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xml"/>
  <Override PartName="/ppt/presentation.xml" ContentType="application/vnd.openxmlformats-officedocument.presentationml.presentation.main+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_rels/notesSlide2.xml.rels" ContentType="application/vnd.openxmlformats-package.relationships+xml"/>
  <Override PartName="/ppt/notesSlides/_rels/notesSlide11.xml.rels" ContentType="application/vnd.openxmlformats-package.relationships+xml"/>
  <Override PartName="/ppt/notesSlides/_rels/notesSlide26.xml.rels" ContentType="application/vnd.openxmlformats-package.relationships+xml"/>
  <Override PartName="/ppt/notesSlides/_rels/notesSlide10.xml.rels" ContentType="application/vnd.openxmlformats-package.relationships+xml"/>
  <Override PartName="/ppt/notesSlides/_rels/notesSlide25.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7.xml.rels" ContentType="application/vnd.openxmlformats-package.relationships+xml"/>
  <Override PartName="/ppt/notesSlides/_rels/notesSlide3.xml.rels" ContentType="application/vnd.openxmlformats-package.relationships+xml"/>
  <Override PartName="/ppt/notesSlides/_rels/notesSlide15.xml.rels" ContentType="application/vnd.openxmlformats-package.relationships+xml"/>
  <Override PartName="/ppt/notesSlides/_rels/notesSlide6.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18.xml.rels" ContentType="application/vnd.openxmlformats-package.relationships+xml"/>
  <Override PartName="/ppt/notesSlides/_rels/notesSlide5.xml.rels" ContentType="application/vnd.openxmlformats-package.relationships+xml"/>
  <Override PartName="/ppt/notesSlides/_rels/notesSlide12.xml.rels" ContentType="application/vnd.openxmlformats-package.relationships+xml"/>
  <Override PartName="/ppt/notesSlides/_rels/notesSlide14.xml.rels" ContentType="application/vnd.openxmlformats-package.relationships+xml"/>
  <Override PartName="/ppt/notesSlides/_rels/notesSlide8.xml.rels" ContentType="application/vnd.openxmlformats-package.relationships+xml"/>
  <Override PartName="/ppt/notesSlides/_rels/notesSlide17.xml.rels" ContentType="application/vnd.openxmlformats-package.relationships+xml"/>
  <Override PartName="/ppt/notesSlides/_rels/notesSlide7.xml.rels" ContentType="application/vnd.openxmlformats-package.relationships+xml"/>
  <Override PartName="/ppt/notesSlides/_rels/notesSlide16.xml.rels" ContentType="application/vnd.openxmlformats-package.relationships+xml"/>
  <Override PartName="/ppt/notesSlides/_rels/notesSlide4.xml.rels" ContentType="application/vnd.openxmlformats-package.relationships+xml"/>
  <Override PartName="/ppt/notesSlides/_rels/notesSlide28.xml.rels" ContentType="application/vnd.openxmlformats-package.relationships+xml"/>
  <Override PartName="/ppt/notesSlides/_rels/notesSlide22.xml.rels" ContentType="application/vnd.openxmlformats-package.relationships+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8.xml" ContentType="application/vnd.openxmlformats-officedocument.presentationml.notesSlide+xml"/>
  <Override PartName="/ppt/notesSlides/notesSlide17.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6.xml" ContentType="application/vnd.openxmlformats-officedocument.presentationml.notesSlide+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10.xml" ContentType="application/vnd.openxmlformats-officedocument.presentationml.notesSlide+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_rels/presentation.xml.rels" ContentType="application/vnd.openxmlformats-package.relationships+xml"/>
  <Override PartName="/ppt/media/image12.wmf" ContentType="image/x-wmf"/>
  <Override PartName="/ppt/media/image9.wmf" ContentType="image/x-wmf"/>
  <Override PartName="/ppt/media/image13.wmf" ContentType="image/x-wmf"/>
  <Override PartName="/ppt/media/image8.wmf" ContentType="image/x-wmf"/>
  <Override PartName="/ppt/media/image7.png" ContentType="image/png"/>
  <Override PartName="/ppt/media/image11.png" ContentType="image/png"/>
  <Override PartName="/ppt/media/image20.png" ContentType="image/png"/>
  <Override PartName="/ppt/media/image19.png" ContentType="image/png"/>
  <Override PartName="/ppt/media/image18.wmf" ContentType="image/x-wmf"/>
  <Override PartName="/ppt/media/image17.wmf" ContentType="image/x-wmf"/>
  <Override PartName="/ppt/media/image16.png" ContentType="image/png"/>
  <Override PartName="/ppt/media/image15.png" ContentType="image/png"/>
  <Override PartName="/ppt/media/image6.png" ContentType="image/png"/>
  <Override PartName="/ppt/media/image14.wmf" ContentType="image/x-wmf"/>
  <Override PartName="/ppt/media/image1.wmf" ContentType="image/x-wmf"/>
  <Override PartName="/ppt/media/image2.png" ContentType="image/png"/>
  <Override PartName="/ppt/media/image3.wmf" ContentType="image/x-wmf"/>
  <Override PartName="/ppt/media/image4.wmf" ContentType="image/x-wmf"/>
  <Override PartName="/ppt/media/image10.png" ContentType="image/png"/>
  <Override PartName="/ppt/media/image5.wmf" ContentType="image/x-wmf"/>
  <Override PartName="/ppt/slideLayouts/_rels/slideLayout9.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91.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90.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26.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25.xml.rels" ContentType="application/vnd.openxmlformats-package.relationships+xml"/>
  <Override PartName="/ppt/slideLayouts/_rels/slideLayout28.xml.rels" ContentType="application/vnd.openxmlformats-package.relationships+xml"/>
  <Override PartName="/ppt/slideLayouts/_rels/slideLayout92.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93.xml.rels" ContentType="application/vnd.openxmlformats-package.relationships+xml"/>
  <Override PartName="/ppt/slideLayouts/_rels/slideLayout86.xml.rels" ContentType="application/vnd.openxmlformats-package.relationships+xml"/>
  <Override PartName="/ppt/slideLayouts/_rels/slideLayout71.xml.rels" ContentType="application/vnd.openxmlformats-package.relationships+xml"/>
  <Override PartName="/ppt/slideLayouts/_rels/slideLayout67.xml.rels" ContentType="application/vnd.openxmlformats-package.relationships+xml"/>
  <Override PartName="/ppt/slideLayouts/_rels/slideLayout77.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54.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65.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74.xml.rels" ContentType="application/vnd.openxmlformats-package.relationships+xml"/>
  <Override PartName="/ppt/slideLayouts/_rels/slideLayout81.xml.rels" ContentType="application/vnd.openxmlformats-package.relationships+xml"/>
  <Override PartName="/ppt/slideLayouts/_rels/slideLayout58.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2.xml.rels" ContentType="application/vnd.openxmlformats-package.relationships+xml"/>
  <Override PartName="/ppt/slideLayouts/_rels/slideLayout43.xml.rels" ContentType="application/vnd.openxmlformats-package.relationships+xml"/>
  <Override PartName="/ppt/slideLayouts/_rels/slideLayout96.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88.xml.rels" ContentType="application/vnd.openxmlformats-package.relationships+xml"/>
  <Override PartName="/ppt/slideLayouts/_rels/slideLayout64.xml.rels" ContentType="application/vnd.openxmlformats-package.relationships+xml"/>
  <Override PartName="/ppt/slideLayouts/_rels/slideLayout95.xml.rels" ContentType="application/vnd.openxmlformats-package.relationships+xml"/>
  <Override PartName="/ppt/slideLayouts/_rels/slideLayout80.xml.rels" ContentType="application/vnd.openxmlformats-package.relationships+xml"/>
  <Override PartName="/ppt/slideLayouts/_rels/slideLayout94.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87.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94.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61.xml" ContentType="application/vnd.openxmlformats-officedocument.presentationml.slideLayout+xml"/>
  <Override PartName="/ppt/slideLayouts/slideLayout96.xml" ContentType="application/vnd.openxmlformats-officedocument.presentationml.slideLayout+xml"/>
  <Override PartName="/ppt/slideLayouts/slideLayout60.xml" ContentType="application/vnd.openxmlformats-officedocument.presentationml.slideLayout+xml"/>
  <Override PartName="/ppt/slideLayouts/slideLayout95.xml" ContentType="application/vnd.openxmlformats-officedocument.presentationml.slideLayout+xml"/>
  <Override PartName="/ppt/slideLayouts/slideLayout89.xml" ContentType="application/vnd.openxmlformats-officedocument.presentationml.slideLayout+xml"/>
  <Override PartName="/ppt/slideLayouts/slideLayout77.xml" ContentType="application/vnd.openxmlformats-officedocument.presentationml.slideLayout+xml"/>
  <Override PartName="/ppt/slideLayouts/slideLayout88.xml" ContentType="application/vnd.openxmlformats-officedocument.presentationml.slideLayout+xml"/>
  <Override PartName="/ppt/slideLayouts/slideLayout76.xml" ContentType="application/vnd.openxmlformats-officedocument.presentationml.slideLayout+xml"/>
  <Override PartName="/ppt/slideLayouts/slideLayout87.xml" ContentType="application/vnd.openxmlformats-officedocument.presentationml.slideLayout+xml"/>
  <Override PartName="/ppt/slideLayouts/slideLayout75.xml" ContentType="application/vnd.openxmlformats-officedocument.presentationml.slideLayout+xml"/>
  <Override PartName="/ppt/slideLayouts/slideLayout86.xml" ContentType="application/vnd.openxmlformats-officedocument.presentationml.slideLayout+xml"/>
  <Override PartName="/ppt/slideLayouts/slideLayout74.xml" ContentType="application/vnd.openxmlformats-officedocument.presentationml.slideLayout+xml"/>
  <Override PartName="/ppt/slideLayouts/slideLayout85.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28.xml" ContentType="application/vnd.openxmlformats-officedocument.presentationml.slideLayout+xml"/>
  <Override PartName="/ppt/slideLayouts/slideLayout93.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90.xml" ContentType="application/vnd.openxmlformats-officedocument.presentationml.slideLayout+xml"/>
  <Override PartName="/ppt/slideLayouts/slideLayout25.xml" ContentType="application/vnd.openxmlformats-officedocument.presentationml.slideLayout+xml"/>
  <Override PartName="/ppt/slideLayouts/slideLayout91.xml" ContentType="application/vnd.openxmlformats-officedocument.presentationml.slideLayout+xml"/>
  <Override PartName="/ppt/slideLayouts/slideLayout26.xml" ContentType="application/vnd.openxmlformats-officedocument.presentationml.slideLayout+xml"/>
  <Override PartName="/ppt/slideLayouts/slideLayout92.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16.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28.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slide30.xml" ContentType="application/vnd.openxmlformats-officedocument.presentationml.slide+xml"/>
  <Override PartName="/ppt/slides/slide28.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microsoft.com/office/2020/02/relationships/classificationlabels" Target="docMetadata/LabelInfo.xml"/><Relationship Id="rId5"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notesMaster" Target="notesMasters/notesMaster1.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37" Type="http://schemas.openxmlformats.org/officeDocument/2006/relationships/slide" Target="slides/slide27.xml"/><Relationship Id="rId38" Type="http://schemas.openxmlformats.org/officeDocument/2006/relationships/slide" Target="slides/slide28.xml"/><Relationship Id="rId39" Type="http://schemas.openxmlformats.org/officeDocument/2006/relationships/slide" Target="slides/slide29.xml"/><Relationship Id="rId40" Type="http://schemas.openxmlformats.org/officeDocument/2006/relationships/slide" Target="slides/slide30.xml"/><Relationship Id="rId4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9.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7"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628"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629"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630" name="PlaceHolder 4"/>
          <p:cNvSpPr>
            <a:spLocks noGrp="1"/>
          </p:cNvSpPr>
          <p:nvPr>
            <p:ph type="dt" idx="1"/>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631" name="PlaceHolder 5"/>
          <p:cNvSpPr>
            <a:spLocks noGrp="1"/>
          </p:cNvSpPr>
          <p:nvPr>
            <p:ph type="ftr" idx="2"/>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632" name="PlaceHolder 6"/>
          <p:cNvSpPr>
            <a:spLocks noGrp="1"/>
          </p:cNvSpPr>
          <p:nvPr>
            <p:ph type="sldNum" idx="3"/>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7C8475DC-F45F-4F50-8E26-4E9C7C6AAE21}"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hyperlink" Target="https://www.youtube.com/watch?v=yyQM70vi7V8" TargetMode="External"/><Relationship Id="rId2" Type="http://schemas.openxmlformats.org/officeDocument/2006/relationships/slide" Target="../slides/slide11.xml"/><Relationship Id="rId3"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hyperlink" Target="https://www.python.org/downloads/?azure-portal=true" TargetMode="External"/><Relationship Id="rId2" Type="http://schemas.openxmlformats.org/officeDocument/2006/relationships/hyperlink" Target="https://www.microsoft.com/store/top-free/apps/pc?category=Developer+tools%5CDevelopment+kits?azure-portal=true" TargetMode="External"/><Relationship Id="rId3" Type="http://schemas.openxmlformats.org/officeDocument/2006/relationships/slide" Target="../slides/slide12.xml"/><Relationship Id="rId4"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hyperlink" Target="https://code.visualstudio.com/?azure-portal=true" TargetMode="External"/><Relationship Id="rId2" Type="http://schemas.openxmlformats.org/officeDocument/2006/relationships/hyperlink" Target="https://code.visualstudio.com/docs/getstarted/introvideos?azure-portal=true" TargetMode="External"/><Relationship Id="rId3" Type="http://schemas.openxmlformats.org/officeDocument/2006/relationships/slide" Target="../slides/slide13.xml"/><Relationship Id="rId4"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hyperlink" Target="https://marketplace.visualstudio.com/items?itemName=ms-toolsai.jupyter?azure-portal=true" TargetMode="External"/><Relationship Id="rId2" Type="http://schemas.openxmlformats.org/officeDocument/2006/relationships/hyperlink" Target="https://wikipedia.org/wiki/Kernel_(operating_system)?azure-portal=true" TargetMode="External"/><Relationship Id="rId3" Type="http://schemas.openxmlformats.org/officeDocument/2006/relationships/slide" Target="../slides/slide14.xml"/><Relationship Id="rId4"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hyperlink" Target="https://github.com/jupyter/jupyter/wiki/A-gallery-of-interesting-Jupyter-Notebooks?azure-portal=true" TargetMode="External"/><Relationship Id="rId2" Type="http://schemas.openxmlformats.org/officeDocument/2006/relationships/slide" Target="../slides/slide28.xml"/><Relationship Id="rId3"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7" name="PlaceHolder 1"/>
          <p:cNvSpPr>
            <a:spLocks noGrp="1"/>
          </p:cNvSpPr>
          <p:nvPr>
            <p:ph type="sldImg"/>
          </p:nvPr>
        </p:nvSpPr>
        <p:spPr>
          <a:xfrm>
            <a:off x="1371600" y="1143000"/>
            <a:ext cx="4114080" cy="3085560"/>
          </a:xfrm>
          <a:prstGeom prst="rect">
            <a:avLst/>
          </a:prstGeom>
          <a:ln w="0">
            <a:noFill/>
          </a:ln>
        </p:spPr>
      </p:sp>
      <p:sp>
        <p:nvSpPr>
          <p:cNvPr id="728" name="PlaceHolder 2"/>
          <p:cNvSpPr>
            <a:spLocks noGrp="1"/>
          </p:cNvSpPr>
          <p:nvPr>
            <p:ph type="body"/>
          </p:nvPr>
        </p:nvSpPr>
        <p:spPr>
          <a:xfrm>
            <a:off x="685800" y="4400640"/>
            <a:ext cx="5485680" cy="3599640"/>
          </a:xfrm>
          <a:prstGeom prst="rect">
            <a:avLst/>
          </a:prstGeom>
          <a:noFill/>
          <a:ln w="0">
            <a:noFill/>
          </a:ln>
        </p:spPr>
        <p:txBody>
          <a:bodyPr lIns="0" rIns="0" tIns="0" bIns="0" anchor="t">
            <a:normAutofit/>
          </a:bodyPr>
          <a:p>
            <a:endParaRPr b="0" lang="en-US" sz="2000" spc="-1" strike="noStrike">
              <a:latin typeface="Arial"/>
            </a:endParaRPr>
          </a:p>
        </p:txBody>
      </p:sp>
      <p:sp>
        <p:nvSpPr>
          <p:cNvPr id="729" name="PlaceHolder 3"/>
          <p:cNvSpPr>
            <a:spLocks noGrp="1"/>
          </p:cNvSpPr>
          <p:nvPr>
            <p:ph type="sldNum" idx="12"/>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755D9682-044D-4094-ABC4-F7DCCF04756D}"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0" name="PlaceHolder 1"/>
          <p:cNvSpPr>
            <a:spLocks noGrp="1"/>
          </p:cNvSpPr>
          <p:nvPr>
            <p:ph type="sldImg"/>
          </p:nvPr>
        </p:nvSpPr>
        <p:spPr>
          <a:xfrm>
            <a:off x="1371600" y="1143000"/>
            <a:ext cx="4114080" cy="3085560"/>
          </a:xfrm>
          <a:prstGeom prst="rect">
            <a:avLst/>
          </a:prstGeom>
          <a:ln w="0">
            <a:noFill/>
          </a:ln>
        </p:spPr>
      </p:sp>
      <p:sp>
        <p:nvSpPr>
          <p:cNvPr id="731" name="PlaceHolder 2"/>
          <p:cNvSpPr>
            <a:spLocks noGrp="1"/>
          </p:cNvSpPr>
          <p:nvPr>
            <p:ph type="body"/>
          </p:nvPr>
        </p:nvSpPr>
        <p:spPr>
          <a:xfrm>
            <a:off x="685800" y="4400640"/>
            <a:ext cx="5485680" cy="3599640"/>
          </a:xfrm>
          <a:prstGeom prst="rect">
            <a:avLst/>
          </a:prstGeom>
          <a:noFill/>
          <a:ln w="0">
            <a:noFill/>
          </a:ln>
        </p:spPr>
        <p:txBody>
          <a:bodyPr lIns="0" rIns="0" tIns="0" bIns="0" anchor="t">
            <a:normAutofit/>
          </a:bodyPr>
          <a:p>
            <a:pPr marL="216000" indent="-216000">
              <a:lnSpc>
                <a:spcPct val="100000"/>
              </a:lnSpc>
              <a:spcBef>
                <a:spcPts val="524"/>
              </a:spcBef>
              <a:spcAft>
                <a:spcPts val="524"/>
              </a:spcAft>
              <a:buNone/>
              <a:tabLst>
                <a:tab algn="l" pos="0"/>
              </a:tabLst>
            </a:pPr>
            <a:r>
              <a:rPr b="0" lang="en-US" sz="1200" spc="-1" strike="noStrike">
                <a:latin typeface="Arial"/>
              </a:rPr>
              <a:t>There are many ways to run notebooks. You can run them right within this environment, on Microsoft Learn, and in fact in several of this path's modules you will run notebooks. In this module, however, you will learn how to get set up to run notebooks locally by using Visual Studio Code.</a:t>
            </a:r>
            <a:endParaRPr b="0" lang="en-US" sz="1200" spc="-1" strike="noStrike">
              <a:latin typeface="Arial"/>
            </a:endParaRPr>
          </a:p>
          <a:p>
            <a:pPr marL="216000" indent="-216000">
              <a:lnSpc>
                <a:spcPct val="100000"/>
              </a:lnSpc>
              <a:buNone/>
              <a:tabLst>
                <a:tab algn="l" pos="0"/>
              </a:tabLst>
            </a:pPr>
            <a:endParaRPr b="0" lang="en-US" sz="1200" spc="-1" strike="noStrike">
              <a:latin typeface="Arial"/>
            </a:endParaRPr>
          </a:p>
          <a:p>
            <a:pPr marL="216000" indent="-216000">
              <a:lnSpc>
                <a:spcPct val="100000"/>
              </a:lnSpc>
              <a:spcBef>
                <a:spcPts val="524"/>
              </a:spcBef>
              <a:spcAft>
                <a:spcPts val="524"/>
              </a:spcAft>
              <a:buNone/>
              <a:tabLst>
                <a:tab algn="l" pos="0"/>
              </a:tabLst>
            </a:pPr>
            <a:r>
              <a:rPr b="0" lang="en-US" sz="1200" spc="-1" strike="noStrike">
                <a:latin typeface="Arial"/>
              </a:rPr>
              <a:t>Before we start, take a look at this </a:t>
            </a:r>
            <a:r>
              <a:rPr b="0" lang="en-US" sz="1200" spc="-1" strike="noStrike" u="sng">
                <a:solidFill>
                  <a:srgbClr val="000000"/>
                </a:solidFill>
                <a:uFillTx/>
                <a:latin typeface="Arial"/>
                <a:hlinkClick r:id="rId1"/>
              </a:rPr>
              <a:t>video tutorial</a:t>
            </a:r>
            <a:r>
              <a:rPr b="0" lang="en-US" sz="1200" spc="-1" strike="noStrike">
                <a:latin typeface="Arial"/>
              </a:rPr>
              <a:t> on YouTube. The video explains how to download Python, get set up in Visual Studio Code, and run a notebook locally.</a:t>
            </a:r>
            <a:endParaRPr b="0" lang="en-US" sz="1200" spc="-1" strike="noStrike">
              <a:latin typeface="Arial"/>
            </a:endParaRPr>
          </a:p>
          <a:p>
            <a:pPr marL="216000" indent="-216000">
              <a:lnSpc>
                <a:spcPct val="100000"/>
              </a:lnSpc>
              <a:buNone/>
              <a:tabLst>
                <a:tab algn="l" pos="0"/>
              </a:tabLst>
            </a:pPr>
            <a:endParaRPr b="0" lang="en-US" sz="1200" spc="-1" strike="noStrike">
              <a:latin typeface="Arial"/>
            </a:endParaRPr>
          </a:p>
          <a:p>
            <a:pPr marL="216000" indent="-216000">
              <a:lnSpc>
                <a:spcPct val="100000"/>
              </a:lnSpc>
              <a:spcBef>
                <a:spcPts val="524"/>
              </a:spcBef>
              <a:spcAft>
                <a:spcPts val="524"/>
              </a:spcAft>
              <a:buNone/>
              <a:tabLst>
                <a:tab algn="l" pos="0"/>
              </a:tabLst>
            </a:pPr>
            <a:r>
              <a:rPr b="0" lang="en-US" sz="1200" spc="-1" strike="noStrike">
                <a:latin typeface="Arial"/>
              </a:rPr>
              <a:t>To start building your notebook, you need to have the following software available on your computer:</a:t>
            </a:r>
            <a:endParaRPr b="0" lang="en-US" sz="1200" spc="-1" strike="noStrike">
              <a:latin typeface="Arial"/>
            </a:endParaRPr>
          </a:p>
          <a:p>
            <a:pPr marL="216000" indent="-216000">
              <a:lnSpc>
                <a:spcPct val="100000"/>
              </a:lnSpc>
              <a:buNone/>
              <a:tabLst>
                <a:tab algn="l" pos="0"/>
              </a:tabLst>
            </a:pPr>
            <a:endParaRPr b="0" lang="en-US" sz="1200" spc="-1" strike="noStrike">
              <a:latin typeface="Arial"/>
            </a:endParaRPr>
          </a:p>
          <a:p>
            <a:pPr marL="216000" indent="-216000">
              <a:lnSpc>
                <a:spcPct val="100000"/>
              </a:lnSpc>
              <a:buNone/>
              <a:tabLst>
                <a:tab algn="l" pos="0"/>
              </a:tabLst>
            </a:pPr>
            <a:r>
              <a:rPr b="0" lang="en-US" sz="1200" spc="-1" strike="noStrike">
                <a:latin typeface="Arial"/>
              </a:rPr>
              <a:t>Python</a:t>
            </a:r>
            <a:endParaRPr b="0" lang="en-US" sz="1200" spc="-1" strike="noStrike">
              <a:latin typeface="Arial"/>
            </a:endParaRPr>
          </a:p>
          <a:p>
            <a:pPr marL="216000" indent="-216000">
              <a:lnSpc>
                <a:spcPct val="100000"/>
              </a:lnSpc>
              <a:buNone/>
              <a:tabLst>
                <a:tab algn="l" pos="0"/>
              </a:tabLst>
            </a:pPr>
            <a:endParaRPr b="0" lang="en-US" sz="1200" spc="-1" strike="noStrike">
              <a:latin typeface="Arial"/>
            </a:endParaRPr>
          </a:p>
          <a:p>
            <a:pPr marL="216000" indent="-216000">
              <a:lnSpc>
                <a:spcPct val="100000"/>
              </a:lnSpc>
              <a:buNone/>
              <a:tabLst>
                <a:tab algn="l" pos="0"/>
              </a:tabLst>
            </a:pPr>
            <a:r>
              <a:rPr b="0" lang="en-US" sz="1200" spc="-1" strike="noStrike">
                <a:latin typeface="Arial"/>
              </a:rPr>
              <a:t>Visual Studio Code</a:t>
            </a:r>
            <a:endParaRPr b="0" lang="en-US" sz="1200" spc="-1" strike="noStrike">
              <a:latin typeface="Arial"/>
            </a:endParaRPr>
          </a:p>
          <a:p>
            <a:pPr marL="216000" indent="-216000">
              <a:lnSpc>
                <a:spcPct val="100000"/>
              </a:lnSpc>
              <a:buNone/>
              <a:tabLst>
                <a:tab algn="l" pos="0"/>
              </a:tabLst>
            </a:pPr>
            <a:endParaRPr b="0" lang="en-US" sz="1200" spc="-1" strike="noStrike">
              <a:latin typeface="Arial"/>
            </a:endParaRPr>
          </a:p>
          <a:p>
            <a:pPr marL="216000" indent="-216000">
              <a:lnSpc>
                <a:spcPct val="100000"/>
              </a:lnSpc>
              <a:buNone/>
              <a:tabLst>
                <a:tab algn="l" pos="0"/>
              </a:tabLst>
            </a:pPr>
            <a:r>
              <a:rPr b="0" lang="en-US" sz="1200" spc="-1" strike="noStrike">
                <a:latin typeface="Arial"/>
              </a:rPr>
              <a:t>Visual Studio Code Jupyter extension</a:t>
            </a:r>
            <a:endParaRPr b="0" lang="en-US" sz="1200" spc="-1" strike="noStrike">
              <a:latin typeface="Arial"/>
            </a:endParaRPr>
          </a:p>
        </p:txBody>
      </p:sp>
      <p:sp>
        <p:nvSpPr>
          <p:cNvPr id="732" name="PlaceHolder 3"/>
          <p:cNvSpPr>
            <a:spLocks noGrp="1"/>
          </p:cNvSpPr>
          <p:nvPr>
            <p:ph type="sldNum" idx="13"/>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ACD71255-E455-442D-8702-39918DB4822C}"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3" name="PlaceHolder 1"/>
          <p:cNvSpPr>
            <a:spLocks noGrp="1"/>
          </p:cNvSpPr>
          <p:nvPr>
            <p:ph type="sldImg"/>
          </p:nvPr>
        </p:nvSpPr>
        <p:spPr>
          <a:xfrm>
            <a:off x="685800" y="1143000"/>
            <a:ext cx="5485680" cy="3085560"/>
          </a:xfrm>
          <a:prstGeom prst="rect">
            <a:avLst/>
          </a:prstGeom>
          <a:ln w="0">
            <a:noFill/>
          </a:ln>
        </p:spPr>
      </p:sp>
      <p:sp>
        <p:nvSpPr>
          <p:cNvPr id="734" name="PlaceHolder 2"/>
          <p:cNvSpPr>
            <a:spLocks noGrp="1"/>
          </p:cNvSpPr>
          <p:nvPr>
            <p:ph type="body"/>
          </p:nvPr>
        </p:nvSpPr>
        <p:spPr>
          <a:xfrm>
            <a:off x="685800" y="4400640"/>
            <a:ext cx="5485680" cy="3599640"/>
          </a:xfrm>
          <a:prstGeom prst="rect">
            <a:avLst/>
          </a:prstGeom>
          <a:noFill/>
          <a:ln w="0">
            <a:noFill/>
          </a:ln>
        </p:spPr>
        <p:txBody>
          <a:bodyPr lIns="0" rIns="0" tIns="0" bIns="0" anchor="t">
            <a:normAutofit/>
          </a:bodyPr>
          <a:p>
            <a:pPr marL="216000" indent="-216000">
              <a:lnSpc>
                <a:spcPct val="100000"/>
              </a:lnSpc>
              <a:spcBef>
                <a:spcPts val="524"/>
              </a:spcBef>
              <a:spcAft>
                <a:spcPts val="524"/>
              </a:spcAft>
              <a:buNone/>
              <a:tabLst>
                <a:tab algn="l" pos="0"/>
              </a:tabLst>
            </a:pPr>
            <a:r>
              <a:rPr b="0" lang="en-US" sz="1200" spc="-1" strike="noStrike">
                <a:latin typeface="Arial"/>
              </a:rPr>
              <a:t>If you don't have Python installed on your computer, you need to download it. On a Mac, go to </a:t>
            </a:r>
            <a:r>
              <a:rPr b="0" lang="en-US" sz="1200" spc="-1" strike="noStrike" u="sng">
                <a:solidFill>
                  <a:srgbClr val="000000"/>
                </a:solidFill>
                <a:uFillTx/>
                <a:latin typeface="Arial"/>
                <a:hlinkClick r:id="rId1"/>
              </a:rPr>
              <a:t>Python.org</a:t>
            </a:r>
            <a:r>
              <a:rPr b="0" lang="en-US" sz="1200" spc="-1" strike="noStrike">
                <a:latin typeface="Arial"/>
              </a:rPr>
              <a:t> to install the latest version compatible with your operating system. On Windows, go to the </a:t>
            </a:r>
            <a:r>
              <a:rPr b="0" lang="en-US" sz="1200" spc="-1" strike="noStrike" u="sng">
                <a:solidFill>
                  <a:srgbClr val="000000"/>
                </a:solidFill>
                <a:uFillTx/>
                <a:latin typeface="Arial"/>
                <a:hlinkClick r:id="rId2"/>
              </a:rPr>
              <a:t>Microsoft Store</a:t>
            </a:r>
            <a:r>
              <a:rPr b="0" lang="en-US" sz="1200" spc="-1" strike="noStrike">
                <a:latin typeface="Arial"/>
              </a:rPr>
              <a:t> to download the most recent version.</a:t>
            </a:r>
            <a:endParaRPr b="0" lang="en-US" sz="1200" spc="-1" strike="noStrike">
              <a:latin typeface="Arial"/>
            </a:endParaRPr>
          </a:p>
          <a:p>
            <a:pPr marL="216000" indent="-216000">
              <a:lnSpc>
                <a:spcPct val="100000"/>
              </a:lnSpc>
              <a:buNone/>
              <a:tabLst>
                <a:tab algn="l" pos="0"/>
              </a:tabLst>
            </a:pPr>
            <a:endParaRPr b="0" lang="en-US" sz="1200" spc="-1" strike="noStrike">
              <a:latin typeface="Arial"/>
            </a:endParaRPr>
          </a:p>
          <a:p>
            <a:pPr marL="216000" indent="-216000">
              <a:lnSpc>
                <a:spcPct val="100000"/>
              </a:lnSpc>
              <a:spcBef>
                <a:spcPts val="524"/>
              </a:spcBef>
              <a:spcAft>
                <a:spcPts val="524"/>
              </a:spcAft>
              <a:buNone/>
              <a:tabLst>
                <a:tab algn="l" pos="0"/>
              </a:tabLst>
            </a:pPr>
            <a:r>
              <a:rPr b="0" lang="en-US" sz="1200" spc="-1" strike="noStrike">
                <a:latin typeface="Arial"/>
              </a:rPr>
              <a:t>If you already have Python installed, you might need to update your installation to the latest version. Make sure you have Python 3 by typing python3 --version in your terminal or command line. If it is installed, the version will be displayed.</a:t>
            </a:r>
            <a:endParaRPr b="0" lang="en-US" sz="1200" spc="-1" strike="noStrike">
              <a:latin typeface="Arial"/>
            </a:endParaRPr>
          </a:p>
        </p:txBody>
      </p:sp>
      <p:sp>
        <p:nvSpPr>
          <p:cNvPr id="735" name="PlaceHolder 3"/>
          <p:cNvSpPr>
            <a:spLocks noGrp="1"/>
          </p:cNvSpPr>
          <p:nvPr>
            <p:ph type="sldNum" idx="14"/>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5FB7C32D-2D0E-4D46-BEC1-8EDC1954DE28}"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6" name="PlaceHolder 1"/>
          <p:cNvSpPr>
            <a:spLocks noGrp="1"/>
          </p:cNvSpPr>
          <p:nvPr>
            <p:ph type="sldImg"/>
          </p:nvPr>
        </p:nvSpPr>
        <p:spPr>
          <a:xfrm>
            <a:off x="1371600" y="1143000"/>
            <a:ext cx="4114080" cy="3085560"/>
          </a:xfrm>
          <a:prstGeom prst="rect">
            <a:avLst/>
          </a:prstGeom>
          <a:ln w="0">
            <a:noFill/>
          </a:ln>
        </p:spPr>
      </p:sp>
      <p:sp>
        <p:nvSpPr>
          <p:cNvPr id="737" name="PlaceHolder 2"/>
          <p:cNvSpPr>
            <a:spLocks noGrp="1"/>
          </p:cNvSpPr>
          <p:nvPr>
            <p:ph type="body"/>
          </p:nvPr>
        </p:nvSpPr>
        <p:spPr>
          <a:xfrm>
            <a:off x="685800" y="4400640"/>
            <a:ext cx="5485680" cy="3599640"/>
          </a:xfrm>
          <a:prstGeom prst="rect">
            <a:avLst/>
          </a:prstGeom>
          <a:noFill/>
          <a:ln w="0">
            <a:noFill/>
          </a:ln>
        </p:spPr>
        <p:txBody>
          <a:bodyPr lIns="0" rIns="0" tIns="0" bIns="0" anchor="t">
            <a:normAutofit/>
          </a:bodyPr>
          <a:p>
            <a:pPr marL="216000" indent="-216000">
              <a:lnSpc>
                <a:spcPct val="100000"/>
              </a:lnSpc>
              <a:spcBef>
                <a:spcPts val="524"/>
              </a:spcBef>
              <a:spcAft>
                <a:spcPts val="524"/>
              </a:spcAft>
              <a:buNone/>
              <a:tabLst>
                <a:tab algn="l" pos="0"/>
              </a:tabLst>
            </a:pPr>
            <a:r>
              <a:rPr b="0" lang="en-US" sz="1200" spc="-1" strike="noStrike">
                <a:latin typeface="Arial"/>
              </a:rPr>
              <a:t>Next, install </a:t>
            </a:r>
            <a:r>
              <a:rPr b="0" lang="en-US" sz="1200" spc="-1" strike="noStrike" u="sng">
                <a:solidFill>
                  <a:srgbClr val="000000"/>
                </a:solidFill>
                <a:uFillTx/>
                <a:latin typeface="Arial"/>
                <a:hlinkClick r:id="rId1"/>
              </a:rPr>
              <a:t>Visual Studio Code</a:t>
            </a:r>
            <a:r>
              <a:rPr b="0" lang="en-US" sz="1200" spc="-1" strike="noStrike">
                <a:latin typeface="Arial"/>
              </a:rPr>
              <a:t>. When the installation is complete, configure it to your liking. There are several good videos on setting things up in the </a:t>
            </a:r>
            <a:r>
              <a:rPr b="0" lang="en-US" sz="1200" spc="-1" strike="noStrike" u="sng">
                <a:solidFill>
                  <a:srgbClr val="000000"/>
                </a:solidFill>
                <a:uFillTx/>
                <a:latin typeface="Arial"/>
                <a:hlinkClick r:id="rId2"/>
              </a:rPr>
              <a:t>Visual Studio Code documentation</a:t>
            </a:r>
            <a:r>
              <a:rPr b="0" lang="en-US" sz="1200" spc="-1" strike="noStrike">
                <a:latin typeface="Arial"/>
              </a:rPr>
              <a:t>.</a:t>
            </a:r>
            <a:endParaRPr b="0" lang="en-US" sz="1200" spc="-1" strike="noStrike">
              <a:latin typeface="Arial"/>
            </a:endParaRPr>
          </a:p>
        </p:txBody>
      </p:sp>
      <p:sp>
        <p:nvSpPr>
          <p:cNvPr id="738" name="PlaceHolder 3"/>
          <p:cNvSpPr>
            <a:spLocks noGrp="1"/>
          </p:cNvSpPr>
          <p:nvPr>
            <p:ph type="sldNum" idx="15"/>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D63CCA92-3037-402B-8916-516C860E6092}"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9" name="PlaceHolder 1"/>
          <p:cNvSpPr>
            <a:spLocks noGrp="1"/>
          </p:cNvSpPr>
          <p:nvPr>
            <p:ph type="sldImg"/>
          </p:nvPr>
        </p:nvSpPr>
        <p:spPr>
          <a:xfrm>
            <a:off x="685800" y="1143000"/>
            <a:ext cx="5485680" cy="3085560"/>
          </a:xfrm>
          <a:prstGeom prst="rect">
            <a:avLst/>
          </a:prstGeom>
          <a:ln w="0">
            <a:noFill/>
          </a:ln>
        </p:spPr>
      </p:sp>
      <p:sp>
        <p:nvSpPr>
          <p:cNvPr id="740" name="PlaceHolder 2"/>
          <p:cNvSpPr>
            <a:spLocks noGrp="1"/>
          </p:cNvSpPr>
          <p:nvPr>
            <p:ph type="body"/>
          </p:nvPr>
        </p:nvSpPr>
        <p:spPr>
          <a:xfrm>
            <a:off x="685800" y="4400640"/>
            <a:ext cx="5485680" cy="3599640"/>
          </a:xfrm>
          <a:prstGeom prst="rect">
            <a:avLst/>
          </a:prstGeom>
          <a:noFill/>
          <a:ln w="0">
            <a:noFill/>
          </a:ln>
        </p:spPr>
        <p:txBody>
          <a:bodyPr lIns="0" rIns="0" tIns="0" bIns="0" anchor="t">
            <a:normAutofit/>
          </a:bodyPr>
          <a:p>
            <a:pPr marL="216000" indent="-216000">
              <a:lnSpc>
                <a:spcPct val="100000"/>
              </a:lnSpc>
              <a:spcBef>
                <a:spcPts val="524"/>
              </a:spcBef>
              <a:spcAft>
                <a:spcPts val="524"/>
              </a:spcAft>
              <a:buNone/>
              <a:tabLst>
                <a:tab algn="l" pos="0"/>
              </a:tabLst>
            </a:pPr>
            <a:r>
              <a:rPr b="0" lang="en-US" sz="1200" spc="-1" strike="noStrike">
                <a:latin typeface="Arial"/>
              </a:rPr>
              <a:t>When these two installations are complete, you'll then need to install a Visual Studio Code </a:t>
            </a:r>
            <a:r>
              <a:rPr b="0" lang="en-US" sz="1200" spc="-1" strike="noStrike" u="sng">
                <a:solidFill>
                  <a:srgbClr val="000000"/>
                </a:solidFill>
                <a:uFillTx/>
                <a:latin typeface="Arial"/>
                <a:hlinkClick r:id="rId1"/>
              </a:rPr>
              <a:t>extension</a:t>
            </a:r>
            <a:r>
              <a:rPr b="0" lang="en-US" sz="1200" spc="-1" strike="noStrike">
                <a:latin typeface="Arial"/>
              </a:rPr>
              <a:t>. This extension allows you to run Jupyter notebooks from within Visual Studio Code by using a </a:t>
            </a:r>
            <a:r>
              <a:rPr b="0" i="1" lang="en-US" sz="1200" spc="-1" strike="noStrike">
                <a:latin typeface="Arial"/>
              </a:rPr>
              <a:t>kernel</a:t>
            </a:r>
            <a:r>
              <a:rPr b="0" lang="en-US" sz="1200" spc="-1" strike="noStrike">
                <a:latin typeface="Arial"/>
              </a:rPr>
              <a:t>. A </a:t>
            </a:r>
            <a:r>
              <a:rPr b="0" lang="en-US" sz="1200" spc="-1" strike="noStrike" u="sng">
                <a:solidFill>
                  <a:srgbClr val="000000"/>
                </a:solidFill>
                <a:uFillTx/>
                <a:latin typeface="Arial"/>
                <a:hlinkClick r:id="rId2"/>
              </a:rPr>
              <a:t>kernel</a:t>
            </a:r>
            <a:r>
              <a:rPr b="0" lang="en-US" sz="1200" spc="-1" strike="noStrike">
                <a:latin typeface="Arial"/>
              </a:rPr>
              <a:t> in Visual Studio Code helps you activate an Anaconda environment, so you can run your notebooks by using your Python installation.</a:t>
            </a:r>
            <a:endParaRPr b="0" lang="en-US" sz="1200" spc="-1" strike="noStrike">
              <a:latin typeface="Arial"/>
            </a:endParaRPr>
          </a:p>
          <a:p>
            <a:pPr marL="216000" indent="-216000">
              <a:lnSpc>
                <a:spcPct val="100000"/>
              </a:lnSpc>
              <a:buNone/>
              <a:tabLst>
                <a:tab algn="l" pos="0"/>
              </a:tabLst>
            </a:pPr>
            <a:endParaRPr b="0" lang="en-US" sz="1200" spc="-1" strike="noStrike">
              <a:latin typeface="Arial"/>
            </a:endParaRPr>
          </a:p>
          <a:p>
            <a:pPr marL="216000" indent="-216000">
              <a:lnSpc>
                <a:spcPct val="100000"/>
              </a:lnSpc>
              <a:spcBef>
                <a:spcPts val="524"/>
              </a:spcBef>
              <a:spcAft>
                <a:spcPts val="524"/>
              </a:spcAft>
              <a:buNone/>
              <a:tabLst>
                <a:tab algn="l" pos="0"/>
              </a:tabLst>
            </a:pPr>
            <a:r>
              <a:rPr b="0" lang="en-US" sz="1200" spc="-1" strike="noStrike">
                <a:latin typeface="Arial"/>
              </a:rPr>
              <a:t>In Visual Studio Code, from extensions panel on the left, search for </a:t>
            </a:r>
            <a:r>
              <a:rPr b="0" i="1" lang="en-US" sz="1200" spc="-1" strike="noStrike">
                <a:latin typeface="Arial"/>
              </a:rPr>
              <a:t>Jupyter</a:t>
            </a:r>
            <a:r>
              <a:rPr b="0" lang="en-US" sz="1200" spc="-1" strike="noStrike">
                <a:latin typeface="Arial"/>
              </a:rPr>
              <a:t> by Microsoft. To install this extension, select </a:t>
            </a:r>
            <a:r>
              <a:rPr b="1" lang="en-US" sz="1200" spc="-1" strike="noStrike">
                <a:latin typeface="Arial"/>
              </a:rPr>
              <a:t>Install</a:t>
            </a:r>
            <a:r>
              <a:rPr b="0" lang="en-US" sz="1200" spc="-1" strike="noStrike">
                <a:latin typeface="Arial"/>
              </a:rPr>
              <a:t>.</a:t>
            </a:r>
            <a:endParaRPr b="0" lang="en-US" sz="1200" spc="-1" strike="noStrike">
              <a:latin typeface="Arial"/>
            </a:endParaRPr>
          </a:p>
          <a:p>
            <a:pPr marL="216000" indent="-216000">
              <a:lnSpc>
                <a:spcPct val="100000"/>
              </a:lnSpc>
              <a:buNone/>
              <a:tabLst>
                <a:tab algn="l" pos="0"/>
              </a:tabLst>
            </a:pPr>
            <a:endParaRPr b="0" lang="en-US" sz="1200" spc="-1" strike="noStrike">
              <a:latin typeface="Arial"/>
            </a:endParaRPr>
          </a:p>
          <a:p>
            <a:pPr marL="216000" indent="-216000">
              <a:lnSpc>
                <a:spcPct val="100000"/>
              </a:lnSpc>
              <a:spcBef>
                <a:spcPts val="524"/>
              </a:spcBef>
              <a:spcAft>
                <a:spcPts val="524"/>
              </a:spcAft>
              <a:buNone/>
              <a:tabLst>
                <a:tab algn="l" pos="0"/>
              </a:tabLst>
            </a:pPr>
            <a:r>
              <a:rPr b="0" lang="en-US" sz="1200" spc="-1" strike="noStrike">
                <a:latin typeface="Arial"/>
              </a:rPr>
              <a:t>Now that you have the three elements of your workspace set up, you can start working with Jupyter notebooks in Visual Studio Code.</a:t>
            </a:r>
            <a:endParaRPr b="0" lang="en-US" sz="1200" spc="-1" strike="noStrike">
              <a:latin typeface="Arial"/>
            </a:endParaRPr>
          </a:p>
        </p:txBody>
      </p:sp>
      <p:sp>
        <p:nvSpPr>
          <p:cNvPr id="741" name="PlaceHolder 3"/>
          <p:cNvSpPr>
            <a:spLocks noGrp="1"/>
          </p:cNvSpPr>
          <p:nvPr>
            <p:ph type="sldNum" idx="16"/>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4354321F-7694-424E-99EB-B6FA84EADBAC}"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2" name="PlaceHolder 1"/>
          <p:cNvSpPr>
            <a:spLocks noGrp="1"/>
          </p:cNvSpPr>
          <p:nvPr>
            <p:ph type="sldImg"/>
          </p:nvPr>
        </p:nvSpPr>
        <p:spPr>
          <a:xfrm>
            <a:off x="1371600" y="1143000"/>
            <a:ext cx="4114080" cy="3085560"/>
          </a:xfrm>
          <a:prstGeom prst="rect">
            <a:avLst/>
          </a:prstGeom>
          <a:ln w="0">
            <a:noFill/>
          </a:ln>
        </p:spPr>
      </p:sp>
      <p:sp>
        <p:nvSpPr>
          <p:cNvPr id="743" name="PlaceHolder 2"/>
          <p:cNvSpPr>
            <a:spLocks noGrp="1"/>
          </p:cNvSpPr>
          <p:nvPr>
            <p:ph type="body"/>
          </p:nvPr>
        </p:nvSpPr>
        <p:spPr>
          <a:xfrm>
            <a:off x="685800" y="4400640"/>
            <a:ext cx="5485680" cy="3599640"/>
          </a:xfrm>
          <a:prstGeom prst="rect">
            <a:avLst/>
          </a:prstGeom>
          <a:noFill/>
          <a:ln w="0">
            <a:noFill/>
          </a:ln>
        </p:spPr>
        <p:txBody>
          <a:bodyPr lIns="0" rIns="0" tIns="0" bIns="0" anchor="t">
            <a:normAutofit/>
          </a:bodyPr>
          <a:p>
            <a:pPr marL="216000" indent="-216000">
              <a:lnSpc>
                <a:spcPct val="100000"/>
              </a:lnSpc>
              <a:buNone/>
              <a:tabLst>
                <a:tab algn="l" pos="0"/>
              </a:tabLst>
            </a:pPr>
            <a:r>
              <a:rPr b="0" lang="en-US" sz="1200" spc="-1" strike="noStrike">
                <a:latin typeface="Arial"/>
              </a:rPr>
              <a:t>Link to published module on Learn: https://docs.microsoft.com/en-us/learn/modules/learn-pr/3-exercise-run-notebook </a:t>
            </a:r>
            <a:endParaRPr b="0" lang="en-US" sz="1200" spc="-1" strike="noStrike">
              <a:latin typeface="Arial"/>
            </a:endParaRPr>
          </a:p>
        </p:txBody>
      </p:sp>
      <p:sp>
        <p:nvSpPr>
          <p:cNvPr id="744" name="PlaceHolder 3"/>
          <p:cNvSpPr>
            <a:spLocks noGrp="1"/>
          </p:cNvSpPr>
          <p:nvPr>
            <p:ph type="sldNum" idx="17"/>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6620294C-AE9C-4C61-8E10-0424C4F19DFF}"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5" name="PlaceHolder 1"/>
          <p:cNvSpPr>
            <a:spLocks noGrp="1"/>
          </p:cNvSpPr>
          <p:nvPr>
            <p:ph type="sldImg"/>
          </p:nvPr>
        </p:nvSpPr>
        <p:spPr>
          <a:xfrm>
            <a:off x="1371600" y="1143000"/>
            <a:ext cx="4114080" cy="3085560"/>
          </a:xfrm>
          <a:prstGeom prst="rect">
            <a:avLst/>
          </a:prstGeom>
          <a:ln w="0">
            <a:noFill/>
          </a:ln>
        </p:spPr>
      </p:sp>
      <p:sp>
        <p:nvSpPr>
          <p:cNvPr id="746" name="PlaceHolder 2"/>
          <p:cNvSpPr>
            <a:spLocks noGrp="1"/>
          </p:cNvSpPr>
          <p:nvPr>
            <p:ph type="body"/>
          </p:nvPr>
        </p:nvSpPr>
        <p:spPr>
          <a:xfrm>
            <a:off x="685800" y="4400640"/>
            <a:ext cx="5485680" cy="3599640"/>
          </a:xfrm>
          <a:prstGeom prst="rect">
            <a:avLst/>
          </a:prstGeom>
          <a:noFill/>
          <a:ln w="0">
            <a:noFill/>
          </a:ln>
        </p:spPr>
        <p:txBody>
          <a:bodyPr lIns="0" rIns="0" tIns="0" bIns="0" anchor="t">
            <a:normAutofit/>
          </a:bodyPr>
          <a:p>
            <a:pPr marL="216000" indent="-216000">
              <a:lnSpc>
                <a:spcPct val="100000"/>
              </a:lnSpc>
              <a:buNone/>
              <a:tabLst>
                <a:tab algn="l" pos="0"/>
              </a:tabLst>
            </a:pPr>
            <a:r>
              <a:rPr b="0" lang="en-US" sz="1200" spc="-1" strike="noStrike">
                <a:latin typeface="Arial"/>
              </a:rPr>
              <a:t>https://docs.microsoft.com/en-us/learn/modules/learn-pr/3-exercise-run-notebook</a:t>
            </a:r>
            <a:endParaRPr b="0" lang="en-US" sz="1200" spc="-1" strike="noStrike">
              <a:latin typeface="Arial"/>
            </a:endParaRPr>
          </a:p>
        </p:txBody>
      </p:sp>
      <p:sp>
        <p:nvSpPr>
          <p:cNvPr id="747" name="PlaceHolder 3"/>
          <p:cNvSpPr>
            <a:spLocks noGrp="1"/>
          </p:cNvSpPr>
          <p:nvPr>
            <p:ph type="sldNum" idx="18"/>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984E6B37-D2EF-4634-8A61-00AF7994E0AA}"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8" name="PlaceHolder 1"/>
          <p:cNvSpPr>
            <a:spLocks noGrp="1"/>
          </p:cNvSpPr>
          <p:nvPr>
            <p:ph type="sldImg"/>
          </p:nvPr>
        </p:nvSpPr>
        <p:spPr>
          <a:xfrm>
            <a:off x="1371600" y="1143000"/>
            <a:ext cx="4114080" cy="3085560"/>
          </a:xfrm>
          <a:prstGeom prst="rect">
            <a:avLst/>
          </a:prstGeom>
          <a:ln w="0">
            <a:noFill/>
          </a:ln>
        </p:spPr>
      </p:sp>
      <p:sp>
        <p:nvSpPr>
          <p:cNvPr id="749" name="PlaceHolder 2"/>
          <p:cNvSpPr>
            <a:spLocks noGrp="1"/>
          </p:cNvSpPr>
          <p:nvPr>
            <p:ph type="body"/>
          </p:nvPr>
        </p:nvSpPr>
        <p:spPr>
          <a:xfrm>
            <a:off x="685800" y="4400640"/>
            <a:ext cx="5485680" cy="3599640"/>
          </a:xfrm>
          <a:prstGeom prst="rect">
            <a:avLst/>
          </a:prstGeom>
          <a:noFill/>
          <a:ln w="0">
            <a:noFill/>
          </a:ln>
        </p:spPr>
        <p:txBody>
          <a:bodyPr lIns="0" rIns="0" tIns="0" bIns="0" anchor="t">
            <a:normAutofit/>
          </a:bodyPr>
          <a:p>
            <a:pPr marL="216000" indent="-216000">
              <a:lnSpc>
                <a:spcPct val="100000"/>
              </a:lnSpc>
              <a:buNone/>
              <a:tabLst>
                <a:tab algn="l" pos="0"/>
              </a:tabLst>
            </a:pPr>
            <a:r>
              <a:rPr b="0" lang="en-US" sz="1200" spc="-1" strike="noStrike">
                <a:latin typeface="Arial"/>
              </a:rPr>
              <a:t>Link to published module on Learn: https://docs.microsoft.com/en-us/learn/modules/learn-pr/4-exercise-advanced-commands </a:t>
            </a:r>
            <a:endParaRPr b="0" lang="en-US" sz="1200" spc="-1" strike="noStrike">
              <a:latin typeface="Arial"/>
            </a:endParaRPr>
          </a:p>
        </p:txBody>
      </p:sp>
      <p:sp>
        <p:nvSpPr>
          <p:cNvPr id="750" name="PlaceHolder 3"/>
          <p:cNvSpPr>
            <a:spLocks noGrp="1"/>
          </p:cNvSpPr>
          <p:nvPr>
            <p:ph type="sldNum" idx="19"/>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F5F4E814-B1E7-47F1-80AB-9D7FF018CAB3}"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1" name="PlaceHolder 1"/>
          <p:cNvSpPr>
            <a:spLocks noGrp="1"/>
          </p:cNvSpPr>
          <p:nvPr>
            <p:ph type="sldImg"/>
          </p:nvPr>
        </p:nvSpPr>
        <p:spPr>
          <a:xfrm>
            <a:off x="1371600" y="1143000"/>
            <a:ext cx="4114080" cy="3085560"/>
          </a:xfrm>
          <a:prstGeom prst="rect">
            <a:avLst/>
          </a:prstGeom>
          <a:ln w="0">
            <a:noFill/>
          </a:ln>
        </p:spPr>
      </p:sp>
      <p:sp>
        <p:nvSpPr>
          <p:cNvPr id="752" name="PlaceHolder 2"/>
          <p:cNvSpPr>
            <a:spLocks noGrp="1"/>
          </p:cNvSpPr>
          <p:nvPr>
            <p:ph type="body"/>
          </p:nvPr>
        </p:nvSpPr>
        <p:spPr>
          <a:xfrm>
            <a:off x="685800" y="4400640"/>
            <a:ext cx="5485680" cy="3599640"/>
          </a:xfrm>
          <a:prstGeom prst="rect">
            <a:avLst/>
          </a:prstGeom>
          <a:noFill/>
          <a:ln w="0">
            <a:noFill/>
          </a:ln>
        </p:spPr>
        <p:txBody>
          <a:bodyPr lIns="0" rIns="0" tIns="0" bIns="0" anchor="t">
            <a:normAutofit/>
          </a:bodyPr>
          <a:p>
            <a:pPr marL="216000" indent="-216000">
              <a:lnSpc>
                <a:spcPct val="100000"/>
              </a:lnSpc>
              <a:buNone/>
              <a:tabLst>
                <a:tab algn="l" pos="0"/>
              </a:tabLst>
            </a:pPr>
            <a:r>
              <a:rPr b="0" lang="en-US" sz="1200" spc="-1" strike="noStrike">
                <a:latin typeface="Arial"/>
              </a:rPr>
              <a:t>https://docs.microsoft.com/en-us/learn/modules/learn-pr/4-exercise-advanced-commands</a:t>
            </a:r>
            <a:endParaRPr b="0" lang="en-US" sz="1200" spc="-1" strike="noStrike">
              <a:latin typeface="Arial"/>
            </a:endParaRPr>
          </a:p>
        </p:txBody>
      </p:sp>
      <p:sp>
        <p:nvSpPr>
          <p:cNvPr id="753" name="PlaceHolder 3"/>
          <p:cNvSpPr>
            <a:spLocks noGrp="1"/>
          </p:cNvSpPr>
          <p:nvPr>
            <p:ph type="sldNum" idx="20"/>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9D5D621D-72FD-42F9-8064-8DD7633138CE}"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4" name="PlaceHolder 1"/>
          <p:cNvSpPr>
            <a:spLocks noGrp="1"/>
          </p:cNvSpPr>
          <p:nvPr>
            <p:ph type="sldImg"/>
          </p:nvPr>
        </p:nvSpPr>
        <p:spPr>
          <a:xfrm>
            <a:off x="1371600" y="1143000"/>
            <a:ext cx="4114080" cy="3085560"/>
          </a:xfrm>
          <a:prstGeom prst="rect">
            <a:avLst/>
          </a:prstGeom>
          <a:ln w="0">
            <a:noFill/>
          </a:ln>
        </p:spPr>
      </p:sp>
      <p:sp>
        <p:nvSpPr>
          <p:cNvPr id="755" name="PlaceHolder 2"/>
          <p:cNvSpPr>
            <a:spLocks noGrp="1"/>
          </p:cNvSpPr>
          <p:nvPr>
            <p:ph type="body"/>
          </p:nvPr>
        </p:nvSpPr>
        <p:spPr>
          <a:xfrm>
            <a:off x="685800" y="4400640"/>
            <a:ext cx="5485680" cy="3599640"/>
          </a:xfrm>
          <a:prstGeom prst="rect">
            <a:avLst/>
          </a:prstGeom>
          <a:noFill/>
          <a:ln w="0">
            <a:noFill/>
          </a:ln>
        </p:spPr>
        <p:txBody>
          <a:bodyPr lIns="0" rIns="0" tIns="0" bIns="0" anchor="t">
            <a:normAutofit/>
          </a:bodyPr>
          <a:p>
            <a:endParaRPr b="0" lang="en-US" sz="2000" spc="-1" strike="noStrike">
              <a:latin typeface="Arial"/>
            </a:endParaRPr>
          </a:p>
        </p:txBody>
      </p:sp>
      <p:sp>
        <p:nvSpPr>
          <p:cNvPr id="756" name="PlaceHolder 3"/>
          <p:cNvSpPr>
            <a:spLocks noGrp="1"/>
          </p:cNvSpPr>
          <p:nvPr>
            <p:ph type="sldNum" idx="21"/>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FE59318C-83B5-4958-8024-870CAC1E31F6}"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3" name="PlaceHolder 1"/>
          <p:cNvSpPr>
            <a:spLocks noGrp="1"/>
          </p:cNvSpPr>
          <p:nvPr>
            <p:ph type="sldImg"/>
          </p:nvPr>
        </p:nvSpPr>
        <p:spPr>
          <a:xfrm>
            <a:off x="1371600" y="1143000"/>
            <a:ext cx="4114080" cy="3085560"/>
          </a:xfrm>
          <a:prstGeom prst="rect">
            <a:avLst/>
          </a:prstGeom>
          <a:ln w="0">
            <a:noFill/>
          </a:ln>
        </p:spPr>
      </p:sp>
      <p:sp>
        <p:nvSpPr>
          <p:cNvPr id="704" name="PlaceHolder 2"/>
          <p:cNvSpPr>
            <a:spLocks noGrp="1"/>
          </p:cNvSpPr>
          <p:nvPr>
            <p:ph type="body"/>
          </p:nvPr>
        </p:nvSpPr>
        <p:spPr>
          <a:xfrm>
            <a:off x="685800" y="4400640"/>
            <a:ext cx="5485680" cy="3599640"/>
          </a:xfrm>
          <a:prstGeom prst="rect">
            <a:avLst/>
          </a:prstGeom>
          <a:noFill/>
          <a:ln w="0">
            <a:noFill/>
          </a:ln>
        </p:spPr>
        <p:txBody>
          <a:bodyPr lIns="0" rIns="0" tIns="0" bIns="0" anchor="t">
            <a:normAutofit/>
          </a:bodyPr>
          <a:p>
            <a:pPr marL="216000" indent="-216000">
              <a:lnSpc>
                <a:spcPct val="100000"/>
              </a:lnSpc>
              <a:buNone/>
              <a:tabLst>
                <a:tab algn="l" pos="0"/>
              </a:tabLst>
            </a:pPr>
            <a:r>
              <a:rPr b="0" lang="en-US" sz="1200" spc="-1" strike="noStrike">
                <a:latin typeface="Arial"/>
              </a:rPr>
              <a:t>Link to published module on Learn: https://docs.microsoft.com/en-us/learn/modules/learn-pr/ </a:t>
            </a:r>
            <a:endParaRPr b="0" lang="en-US" sz="1200" spc="-1" strike="noStrike">
              <a:latin typeface="Arial"/>
            </a:endParaRPr>
          </a:p>
        </p:txBody>
      </p:sp>
      <p:sp>
        <p:nvSpPr>
          <p:cNvPr id="705" name="PlaceHolder 3"/>
          <p:cNvSpPr>
            <a:spLocks noGrp="1"/>
          </p:cNvSpPr>
          <p:nvPr>
            <p:ph type="sldNum" idx="4"/>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1EDE0916-F208-4C46-8396-18297FCF546E}"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7" name="PlaceHolder 1"/>
          <p:cNvSpPr>
            <a:spLocks noGrp="1"/>
          </p:cNvSpPr>
          <p:nvPr>
            <p:ph type="sldImg"/>
          </p:nvPr>
        </p:nvSpPr>
        <p:spPr>
          <a:xfrm>
            <a:off x="1371600" y="1143000"/>
            <a:ext cx="4114080" cy="3085560"/>
          </a:xfrm>
          <a:prstGeom prst="rect">
            <a:avLst/>
          </a:prstGeom>
          <a:ln w="0">
            <a:noFill/>
          </a:ln>
        </p:spPr>
      </p:sp>
      <p:sp>
        <p:nvSpPr>
          <p:cNvPr id="758" name="PlaceHolder 2"/>
          <p:cNvSpPr>
            <a:spLocks noGrp="1"/>
          </p:cNvSpPr>
          <p:nvPr>
            <p:ph type="body"/>
          </p:nvPr>
        </p:nvSpPr>
        <p:spPr>
          <a:xfrm>
            <a:off x="685800" y="4400640"/>
            <a:ext cx="5485680" cy="3599640"/>
          </a:xfrm>
          <a:prstGeom prst="rect">
            <a:avLst/>
          </a:prstGeom>
          <a:noFill/>
          <a:ln w="0">
            <a:noFill/>
          </a:ln>
        </p:spPr>
        <p:txBody>
          <a:bodyPr lIns="0" rIns="0" tIns="0" bIns="0" anchor="t">
            <a:normAutofit/>
          </a:bodyPr>
          <a:p>
            <a:pPr marL="216000" indent="-216000">
              <a:lnSpc>
                <a:spcPct val="100000"/>
              </a:lnSpc>
              <a:buNone/>
              <a:tabLst>
                <a:tab algn="l" pos="0"/>
              </a:tabLst>
            </a:pPr>
            <a:r>
              <a:rPr b="0" lang="en-US" sz="1200" spc="-1" strike="noStrike">
                <a:latin typeface="Arial"/>
              </a:rPr>
              <a:t>Explanation: Correct. The .ipynb file extension refers to *iPython Notebook*, now called a Jupyter notebook.</a:t>
            </a:r>
            <a:endParaRPr b="0" lang="en-US" sz="1200" spc="-1" strike="noStrike">
              <a:latin typeface="Arial"/>
            </a:endParaRPr>
          </a:p>
        </p:txBody>
      </p:sp>
      <p:sp>
        <p:nvSpPr>
          <p:cNvPr id="759" name="PlaceHolder 3"/>
          <p:cNvSpPr>
            <a:spLocks noGrp="1"/>
          </p:cNvSpPr>
          <p:nvPr>
            <p:ph type="sldNum" idx="22"/>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318C2582-4010-4E00-A61E-8302717EF0FE}"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0" name="PlaceHolder 1"/>
          <p:cNvSpPr>
            <a:spLocks noGrp="1"/>
          </p:cNvSpPr>
          <p:nvPr>
            <p:ph type="sldImg"/>
          </p:nvPr>
        </p:nvSpPr>
        <p:spPr>
          <a:xfrm>
            <a:off x="1371600" y="1143000"/>
            <a:ext cx="4114080" cy="3085560"/>
          </a:xfrm>
          <a:prstGeom prst="rect">
            <a:avLst/>
          </a:prstGeom>
          <a:ln w="0">
            <a:noFill/>
          </a:ln>
        </p:spPr>
      </p:sp>
      <p:sp>
        <p:nvSpPr>
          <p:cNvPr id="761" name="PlaceHolder 2"/>
          <p:cNvSpPr>
            <a:spLocks noGrp="1"/>
          </p:cNvSpPr>
          <p:nvPr>
            <p:ph type="body"/>
          </p:nvPr>
        </p:nvSpPr>
        <p:spPr>
          <a:xfrm>
            <a:off x="685800" y="4400640"/>
            <a:ext cx="5485680" cy="3599640"/>
          </a:xfrm>
          <a:prstGeom prst="rect">
            <a:avLst/>
          </a:prstGeom>
          <a:noFill/>
          <a:ln w="0">
            <a:noFill/>
          </a:ln>
        </p:spPr>
        <p:txBody>
          <a:bodyPr lIns="0" rIns="0" tIns="0" bIns="0" anchor="t">
            <a:normAutofit/>
          </a:bodyPr>
          <a:p>
            <a:pPr marL="216000" indent="-216000">
              <a:lnSpc>
                <a:spcPct val="100000"/>
              </a:lnSpc>
              <a:buNone/>
              <a:tabLst>
                <a:tab algn="l" pos="0"/>
              </a:tabLst>
            </a:pPr>
            <a:r>
              <a:rPr b="0" lang="en-US" sz="1200" spc="-1" strike="noStrike">
                <a:latin typeface="Arial"/>
              </a:rPr>
              <a:t>Explanation: Correct. The .ipynb file extension refers to *iPython Notebook*, now called a Jupyter notebook.</a:t>
            </a:r>
            <a:endParaRPr b="0" lang="en-US" sz="1200" spc="-1" strike="noStrike">
              <a:latin typeface="Arial"/>
            </a:endParaRPr>
          </a:p>
        </p:txBody>
      </p:sp>
      <p:sp>
        <p:nvSpPr>
          <p:cNvPr id="762" name="PlaceHolder 3"/>
          <p:cNvSpPr>
            <a:spLocks noGrp="1"/>
          </p:cNvSpPr>
          <p:nvPr>
            <p:ph type="sldNum" idx="23"/>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073129BF-ED70-44C9-AC76-D05B9A68D556}"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3" name="PlaceHolder 1"/>
          <p:cNvSpPr>
            <a:spLocks noGrp="1"/>
          </p:cNvSpPr>
          <p:nvPr>
            <p:ph type="sldImg"/>
          </p:nvPr>
        </p:nvSpPr>
        <p:spPr>
          <a:xfrm>
            <a:off x="1371600" y="1143000"/>
            <a:ext cx="4114080" cy="3085560"/>
          </a:xfrm>
          <a:prstGeom prst="rect">
            <a:avLst/>
          </a:prstGeom>
          <a:ln w="0">
            <a:noFill/>
          </a:ln>
        </p:spPr>
      </p:sp>
      <p:sp>
        <p:nvSpPr>
          <p:cNvPr id="764" name="PlaceHolder 2"/>
          <p:cNvSpPr>
            <a:spLocks noGrp="1"/>
          </p:cNvSpPr>
          <p:nvPr>
            <p:ph type="body"/>
          </p:nvPr>
        </p:nvSpPr>
        <p:spPr>
          <a:xfrm>
            <a:off x="685800" y="4400640"/>
            <a:ext cx="5485680" cy="3599640"/>
          </a:xfrm>
          <a:prstGeom prst="rect">
            <a:avLst/>
          </a:prstGeom>
          <a:noFill/>
          <a:ln w="0">
            <a:noFill/>
          </a:ln>
        </p:spPr>
        <p:txBody>
          <a:bodyPr lIns="0" rIns="0" tIns="0" bIns="0" anchor="t">
            <a:normAutofit/>
          </a:bodyPr>
          <a:p>
            <a:pPr marL="216000" indent="-216000">
              <a:lnSpc>
                <a:spcPct val="100000"/>
              </a:lnSpc>
              <a:buNone/>
              <a:tabLst>
                <a:tab algn="l" pos="0"/>
              </a:tabLst>
            </a:pPr>
            <a:r>
              <a:rPr b="0" lang="en-US" sz="1200" spc="-1" strike="noStrike">
                <a:latin typeface="Arial"/>
              </a:rPr>
              <a:t>Explanation: Correct. In addition to many other elements, equations, UI elements, charts, and graphs are types of elements in an interactive notebook.</a:t>
            </a:r>
            <a:endParaRPr b="0" lang="en-US" sz="1200" spc="-1" strike="noStrike">
              <a:latin typeface="Arial"/>
            </a:endParaRPr>
          </a:p>
        </p:txBody>
      </p:sp>
      <p:sp>
        <p:nvSpPr>
          <p:cNvPr id="765" name="PlaceHolder 3"/>
          <p:cNvSpPr>
            <a:spLocks noGrp="1"/>
          </p:cNvSpPr>
          <p:nvPr>
            <p:ph type="sldNum" idx="24"/>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18E47681-2362-4DB5-B848-764FDC60F256}"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6" name="PlaceHolder 1"/>
          <p:cNvSpPr>
            <a:spLocks noGrp="1"/>
          </p:cNvSpPr>
          <p:nvPr>
            <p:ph type="sldImg"/>
          </p:nvPr>
        </p:nvSpPr>
        <p:spPr>
          <a:xfrm>
            <a:off x="1371600" y="1143000"/>
            <a:ext cx="4114080" cy="3085560"/>
          </a:xfrm>
          <a:prstGeom prst="rect">
            <a:avLst/>
          </a:prstGeom>
          <a:ln w="0">
            <a:noFill/>
          </a:ln>
        </p:spPr>
      </p:sp>
      <p:sp>
        <p:nvSpPr>
          <p:cNvPr id="767" name="PlaceHolder 2"/>
          <p:cNvSpPr>
            <a:spLocks noGrp="1"/>
          </p:cNvSpPr>
          <p:nvPr>
            <p:ph type="body"/>
          </p:nvPr>
        </p:nvSpPr>
        <p:spPr>
          <a:xfrm>
            <a:off x="685800" y="4400640"/>
            <a:ext cx="5485680" cy="3599640"/>
          </a:xfrm>
          <a:prstGeom prst="rect">
            <a:avLst/>
          </a:prstGeom>
          <a:noFill/>
          <a:ln w="0">
            <a:noFill/>
          </a:ln>
        </p:spPr>
        <p:txBody>
          <a:bodyPr lIns="0" rIns="0" tIns="0" bIns="0" anchor="t">
            <a:normAutofit/>
          </a:bodyPr>
          <a:p>
            <a:pPr marL="216000" indent="-216000">
              <a:lnSpc>
                <a:spcPct val="100000"/>
              </a:lnSpc>
              <a:buNone/>
              <a:tabLst>
                <a:tab algn="l" pos="0"/>
              </a:tabLst>
            </a:pPr>
            <a:r>
              <a:rPr b="0" lang="en-US" sz="1200" spc="-1" strike="noStrike">
                <a:latin typeface="Arial"/>
              </a:rPr>
              <a:t>Explanation: Correct. In addition to many other elements, equations, UI elements, charts, and graphs are types of elements in an interactive notebook.</a:t>
            </a:r>
            <a:endParaRPr b="0" lang="en-US" sz="1200" spc="-1" strike="noStrike">
              <a:latin typeface="Arial"/>
            </a:endParaRPr>
          </a:p>
        </p:txBody>
      </p:sp>
      <p:sp>
        <p:nvSpPr>
          <p:cNvPr id="768" name="PlaceHolder 3"/>
          <p:cNvSpPr>
            <a:spLocks noGrp="1"/>
          </p:cNvSpPr>
          <p:nvPr>
            <p:ph type="sldNum" idx="25"/>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946E2FFA-E8E7-4E6A-925F-2707F712C0F3}"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9" name="PlaceHolder 1"/>
          <p:cNvSpPr>
            <a:spLocks noGrp="1"/>
          </p:cNvSpPr>
          <p:nvPr>
            <p:ph type="sldImg"/>
          </p:nvPr>
        </p:nvSpPr>
        <p:spPr>
          <a:xfrm>
            <a:off x="1371600" y="1143000"/>
            <a:ext cx="4114080" cy="3085560"/>
          </a:xfrm>
          <a:prstGeom prst="rect">
            <a:avLst/>
          </a:prstGeom>
          <a:ln w="0">
            <a:noFill/>
          </a:ln>
        </p:spPr>
      </p:sp>
      <p:sp>
        <p:nvSpPr>
          <p:cNvPr id="770" name="PlaceHolder 2"/>
          <p:cNvSpPr>
            <a:spLocks noGrp="1"/>
          </p:cNvSpPr>
          <p:nvPr>
            <p:ph type="body"/>
          </p:nvPr>
        </p:nvSpPr>
        <p:spPr>
          <a:xfrm>
            <a:off x="685800" y="4400640"/>
            <a:ext cx="5485680" cy="3599640"/>
          </a:xfrm>
          <a:prstGeom prst="rect">
            <a:avLst/>
          </a:prstGeom>
          <a:noFill/>
          <a:ln w="0">
            <a:noFill/>
          </a:ln>
        </p:spPr>
        <p:txBody>
          <a:bodyPr lIns="0" rIns="0" tIns="0" bIns="0" anchor="t">
            <a:normAutofit/>
          </a:bodyPr>
          <a:p>
            <a:pPr marL="216000" indent="-216000">
              <a:lnSpc>
                <a:spcPct val="100000"/>
              </a:lnSpc>
              <a:buNone/>
              <a:tabLst>
                <a:tab algn="l" pos="0"/>
              </a:tabLst>
            </a:pPr>
            <a:r>
              <a:rPr b="0" lang="en-US" sz="1200" spc="-1" strike="noStrike">
                <a:latin typeface="Arial"/>
              </a:rPr>
              <a:t>Explanation: Correct. You can use a Markdown content block in a Jupyter notebook.</a:t>
            </a:r>
            <a:endParaRPr b="0" lang="en-US" sz="1200" spc="-1" strike="noStrike">
              <a:latin typeface="Arial"/>
            </a:endParaRPr>
          </a:p>
        </p:txBody>
      </p:sp>
      <p:sp>
        <p:nvSpPr>
          <p:cNvPr id="771" name="PlaceHolder 3"/>
          <p:cNvSpPr>
            <a:spLocks noGrp="1"/>
          </p:cNvSpPr>
          <p:nvPr>
            <p:ph type="sldNum" idx="26"/>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429D7CE1-BFB7-4DEB-B134-85F63EBE768D}"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2" name="PlaceHolder 1"/>
          <p:cNvSpPr>
            <a:spLocks noGrp="1"/>
          </p:cNvSpPr>
          <p:nvPr>
            <p:ph type="sldImg"/>
          </p:nvPr>
        </p:nvSpPr>
        <p:spPr>
          <a:xfrm>
            <a:off x="1371600" y="1143000"/>
            <a:ext cx="4114080" cy="3085560"/>
          </a:xfrm>
          <a:prstGeom prst="rect">
            <a:avLst/>
          </a:prstGeom>
          <a:ln w="0">
            <a:noFill/>
          </a:ln>
        </p:spPr>
      </p:sp>
      <p:sp>
        <p:nvSpPr>
          <p:cNvPr id="773" name="PlaceHolder 2"/>
          <p:cNvSpPr>
            <a:spLocks noGrp="1"/>
          </p:cNvSpPr>
          <p:nvPr>
            <p:ph type="body"/>
          </p:nvPr>
        </p:nvSpPr>
        <p:spPr>
          <a:xfrm>
            <a:off x="685800" y="4400640"/>
            <a:ext cx="5485680" cy="3599640"/>
          </a:xfrm>
          <a:prstGeom prst="rect">
            <a:avLst/>
          </a:prstGeom>
          <a:noFill/>
          <a:ln w="0">
            <a:noFill/>
          </a:ln>
        </p:spPr>
        <p:txBody>
          <a:bodyPr lIns="0" rIns="0" tIns="0" bIns="0" anchor="t">
            <a:normAutofit/>
          </a:bodyPr>
          <a:p>
            <a:pPr marL="216000" indent="-216000">
              <a:lnSpc>
                <a:spcPct val="100000"/>
              </a:lnSpc>
              <a:buNone/>
              <a:tabLst>
                <a:tab algn="l" pos="0"/>
              </a:tabLst>
            </a:pPr>
            <a:r>
              <a:rPr b="0" lang="en-US" sz="1200" spc="-1" strike="noStrike">
                <a:latin typeface="Arial"/>
              </a:rPr>
              <a:t>Explanation: Correct. You can use a Markdown content block in a Jupyter notebook.</a:t>
            </a:r>
            <a:endParaRPr b="0" lang="en-US" sz="1200" spc="-1" strike="noStrike">
              <a:latin typeface="Arial"/>
            </a:endParaRPr>
          </a:p>
        </p:txBody>
      </p:sp>
      <p:sp>
        <p:nvSpPr>
          <p:cNvPr id="774" name="PlaceHolder 3"/>
          <p:cNvSpPr>
            <a:spLocks noGrp="1"/>
          </p:cNvSpPr>
          <p:nvPr>
            <p:ph type="sldNum" idx="27"/>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975977E9-27C5-471A-BAD9-35B9AEDBF722}"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5" name="PlaceHolder 1"/>
          <p:cNvSpPr>
            <a:spLocks noGrp="1"/>
          </p:cNvSpPr>
          <p:nvPr>
            <p:ph type="sldImg"/>
          </p:nvPr>
        </p:nvSpPr>
        <p:spPr>
          <a:xfrm>
            <a:off x="1371600" y="1143000"/>
            <a:ext cx="4114080" cy="3085560"/>
          </a:xfrm>
          <a:prstGeom prst="rect">
            <a:avLst/>
          </a:prstGeom>
          <a:ln w="0">
            <a:noFill/>
          </a:ln>
        </p:spPr>
      </p:sp>
      <p:sp>
        <p:nvSpPr>
          <p:cNvPr id="776" name="PlaceHolder 2"/>
          <p:cNvSpPr>
            <a:spLocks noGrp="1"/>
          </p:cNvSpPr>
          <p:nvPr>
            <p:ph type="body"/>
          </p:nvPr>
        </p:nvSpPr>
        <p:spPr>
          <a:xfrm>
            <a:off x="685800" y="4400640"/>
            <a:ext cx="5485680" cy="3599640"/>
          </a:xfrm>
          <a:prstGeom prst="rect">
            <a:avLst/>
          </a:prstGeom>
          <a:noFill/>
          <a:ln w="0">
            <a:noFill/>
          </a:ln>
        </p:spPr>
        <p:txBody>
          <a:bodyPr lIns="0" rIns="0" tIns="0" bIns="0" anchor="t">
            <a:normAutofit/>
          </a:bodyPr>
          <a:p>
            <a:endParaRPr b="0" lang="en-US" sz="2000" spc="-1" strike="noStrike">
              <a:latin typeface="Arial"/>
            </a:endParaRPr>
          </a:p>
        </p:txBody>
      </p:sp>
      <p:sp>
        <p:nvSpPr>
          <p:cNvPr id="777" name="PlaceHolder 3"/>
          <p:cNvSpPr>
            <a:spLocks noGrp="1"/>
          </p:cNvSpPr>
          <p:nvPr>
            <p:ph type="sldNum" idx="28"/>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05CDEB7E-45ED-44FB-81C8-8E71AF989E79}"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8" name="PlaceHolder 1"/>
          <p:cNvSpPr>
            <a:spLocks noGrp="1"/>
          </p:cNvSpPr>
          <p:nvPr>
            <p:ph type="sldImg"/>
          </p:nvPr>
        </p:nvSpPr>
        <p:spPr>
          <a:xfrm>
            <a:off x="1371600" y="1143000"/>
            <a:ext cx="4114080" cy="3085560"/>
          </a:xfrm>
          <a:prstGeom prst="rect">
            <a:avLst/>
          </a:prstGeom>
          <a:ln w="0">
            <a:noFill/>
          </a:ln>
        </p:spPr>
      </p:sp>
      <p:sp>
        <p:nvSpPr>
          <p:cNvPr id="779" name="PlaceHolder 2"/>
          <p:cNvSpPr>
            <a:spLocks noGrp="1"/>
          </p:cNvSpPr>
          <p:nvPr>
            <p:ph type="body"/>
          </p:nvPr>
        </p:nvSpPr>
        <p:spPr>
          <a:xfrm>
            <a:off x="685800" y="4400640"/>
            <a:ext cx="5485680" cy="3599640"/>
          </a:xfrm>
          <a:prstGeom prst="rect">
            <a:avLst/>
          </a:prstGeom>
          <a:noFill/>
          <a:ln w="0">
            <a:noFill/>
          </a:ln>
        </p:spPr>
        <p:txBody>
          <a:bodyPr lIns="0" rIns="0" tIns="0" bIns="0" anchor="t">
            <a:normAutofit/>
          </a:bodyPr>
          <a:p>
            <a:pPr marL="216000" indent="-216000">
              <a:lnSpc>
                <a:spcPct val="100000"/>
              </a:lnSpc>
              <a:spcBef>
                <a:spcPts val="524"/>
              </a:spcBef>
              <a:spcAft>
                <a:spcPts val="524"/>
              </a:spcAft>
              <a:buNone/>
              <a:tabLst>
                <a:tab algn="l" pos="0"/>
              </a:tabLst>
            </a:pPr>
            <a:r>
              <a:rPr b="0" lang="en-US" sz="1200" spc="-1" strike="noStrike">
                <a:latin typeface="Arial"/>
              </a:rPr>
              <a:t>As an astronaut, you need to have a ship's manual on hand to troubleshoot common problems on your spaceship. In this module, you learned how to build an interactive manual by using Jupyter notebooks.</a:t>
            </a:r>
            <a:endParaRPr b="0" lang="en-US" sz="1200" spc="-1" strike="noStrike">
              <a:latin typeface="Arial"/>
            </a:endParaRPr>
          </a:p>
          <a:p>
            <a:pPr marL="216000" indent="-216000">
              <a:lnSpc>
                <a:spcPct val="100000"/>
              </a:lnSpc>
              <a:buNone/>
              <a:tabLst>
                <a:tab algn="l" pos="0"/>
              </a:tabLst>
            </a:pPr>
            <a:endParaRPr b="0" lang="en-US" sz="1200" spc="-1" strike="noStrike">
              <a:latin typeface="Arial"/>
            </a:endParaRPr>
          </a:p>
          <a:p>
            <a:pPr marL="216000" indent="-216000">
              <a:lnSpc>
                <a:spcPct val="100000"/>
              </a:lnSpc>
              <a:spcBef>
                <a:spcPts val="524"/>
              </a:spcBef>
              <a:spcAft>
                <a:spcPts val="524"/>
              </a:spcAft>
              <a:buNone/>
              <a:tabLst>
                <a:tab algn="l" pos="0"/>
              </a:tabLst>
            </a:pPr>
            <a:r>
              <a:rPr b="0" lang="en-US" sz="1200" spc="-1" strike="noStrike">
                <a:latin typeface="Arial"/>
              </a:rPr>
              <a:t>You learned how to:</a:t>
            </a:r>
            <a:endParaRPr b="0" lang="en-US" sz="1200" spc="-1" strike="noStrike">
              <a:latin typeface="Arial"/>
            </a:endParaRPr>
          </a:p>
          <a:p>
            <a:pPr marL="216000" indent="-216000">
              <a:lnSpc>
                <a:spcPct val="100000"/>
              </a:lnSpc>
              <a:buNone/>
              <a:tabLst>
                <a:tab algn="l" pos="0"/>
              </a:tabLst>
            </a:pPr>
            <a:endParaRPr b="0" lang="en-US" sz="1200" spc="-1" strike="noStrike">
              <a:latin typeface="Arial"/>
            </a:endParaRPr>
          </a:p>
          <a:p>
            <a:pPr marL="216000" indent="-216000">
              <a:lnSpc>
                <a:spcPct val="100000"/>
              </a:lnSpc>
              <a:buNone/>
              <a:tabLst>
                <a:tab algn="l" pos="0"/>
              </a:tabLst>
            </a:pPr>
            <a:r>
              <a:rPr b="0" lang="en-US" sz="1200" spc="-1" strike="noStrike">
                <a:latin typeface="Arial"/>
              </a:rPr>
              <a:t>Create a Jupyter notebook locally.</a:t>
            </a:r>
            <a:endParaRPr b="0" lang="en-US" sz="1200" spc="-1" strike="noStrike">
              <a:latin typeface="Arial"/>
            </a:endParaRPr>
          </a:p>
          <a:p>
            <a:pPr marL="216000" indent="-216000">
              <a:lnSpc>
                <a:spcPct val="100000"/>
              </a:lnSpc>
              <a:buNone/>
              <a:tabLst>
                <a:tab algn="l" pos="0"/>
              </a:tabLst>
            </a:pPr>
            <a:endParaRPr b="0" lang="en-US" sz="1200" spc="-1" strike="noStrike">
              <a:latin typeface="Arial"/>
            </a:endParaRPr>
          </a:p>
          <a:p>
            <a:pPr marL="216000" indent="-216000">
              <a:lnSpc>
                <a:spcPct val="100000"/>
              </a:lnSpc>
              <a:buNone/>
              <a:tabLst>
                <a:tab algn="l" pos="0"/>
              </a:tabLst>
            </a:pPr>
            <a:r>
              <a:rPr b="0" lang="en-US" sz="1200" spc="-1" strike="noStrike">
                <a:latin typeface="Arial"/>
              </a:rPr>
              <a:t>Run a Jupyter notebook by using Python in Visual Studio Code.</a:t>
            </a:r>
            <a:endParaRPr b="0" lang="en-US" sz="1200" spc="-1" strike="noStrike">
              <a:latin typeface="Arial"/>
            </a:endParaRPr>
          </a:p>
          <a:p>
            <a:pPr marL="216000" indent="-216000">
              <a:lnSpc>
                <a:spcPct val="100000"/>
              </a:lnSpc>
              <a:buNone/>
              <a:tabLst>
                <a:tab algn="l" pos="0"/>
              </a:tabLst>
            </a:pPr>
            <a:endParaRPr b="0" lang="en-US" sz="1200" spc="-1" strike="noStrike">
              <a:latin typeface="Arial"/>
            </a:endParaRPr>
          </a:p>
          <a:p>
            <a:pPr marL="216000" indent="-216000">
              <a:lnSpc>
                <a:spcPct val="100000"/>
              </a:lnSpc>
              <a:buNone/>
              <a:tabLst>
                <a:tab algn="l" pos="0"/>
              </a:tabLst>
            </a:pPr>
            <a:r>
              <a:rPr b="0" lang="en-US" sz="1200" spc="-1" strike="noStrike">
                <a:latin typeface="Arial"/>
              </a:rPr>
              <a:t>Describe some of the ways to build a notebook.</a:t>
            </a:r>
            <a:endParaRPr b="0" lang="en-US" sz="1200" spc="-1" strike="noStrike">
              <a:latin typeface="Arial"/>
            </a:endParaRPr>
          </a:p>
        </p:txBody>
      </p:sp>
      <p:sp>
        <p:nvSpPr>
          <p:cNvPr id="780" name="PlaceHolder 3"/>
          <p:cNvSpPr>
            <a:spLocks noGrp="1"/>
          </p:cNvSpPr>
          <p:nvPr>
            <p:ph type="sldNum" idx="29"/>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394BF295-E542-47DC-8004-8B16EEB033B7}"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1" name="PlaceHolder 1"/>
          <p:cNvSpPr>
            <a:spLocks noGrp="1"/>
          </p:cNvSpPr>
          <p:nvPr>
            <p:ph type="sldImg"/>
          </p:nvPr>
        </p:nvSpPr>
        <p:spPr>
          <a:xfrm>
            <a:off x="1371600" y="1143000"/>
            <a:ext cx="4114080" cy="3085560"/>
          </a:xfrm>
          <a:prstGeom prst="rect">
            <a:avLst/>
          </a:prstGeom>
          <a:ln w="0">
            <a:noFill/>
          </a:ln>
        </p:spPr>
      </p:sp>
      <p:sp>
        <p:nvSpPr>
          <p:cNvPr id="782" name="PlaceHolder 2"/>
          <p:cNvSpPr>
            <a:spLocks noGrp="1"/>
          </p:cNvSpPr>
          <p:nvPr>
            <p:ph type="body"/>
          </p:nvPr>
        </p:nvSpPr>
        <p:spPr>
          <a:xfrm>
            <a:off x="685800" y="4400640"/>
            <a:ext cx="5485680" cy="3599640"/>
          </a:xfrm>
          <a:prstGeom prst="rect">
            <a:avLst/>
          </a:prstGeom>
          <a:noFill/>
          <a:ln w="0">
            <a:noFill/>
          </a:ln>
        </p:spPr>
        <p:txBody>
          <a:bodyPr lIns="0" rIns="0" tIns="0" bIns="0" anchor="t">
            <a:normAutofit/>
          </a:bodyPr>
          <a:p>
            <a:pPr marL="216000" indent="-216000">
              <a:lnSpc>
                <a:spcPct val="100000"/>
              </a:lnSpc>
              <a:spcBef>
                <a:spcPts val="524"/>
              </a:spcBef>
              <a:spcAft>
                <a:spcPts val="524"/>
              </a:spcAft>
              <a:buNone/>
              <a:tabLst>
                <a:tab algn="l" pos="0"/>
              </a:tabLst>
            </a:pPr>
            <a:r>
              <a:rPr b="0" lang="en-US" sz="1200" spc="-1" strike="noStrike">
                <a:latin typeface="Arial"/>
              </a:rPr>
              <a:t>This module introduced some core elements of the many things you can do in Jupyter notebooks. For inspiration, you can check out an interesting gallery of Jupyter notebooks on </a:t>
            </a:r>
            <a:r>
              <a:rPr b="0" lang="en-US" sz="1200" spc="-1" strike="noStrike" u="sng">
                <a:solidFill>
                  <a:srgbClr val="000000"/>
                </a:solidFill>
                <a:uFillTx/>
                <a:latin typeface="Arial"/>
                <a:hlinkClick r:id="rId1"/>
              </a:rPr>
              <a:t>GitHub</a:t>
            </a:r>
            <a:r>
              <a:rPr b="0" lang="en-US" sz="1200" spc="-1" strike="noStrike">
                <a:latin typeface="Arial"/>
              </a:rPr>
              <a:t>.</a:t>
            </a:r>
            <a:endParaRPr b="0" lang="en-US" sz="1200" spc="-1" strike="noStrike">
              <a:latin typeface="Arial"/>
            </a:endParaRPr>
          </a:p>
        </p:txBody>
      </p:sp>
      <p:sp>
        <p:nvSpPr>
          <p:cNvPr id="783" name="PlaceHolder 3"/>
          <p:cNvSpPr>
            <a:spLocks noGrp="1"/>
          </p:cNvSpPr>
          <p:nvPr>
            <p:ph type="sldNum" idx="30"/>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EEA2E9AE-72BC-4FBF-84FD-34A32D2CC84D}"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6" name="PlaceHolder 1"/>
          <p:cNvSpPr>
            <a:spLocks noGrp="1"/>
          </p:cNvSpPr>
          <p:nvPr>
            <p:ph type="sldImg"/>
          </p:nvPr>
        </p:nvSpPr>
        <p:spPr>
          <a:xfrm>
            <a:off x="1371600" y="1143000"/>
            <a:ext cx="4114080" cy="3085560"/>
          </a:xfrm>
          <a:prstGeom prst="rect">
            <a:avLst/>
          </a:prstGeom>
          <a:ln w="0">
            <a:noFill/>
          </a:ln>
        </p:spPr>
      </p:sp>
      <p:sp>
        <p:nvSpPr>
          <p:cNvPr id="707" name="PlaceHolder 2"/>
          <p:cNvSpPr>
            <a:spLocks noGrp="1"/>
          </p:cNvSpPr>
          <p:nvPr>
            <p:ph type="body"/>
          </p:nvPr>
        </p:nvSpPr>
        <p:spPr>
          <a:xfrm>
            <a:off x="685800" y="4400640"/>
            <a:ext cx="5485680" cy="3599640"/>
          </a:xfrm>
          <a:prstGeom prst="rect">
            <a:avLst/>
          </a:prstGeom>
          <a:noFill/>
          <a:ln w="0">
            <a:noFill/>
          </a:ln>
        </p:spPr>
        <p:txBody>
          <a:bodyPr lIns="0" rIns="0" tIns="0" bIns="0" anchor="t">
            <a:normAutofit/>
          </a:bodyPr>
          <a:p>
            <a:endParaRPr b="0" lang="en-US" sz="2000" spc="-1" strike="noStrike">
              <a:latin typeface="Arial"/>
            </a:endParaRPr>
          </a:p>
        </p:txBody>
      </p:sp>
      <p:sp>
        <p:nvSpPr>
          <p:cNvPr id="708" name="PlaceHolder 3"/>
          <p:cNvSpPr>
            <a:spLocks noGrp="1"/>
          </p:cNvSpPr>
          <p:nvPr>
            <p:ph type="sldNum" idx="5"/>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AC1690B9-6FD1-472E-93AC-A10E94E18F02}"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9" name="PlaceHolder 1"/>
          <p:cNvSpPr>
            <a:spLocks noGrp="1"/>
          </p:cNvSpPr>
          <p:nvPr>
            <p:ph type="sldImg"/>
          </p:nvPr>
        </p:nvSpPr>
        <p:spPr>
          <a:xfrm>
            <a:off x="1371600" y="1143000"/>
            <a:ext cx="4114080" cy="3085560"/>
          </a:xfrm>
          <a:prstGeom prst="rect">
            <a:avLst/>
          </a:prstGeom>
          <a:ln w="0">
            <a:noFill/>
          </a:ln>
        </p:spPr>
      </p:sp>
      <p:sp>
        <p:nvSpPr>
          <p:cNvPr id="710" name="PlaceHolder 2"/>
          <p:cNvSpPr>
            <a:spLocks noGrp="1"/>
          </p:cNvSpPr>
          <p:nvPr>
            <p:ph type="body"/>
          </p:nvPr>
        </p:nvSpPr>
        <p:spPr>
          <a:xfrm>
            <a:off x="685800" y="4400640"/>
            <a:ext cx="5485680" cy="3599640"/>
          </a:xfrm>
          <a:prstGeom prst="rect">
            <a:avLst/>
          </a:prstGeom>
          <a:noFill/>
          <a:ln w="0">
            <a:noFill/>
          </a:ln>
        </p:spPr>
        <p:txBody>
          <a:bodyPr lIns="0" rIns="0" tIns="0" bIns="0" anchor="t">
            <a:normAutofit/>
          </a:bodyPr>
          <a:p>
            <a:endParaRPr b="0" lang="en-US" sz="2000" spc="-1" strike="noStrike">
              <a:latin typeface="Arial"/>
            </a:endParaRPr>
          </a:p>
        </p:txBody>
      </p:sp>
      <p:sp>
        <p:nvSpPr>
          <p:cNvPr id="711" name="PlaceHolder 3"/>
          <p:cNvSpPr>
            <a:spLocks noGrp="1"/>
          </p:cNvSpPr>
          <p:nvPr>
            <p:ph type="sldNum" idx="6"/>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B46215E4-964E-4CCA-9776-50E5CB97DD05}"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2" name="PlaceHolder 1"/>
          <p:cNvSpPr>
            <a:spLocks noGrp="1"/>
          </p:cNvSpPr>
          <p:nvPr>
            <p:ph type="sldImg"/>
          </p:nvPr>
        </p:nvSpPr>
        <p:spPr>
          <a:xfrm>
            <a:off x="1371600" y="1143000"/>
            <a:ext cx="4114080" cy="3085560"/>
          </a:xfrm>
          <a:prstGeom prst="rect">
            <a:avLst/>
          </a:prstGeom>
          <a:ln w="0">
            <a:noFill/>
          </a:ln>
        </p:spPr>
      </p:sp>
      <p:sp>
        <p:nvSpPr>
          <p:cNvPr id="713" name="PlaceHolder 2"/>
          <p:cNvSpPr>
            <a:spLocks noGrp="1"/>
          </p:cNvSpPr>
          <p:nvPr>
            <p:ph type="body"/>
          </p:nvPr>
        </p:nvSpPr>
        <p:spPr>
          <a:xfrm>
            <a:off x="685800" y="4400640"/>
            <a:ext cx="5485680" cy="3599640"/>
          </a:xfrm>
          <a:prstGeom prst="rect">
            <a:avLst/>
          </a:prstGeom>
          <a:noFill/>
          <a:ln w="0">
            <a:noFill/>
          </a:ln>
        </p:spPr>
        <p:txBody>
          <a:bodyPr lIns="0" rIns="0" tIns="0" bIns="0" anchor="t">
            <a:normAutofit/>
          </a:bodyPr>
          <a:p>
            <a:endParaRPr b="0" lang="en-US" sz="2000" spc="-1" strike="noStrike">
              <a:latin typeface="Arial"/>
            </a:endParaRPr>
          </a:p>
        </p:txBody>
      </p:sp>
      <p:sp>
        <p:nvSpPr>
          <p:cNvPr id="714" name="PlaceHolder 3"/>
          <p:cNvSpPr>
            <a:spLocks noGrp="1"/>
          </p:cNvSpPr>
          <p:nvPr>
            <p:ph type="sldNum" idx="7"/>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633F1591-90DF-4E26-93B9-6217BEA22EAF}"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5" name="PlaceHolder 1"/>
          <p:cNvSpPr>
            <a:spLocks noGrp="1"/>
          </p:cNvSpPr>
          <p:nvPr>
            <p:ph type="sldImg"/>
          </p:nvPr>
        </p:nvSpPr>
        <p:spPr>
          <a:xfrm>
            <a:off x="1371600" y="1143000"/>
            <a:ext cx="4114080" cy="3085560"/>
          </a:xfrm>
          <a:prstGeom prst="rect">
            <a:avLst/>
          </a:prstGeom>
          <a:ln w="0">
            <a:noFill/>
          </a:ln>
        </p:spPr>
      </p:sp>
      <p:sp>
        <p:nvSpPr>
          <p:cNvPr id="716" name="PlaceHolder 2"/>
          <p:cNvSpPr>
            <a:spLocks noGrp="1"/>
          </p:cNvSpPr>
          <p:nvPr>
            <p:ph type="body"/>
          </p:nvPr>
        </p:nvSpPr>
        <p:spPr>
          <a:xfrm>
            <a:off x="685800" y="4400640"/>
            <a:ext cx="5485680" cy="3599640"/>
          </a:xfrm>
          <a:prstGeom prst="rect">
            <a:avLst/>
          </a:prstGeom>
          <a:noFill/>
          <a:ln w="0">
            <a:noFill/>
          </a:ln>
        </p:spPr>
        <p:txBody>
          <a:bodyPr lIns="0" rIns="0" tIns="0" bIns="0" anchor="t">
            <a:normAutofit/>
          </a:bodyPr>
          <a:p>
            <a:endParaRPr b="0" lang="en-US" sz="2000" spc="-1" strike="noStrike">
              <a:latin typeface="Arial"/>
            </a:endParaRPr>
          </a:p>
        </p:txBody>
      </p:sp>
      <p:sp>
        <p:nvSpPr>
          <p:cNvPr id="717" name="PlaceHolder 3"/>
          <p:cNvSpPr>
            <a:spLocks noGrp="1"/>
          </p:cNvSpPr>
          <p:nvPr>
            <p:ph type="sldNum" idx="8"/>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3046C424-FA68-4828-8D39-DAD1B8C89495}"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8" name="PlaceHolder 1"/>
          <p:cNvSpPr>
            <a:spLocks noGrp="1"/>
          </p:cNvSpPr>
          <p:nvPr>
            <p:ph type="sldImg"/>
          </p:nvPr>
        </p:nvSpPr>
        <p:spPr>
          <a:xfrm>
            <a:off x="1371600" y="1143000"/>
            <a:ext cx="4114080" cy="3085560"/>
          </a:xfrm>
          <a:prstGeom prst="rect">
            <a:avLst/>
          </a:prstGeom>
          <a:ln w="0">
            <a:noFill/>
          </a:ln>
        </p:spPr>
      </p:sp>
      <p:sp>
        <p:nvSpPr>
          <p:cNvPr id="719" name="PlaceHolder 2"/>
          <p:cNvSpPr>
            <a:spLocks noGrp="1"/>
          </p:cNvSpPr>
          <p:nvPr>
            <p:ph type="body"/>
          </p:nvPr>
        </p:nvSpPr>
        <p:spPr>
          <a:xfrm>
            <a:off x="685800" y="4400640"/>
            <a:ext cx="5485680" cy="3599640"/>
          </a:xfrm>
          <a:prstGeom prst="rect">
            <a:avLst/>
          </a:prstGeom>
          <a:noFill/>
          <a:ln w="0">
            <a:noFill/>
          </a:ln>
        </p:spPr>
        <p:txBody>
          <a:bodyPr lIns="0" rIns="0" tIns="0" bIns="0" anchor="t">
            <a:normAutofit/>
          </a:bodyPr>
          <a:p>
            <a:pPr marL="216000" indent="-216000">
              <a:lnSpc>
                <a:spcPct val="100000"/>
              </a:lnSpc>
              <a:spcBef>
                <a:spcPts val="524"/>
              </a:spcBef>
              <a:spcAft>
                <a:spcPts val="524"/>
              </a:spcAft>
              <a:buNone/>
              <a:tabLst>
                <a:tab algn="l" pos="0"/>
              </a:tabLst>
            </a:pPr>
            <a:r>
              <a:rPr b="0" lang="en-US" sz="1200" spc="-1" strike="noStrike">
                <a:latin typeface="Arial"/>
              </a:rPr>
              <a:t>Although web developers build their websites by using tools such as Node.js, ASP.NET, or Java, and run their code locally by using tooling in code editors such as Visual Studio Code, Python developers have some other tools at their disposal.</a:t>
            </a:r>
            <a:endParaRPr b="0" lang="en-US" sz="1200" spc="-1" strike="noStrike">
              <a:latin typeface="Arial"/>
            </a:endParaRPr>
          </a:p>
          <a:p>
            <a:pPr marL="216000" indent="-216000">
              <a:lnSpc>
                <a:spcPct val="100000"/>
              </a:lnSpc>
              <a:buNone/>
              <a:tabLst>
                <a:tab algn="l" pos="0"/>
              </a:tabLst>
            </a:pPr>
            <a:endParaRPr b="0" lang="en-US" sz="1200" spc="-1" strike="noStrike">
              <a:latin typeface="Arial"/>
            </a:endParaRPr>
          </a:p>
          <a:p>
            <a:pPr marL="216000" indent="-216000">
              <a:lnSpc>
                <a:spcPct val="100000"/>
              </a:lnSpc>
              <a:spcBef>
                <a:spcPts val="524"/>
              </a:spcBef>
              <a:spcAft>
                <a:spcPts val="524"/>
              </a:spcAft>
              <a:buNone/>
              <a:tabLst>
                <a:tab algn="l" pos="0"/>
              </a:tabLst>
            </a:pPr>
            <a:r>
              <a:rPr b="0" lang="en-US" sz="1200" spc="-1" strike="noStrike">
                <a:latin typeface="Arial"/>
              </a:rPr>
              <a:t>One of those useful tools is called a </a:t>
            </a:r>
            <a:r>
              <a:rPr b="0" i="1" lang="en-US" sz="1200" spc="-1" strike="noStrike">
                <a:latin typeface="Arial"/>
              </a:rPr>
              <a:t>notebook</a:t>
            </a:r>
            <a:r>
              <a:rPr b="0" lang="en-US" sz="1200" spc="-1" strike="noStrike">
                <a:latin typeface="Arial"/>
              </a:rPr>
              <a:t>. A notebook is an interactive environment that a developer can use to run code blocks and add areas for documentation to explain the code itself. Although Python developers can also use </a:t>
            </a:r>
            <a:r>
              <a:rPr b="0" i="1" lang="en-US" sz="1200" spc="-1" strike="noStrike">
                <a:latin typeface="Arial"/>
              </a:rPr>
              <a:t>.py</a:t>
            </a:r>
            <a:r>
              <a:rPr b="0" lang="en-US" sz="1200" spc="-1" strike="noStrike">
                <a:latin typeface="Arial"/>
              </a:rPr>
              <a:t> files to run Python programs directly, they can use notebooks to both run and document their code, explaining its logic along the way.</a:t>
            </a:r>
            <a:endParaRPr b="0" lang="en-US" sz="1200" spc="-1" strike="noStrike">
              <a:latin typeface="Arial"/>
            </a:endParaRPr>
          </a:p>
        </p:txBody>
      </p:sp>
      <p:sp>
        <p:nvSpPr>
          <p:cNvPr id="720" name="PlaceHolder 3"/>
          <p:cNvSpPr>
            <a:spLocks noGrp="1"/>
          </p:cNvSpPr>
          <p:nvPr>
            <p:ph type="sldNum" idx="9"/>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192CE7E4-4BE5-4FC1-8EC2-53261A744246}"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1" name="PlaceHolder 1"/>
          <p:cNvSpPr>
            <a:spLocks noGrp="1"/>
          </p:cNvSpPr>
          <p:nvPr>
            <p:ph type="sldImg"/>
          </p:nvPr>
        </p:nvSpPr>
        <p:spPr>
          <a:xfrm>
            <a:off x="685800" y="1143000"/>
            <a:ext cx="5485680" cy="3085560"/>
          </a:xfrm>
          <a:prstGeom prst="rect">
            <a:avLst/>
          </a:prstGeom>
          <a:ln w="0">
            <a:noFill/>
          </a:ln>
        </p:spPr>
      </p:sp>
      <p:sp>
        <p:nvSpPr>
          <p:cNvPr id="722" name="PlaceHolder 2"/>
          <p:cNvSpPr>
            <a:spLocks noGrp="1"/>
          </p:cNvSpPr>
          <p:nvPr>
            <p:ph type="body"/>
          </p:nvPr>
        </p:nvSpPr>
        <p:spPr>
          <a:xfrm>
            <a:off x="685800" y="4400640"/>
            <a:ext cx="5485680" cy="3599640"/>
          </a:xfrm>
          <a:prstGeom prst="rect">
            <a:avLst/>
          </a:prstGeom>
          <a:noFill/>
          <a:ln w="0">
            <a:noFill/>
          </a:ln>
        </p:spPr>
        <p:txBody>
          <a:bodyPr lIns="0" rIns="0" tIns="0" bIns="0" anchor="t">
            <a:normAutofit/>
          </a:bodyPr>
          <a:p>
            <a:pPr marL="216000" indent="-216000">
              <a:lnSpc>
                <a:spcPct val="100000"/>
              </a:lnSpc>
              <a:spcBef>
                <a:spcPts val="524"/>
              </a:spcBef>
              <a:spcAft>
                <a:spcPts val="524"/>
              </a:spcAft>
              <a:buNone/>
              <a:tabLst>
                <a:tab algn="l" pos="0"/>
              </a:tabLst>
            </a:pPr>
            <a:r>
              <a:rPr b="0" lang="en-US" sz="1200" spc="-1" strike="noStrike">
                <a:latin typeface="Arial"/>
              </a:rPr>
              <a:t>Suppose you are a crew member on a spaceship. Your mission is to deliver some important equipment to the International Space Station (ISS). If you're not familiar with some of the many buttons on the spaceship's console, it's better not to learn by the trial-and-error method, mid-flight! Instead, you might consult the ship's documentation to learn what buttons to push to perform various tasks. But what if the manual is incomplete?</a:t>
            </a:r>
            <a:endParaRPr b="0" lang="en-US" sz="1200" spc="-1" strike="noStrike">
              <a:latin typeface="Arial"/>
            </a:endParaRPr>
          </a:p>
          <a:p>
            <a:pPr marL="216000" indent="-216000">
              <a:lnSpc>
                <a:spcPct val="100000"/>
              </a:lnSpc>
              <a:buNone/>
              <a:tabLst>
                <a:tab algn="l" pos="0"/>
              </a:tabLst>
            </a:pPr>
            <a:endParaRPr b="0" lang="en-US" sz="1200" spc="-1" strike="noStrike">
              <a:latin typeface="Arial"/>
            </a:endParaRPr>
          </a:p>
          <a:p>
            <a:pPr marL="216000" indent="-216000">
              <a:lnSpc>
                <a:spcPct val="100000"/>
              </a:lnSpc>
              <a:spcBef>
                <a:spcPts val="524"/>
              </a:spcBef>
              <a:spcAft>
                <a:spcPts val="524"/>
              </a:spcAft>
              <a:buNone/>
              <a:tabLst>
                <a:tab algn="l" pos="0"/>
              </a:tabLst>
            </a:pPr>
            <a:r>
              <a:rPr b="0" lang="en-US" sz="1200" spc="-1" strike="noStrike">
                <a:latin typeface="Arial"/>
              </a:rPr>
              <a:t>Your job is to improve the ship's log by creating interactive explanations of the ship's controls. By working with a notebook, you can more easily explain the uses of the various parts of the console.</a:t>
            </a:r>
            <a:endParaRPr b="0" lang="en-US" sz="1200" spc="-1" strike="noStrike">
              <a:latin typeface="Arial"/>
            </a:endParaRPr>
          </a:p>
        </p:txBody>
      </p:sp>
      <p:sp>
        <p:nvSpPr>
          <p:cNvPr id="723" name="PlaceHolder 3"/>
          <p:cNvSpPr>
            <a:spLocks noGrp="1"/>
          </p:cNvSpPr>
          <p:nvPr>
            <p:ph type="sldNum" idx="10"/>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82250BD6-2A9E-4F63-8136-4327431B0797}"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4" name="PlaceHolder 1"/>
          <p:cNvSpPr>
            <a:spLocks noGrp="1"/>
          </p:cNvSpPr>
          <p:nvPr>
            <p:ph type="sldImg"/>
          </p:nvPr>
        </p:nvSpPr>
        <p:spPr>
          <a:xfrm>
            <a:off x="1371600" y="1143000"/>
            <a:ext cx="4114080" cy="3085560"/>
          </a:xfrm>
          <a:prstGeom prst="rect">
            <a:avLst/>
          </a:prstGeom>
          <a:ln w="0">
            <a:noFill/>
          </a:ln>
        </p:spPr>
      </p:sp>
      <p:sp>
        <p:nvSpPr>
          <p:cNvPr id="725" name="PlaceHolder 2"/>
          <p:cNvSpPr>
            <a:spLocks noGrp="1"/>
          </p:cNvSpPr>
          <p:nvPr>
            <p:ph type="body"/>
          </p:nvPr>
        </p:nvSpPr>
        <p:spPr>
          <a:xfrm>
            <a:off x="685800" y="4400640"/>
            <a:ext cx="5485680" cy="3599640"/>
          </a:xfrm>
          <a:prstGeom prst="rect">
            <a:avLst/>
          </a:prstGeom>
          <a:noFill/>
          <a:ln w="0">
            <a:noFill/>
          </a:ln>
        </p:spPr>
        <p:txBody>
          <a:bodyPr lIns="0" rIns="0" tIns="0" bIns="0" anchor="t">
            <a:normAutofit/>
          </a:bodyPr>
          <a:p>
            <a:pPr marL="216000" indent="-216000">
              <a:lnSpc>
                <a:spcPct val="100000"/>
              </a:lnSpc>
              <a:spcBef>
                <a:spcPts val="524"/>
              </a:spcBef>
              <a:spcAft>
                <a:spcPts val="524"/>
              </a:spcAft>
              <a:buNone/>
              <a:tabLst>
                <a:tab algn="l" pos="0"/>
              </a:tabLst>
            </a:pPr>
            <a:r>
              <a:rPr b="0" lang="en-US" sz="1200" spc="-1" strike="noStrike">
                <a:latin typeface="Arial"/>
              </a:rPr>
              <a:t>By the end of this module, you'll be able to:</a:t>
            </a:r>
            <a:endParaRPr b="0" lang="en-US" sz="1200" spc="-1" strike="noStrike">
              <a:latin typeface="Arial"/>
            </a:endParaRPr>
          </a:p>
          <a:p>
            <a:pPr marL="216000" indent="-216000">
              <a:lnSpc>
                <a:spcPct val="100000"/>
              </a:lnSpc>
              <a:buNone/>
              <a:tabLst>
                <a:tab algn="l" pos="0"/>
              </a:tabLst>
            </a:pPr>
            <a:endParaRPr b="0" lang="en-US" sz="1200" spc="-1" strike="noStrike">
              <a:latin typeface="Arial"/>
            </a:endParaRPr>
          </a:p>
          <a:p>
            <a:pPr marL="216000" indent="-216000">
              <a:lnSpc>
                <a:spcPct val="100000"/>
              </a:lnSpc>
              <a:buNone/>
              <a:tabLst>
                <a:tab algn="l" pos="0"/>
              </a:tabLst>
            </a:pPr>
            <a:r>
              <a:rPr b="0" lang="en-US" sz="1200" spc="-1" strike="noStrike">
                <a:latin typeface="Arial"/>
              </a:rPr>
              <a:t>Create a Jupyter notebook locally.</a:t>
            </a:r>
            <a:endParaRPr b="0" lang="en-US" sz="1200" spc="-1" strike="noStrike">
              <a:latin typeface="Arial"/>
            </a:endParaRPr>
          </a:p>
          <a:p>
            <a:pPr marL="216000" indent="-216000">
              <a:lnSpc>
                <a:spcPct val="100000"/>
              </a:lnSpc>
              <a:buNone/>
              <a:tabLst>
                <a:tab algn="l" pos="0"/>
              </a:tabLst>
            </a:pPr>
            <a:endParaRPr b="0" lang="en-US" sz="1200" spc="-1" strike="noStrike">
              <a:latin typeface="Arial"/>
            </a:endParaRPr>
          </a:p>
          <a:p>
            <a:pPr marL="216000" indent="-216000">
              <a:lnSpc>
                <a:spcPct val="100000"/>
              </a:lnSpc>
              <a:buNone/>
              <a:tabLst>
                <a:tab algn="l" pos="0"/>
              </a:tabLst>
            </a:pPr>
            <a:r>
              <a:rPr b="0" lang="en-US" sz="1200" spc="-1" strike="noStrike">
                <a:latin typeface="Arial"/>
              </a:rPr>
              <a:t>Run a Jupyter notebook by using Python in Visual Studio Code.</a:t>
            </a:r>
            <a:endParaRPr b="0" lang="en-US" sz="1200" spc="-1" strike="noStrike">
              <a:latin typeface="Arial"/>
            </a:endParaRPr>
          </a:p>
          <a:p>
            <a:pPr marL="216000" indent="-216000">
              <a:lnSpc>
                <a:spcPct val="100000"/>
              </a:lnSpc>
              <a:buNone/>
              <a:tabLst>
                <a:tab algn="l" pos="0"/>
              </a:tabLst>
            </a:pPr>
            <a:endParaRPr b="0" lang="en-US" sz="1200" spc="-1" strike="noStrike">
              <a:latin typeface="Arial"/>
            </a:endParaRPr>
          </a:p>
          <a:p>
            <a:pPr marL="216000" indent="-216000">
              <a:lnSpc>
                <a:spcPct val="100000"/>
              </a:lnSpc>
              <a:buNone/>
              <a:tabLst>
                <a:tab algn="l" pos="0"/>
              </a:tabLst>
            </a:pPr>
            <a:r>
              <a:rPr b="0" lang="en-US" sz="1200" spc="-1" strike="noStrike">
                <a:latin typeface="Arial"/>
              </a:rPr>
              <a:t>Describe some of the ways to build a notebook.</a:t>
            </a:r>
            <a:endParaRPr b="0" lang="en-US" sz="1200" spc="-1" strike="noStrike">
              <a:latin typeface="Arial"/>
            </a:endParaRPr>
          </a:p>
        </p:txBody>
      </p:sp>
      <p:sp>
        <p:nvSpPr>
          <p:cNvPr id="726" name="PlaceHolder 3"/>
          <p:cNvSpPr>
            <a:spLocks noGrp="1"/>
          </p:cNvSpPr>
          <p:nvPr>
            <p:ph type="sldNum" idx="11"/>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072ECE6C-4973-420C-812C-4261CAB3115C}"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3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3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3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1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1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3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3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3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3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3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3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3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8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9"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9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9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9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9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0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0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0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0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0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0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6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6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3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37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37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8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8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8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3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3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4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4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4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4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4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4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4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5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5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5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5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5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6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6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6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6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6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6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6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6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7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1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2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2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2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3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3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3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3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3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3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3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4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4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4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4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4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4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4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9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9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9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9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9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9"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0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0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0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0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1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1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1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1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1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2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2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2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2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2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2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image" Target="../media/image2.png"/><Relationship Id="rId4" Type="http://schemas.openxmlformats.org/officeDocument/2006/relationships/image" Target="../media/image3.wmf"/><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wmf"/><Relationship Id="rId3" Type="http://schemas.openxmlformats.org/officeDocument/2006/relationships/image" Target="../media/image5.wmf"/><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Relationship Id="rId10" Type="http://schemas.openxmlformats.org/officeDocument/2006/relationships/slideLayout" Target="../slideLayouts/slideLayout17.xml"/><Relationship Id="rId11" Type="http://schemas.openxmlformats.org/officeDocument/2006/relationships/slideLayout" Target="../slideLayouts/slideLayout18.xml"/><Relationship Id="rId12" Type="http://schemas.openxmlformats.org/officeDocument/2006/relationships/slideLayout" Target="../slideLayouts/slideLayout19.xml"/><Relationship Id="rId13" Type="http://schemas.openxmlformats.org/officeDocument/2006/relationships/slideLayout" Target="../slideLayouts/slideLayout20.xml"/><Relationship Id="rId14" Type="http://schemas.openxmlformats.org/officeDocument/2006/relationships/slideLayout" Target="../slideLayouts/slideLayout21.xml"/><Relationship Id="rId15" Type="http://schemas.openxmlformats.org/officeDocument/2006/relationships/slideLayout" Target="../slideLayouts/slideLayout22.xml"/><Relationship Id="rId16" Type="http://schemas.openxmlformats.org/officeDocument/2006/relationships/slideLayout" Target="../slideLayouts/slideLayout23.xml"/><Relationship Id="rId17"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8.wmf"/><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9.wmf"/><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slideLayout" Target="../slideLayouts/slideLayout45.xml"/><Relationship Id="rId14" Type="http://schemas.openxmlformats.org/officeDocument/2006/relationships/slideLayout" Target="../slideLayouts/slideLayout46.xml"/><Relationship Id="rId15" Type="http://schemas.openxmlformats.org/officeDocument/2006/relationships/slideLayout" Target="../slideLayouts/slideLayout47.xml"/><Relationship Id="rId16"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2.wmf"/><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3.wmf"/><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4.wmf"/><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slideLayout" Target="../slideLayouts/slideLayout73.xml"/><Relationship Id="rId6" Type="http://schemas.openxmlformats.org/officeDocument/2006/relationships/slideLayout" Target="../slideLayouts/slideLayout74.xml"/><Relationship Id="rId7" Type="http://schemas.openxmlformats.org/officeDocument/2006/relationships/slideLayout" Target="../slideLayouts/slideLayout75.xml"/><Relationship Id="rId8" Type="http://schemas.openxmlformats.org/officeDocument/2006/relationships/slideLayout" Target="../slideLayouts/slideLayout76.xml"/><Relationship Id="rId9" Type="http://schemas.openxmlformats.org/officeDocument/2006/relationships/slideLayout" Target="../slideLayouts/slideLayout77.xml"/><Relationship Id="rId10" Type="http://schemas.openxmlformats.org/officeDocument/2006/relationships/slideLayout" Target="../slideLayouts/slideLayout78.xml"/><Relationship Id="rId11" Type="http://schemas.openxmlformats.org/officeDocument/2006/relationships/slideLayout" Target="../slideLayouts/slideLayout79.xml"/><Relationship Id="rId12" Type="http://schemas.openxmlformats.org/officeDocument/2006/relationships/slideLayout" Target="../slideLayouts/slideLayout80.xml"/><Relationship Id="rId13" Type="http://schemas.openxmlformats.org/officeDocument/2006/relationships/slideLayout" Target="../slideLayouts/slideLayout81.xml"/><Relationship Id="rId14" Type="http://schemas.openxmlformats.org/officeDocument/2006/relationships/slideLayout" Target="../slideLayouts/slideLayout82.xml"/><Relationship Id="rId15" Type="http://schemas.openxmlformats.org/officeDocument/2006/relationships/slideLayout" Target="../slideLayouts/slideLayout83.xml"/><Relationship Id="rId16"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7.wmf"/><Relationship Id="rId3" Type="http://schemas.openxmlformats.org/officeDocument/2006/relationships/image" Target="../media/image18.wmf"/><Relationship Id="rId4" Type="http://schemas.openxmlformats.org/officeDocument/2006/relationships/slideLayout" Target="../slideLayouts/slideLayout85.xml"/><Relationship Id="rId5" Type="http://schemas.openxmlformats.org/officeDocument/2006/relationships/slideLayout" Target="../slideLayouts/slideLayout86.xml"/><Relationship Id="rId6" Type="http://schemas.openxmlformats.org/officeDocument/2006/relationships/slideLayout" Target="../slideLayouts/slideLayout87.xml"/><Relationship Id="rId7" Type="http://schemas.openxmlformats.org/officeDocument/2006/relationships/slideLayout" Target="../slideLayouts/slideLayout88.xml"/><Relationship Id="rId8" Type="http://schemas.openxmlformats.org/officeDocument/2006/relationships/slideLayout" Target="../slideLayouts/slideLayout89.xml"/><Relationship Id="rId9" Type="http://schemas.openxmlformats.org/officeDocument/2006/relationships/slideLayout" Target="../slideLayouts/slideLayout90.xml"/><Relationship Id="rId10" Type="http://schemas.openxmlformats.org/officeDocument/2006/relationships/slideLayout" Target="../slideLayouts/slideLayout91.xml"/><Relationship Id="rId11" Type="http://schemas.openxmlformats.org/officeDocument/2006/relationships/slideLayout" Target="../slideLayouts/slideLayout92.xml"/><Relationship Id="rId12" Type="http://schemas.openxmlformats.org/officeDocument/2006/relationships/slideLayout" Target="../slideLayouts/slideLayout93.xml"/><Relationship Id="rId13" Type="http://schemas.openxmlformats.org/officeDocument/2006/relationships/slideLayout" Target="../slideLayouts/slideLayout94.xml"/><Relationship Id="rId14" Type="http://schemas.openxmlformats.org/officeDocument/2006/relationships/slideLayout" Target="../slideLayouts/slideLayout95.xml"/><Relationship Id="rId15"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ID"/>
          <p:cNvGrpSpPr/>
          <p:nvPr/>
        </p:nvGrpSpPr>
        <p:grpSpPr>
          <a:xfrm>
            <a:off x="0" y="0"/>
            <a:ext cx="12192120" cy="6858360"/>
            <a:chOff x="0" y="0"/>
            <a:chExt cx="12192120" cy="6858360"/>
          </a:xfrm>
        </p:grpSpPr>
        <p:sp>
          <p:nvSpPr>
            <p:cNvPr id="1" name="Straight Connector 6"/>
            <p:cNvSpPr/>
            <p:nvPr/>
          </p:nvSpPr>
          <p:spPr>
            <a:xfrm>
              <a:off x="0" y="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2" name="Straight Connector 8"/>
            <p:cNvSpPr/>
            <p:nvPr/>
          </p:nvSpPr>
          <p:spPr>
            <a:xfrm>
              <a:off x="0" y="29232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3" name="Straight Connector 9"/>
            <p:cNvSpPr/>
            <p:nvPr/>
          </p:nvSpPr>
          <p:spPr>
            <a:xfrm>
              <a:off x="0" y="585000"/>
              <a:ext cx="12188880" cy="360"/>
            </a:xfrm>
            <a:prstGeom prst="line">
              <a:avLst/>
            </a:prstGeom>
            <a:ln w="3175">
              <a:solidFill>
                <a:srgbClr val="df45d4"/>
              </a:solidFill>
              <a:round/>
            </a:ln>
          </p:spPr>
          <p:style>
            <a:lnRef idx="1">
              <a:schemeClr val="accent1"/>
            </a:lnRef>
            <a:fillRef idx="0">
              <a:schemeClr val="accent1"/>
            </a:fillRef>
            <a:effectRef idx="0">
              <a:schemeClr val="accent1"/>
            </a:effectRef>
            <a:fontRef idx="minor"/>
          </p:style>
        </p:sp>
        <p:sp>
          <p:nvSpPr>
            <p:cNvPr id="4" name="Straight Connector 10"/>
            <p:cNvSpPr/>
            <p:nvPr/>
          </p:nvSpPr>
          <p:spPr>
            <a:xfrm>
              <a:off x="0" y="6272640"/>
              <a:ext cx="12188880" cy="360"/>
            </a:xfrm>
            <a:prstGeom prst="line">
              <a:avLst/>
            </a:prstGeom>
            <a:ln w="3175">
              <a:solidFill>
                <a:srgbClr val="df45d4"/>
              </a:solidFill>
              <a:round/>
            </a:ln>
          </p:spPr>
          <p:style>
            <a:lnRef idx="1">
              <a:schemeClr val="accent1"/>
            </a:lnRef>
            <a:fillRef idx="0">
              <a:schemeClr val="accent1"/>
            </a:fillRef>
            <a:effectRef idx="0">
              <a:schemeClr val="accent1"/>
            </a:effectRef>
            <a:fontRef idx="minor"/>
          </p:style>
        </p:sp>
        <p:sp>
          <p:nvSpPr>
            <p:cNvPr id="5" name="Straight Connector 11"/>
            <p:cNvSpPr/>
            <p:nvPr/>
          </p:nvSpPr>
          <p:spPr>
            <a:xfrm>
              <a:off x="0" y="656532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6" name="Straight Connector 12"/>
            <p:cNvSpPr/>
            <p:nvPr/>
          </p:nvSpPr>
          <p:spPr>
            <a:xfrm>
              <a:off x="0" y="685800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7" name="Straight Connector 13"/>
            <p:cNvSpPr/>
            <p:nvPr/>
          </p:nvSpPr>
          <p:spPr>
            <a:xfrm>
              <a:off x="0" y="87768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8" name="Straight Connector 14"/>
            <p:cNvSpPr/>
            <p:nvPr/>
          </p:nvSpPr>
          <p:spPr>
            <a:xfrm>
              <a:off x="0" y="117036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9" name="Straight Connector 15"/>
            <p:cNvSpPr/>
            <p:nvPr/>
          </p:nvSpPr>
          <p:spPr>
            <a:xfrm>
              <a:off x="0" y="146304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10" name="Straight Connector 16"/>
            <p:cNvSpPr/>
            <p:nvPr/>
          </p:nvSpPr>
          <p:spPr>
            <a:xfrm>
              <a:off x="0" y="0"/>
              <a:ext cx="360" cy="685800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11" name="Straight Connector 17"/>
            <p:cNvSpPr/>
            <p:nvPr/>
          </p:nvSpPr>
          <p:spPr>
            <a:xfrm>
              <a:off x="585000" y="0"/>
              <a:ext cx="360" cy="6858000"/>
            </a:xfrm>
            <a:prstGeom prst="line">
              <a:avLst/>
            </a:prstGeom>
            <a:ln w="3175">
              <a:solidFill>
                <a:srgbClr val="df45d4"/>
              </a:solidFill>
              <a:round/>
            </a:ln>
          </p:spPr>
          <p:style>
            <a:lnRef idx="1">
              <a:schemeClr val="accent1"/>
            </a:lnRef>
            <a:fillRef idx="0">
              <a:schemeClr val="accent1"/>
            </a:fillRef>
            <a:effectRef idx="0">
              <a:schemeClr val="accent1"/>
            </a:effectRef>
            <a:fontRef idx="minor"/>
          </p:style>
        </p:sp>
        <p:sp>
          <p:nvSpPr>
            <p:cNvPr id="12" name="Straight Connector 18"/>
            <p:cNvSpPr/>
            <p:nvPr/>
          </p:nvSpPr>
          <p:spPr>
            <a:xfrm>
              <a:off x="292320" y="0"/>
              <a:ext cx="360" cy="685800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13" name="Straight Connector 19"/>
            <p:cNvSpPr/>
            <p:nvPr/>
          </p:nvSpPr>
          <p:spPr>
            <a:xfrm>
              <a:off x="877680" y="0"/>
              <a:ext cx="360" cy="685800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14" name="Straight Connector 20"/>
            <p:cNvSpPr/>
            <p:nvPr/>
          </p:nvSpPr>
          <p:spPr>
            <a:xfrm>
              <a:off x="1170360" y="0"/>
              <a:ext cx="360" cy="685800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15" name="Straight Connector 21"/>
            <p:cNvSpPr/>
            <p:nvPr/>
          </p:nvSpPr>
          <p:spPr>
            <a:xfrm>
              <a:off x="11021400" y="0"/>
              <a:ext cx="360" cy="685800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16" name="Straight Connector 22"/>
            <p:cNvSpPr/>
            <p:nvPr/>
          </p:nvSpPr>
          <p:spPr>
            <a:xfrm>
              <a:off x="11606760" y="0"/>
              <a:ext cx="360" cy="6858000"/>
            </a:xfrm>
            <a:prstGeom prst="line">
              <a:avLst/>
            </a:prstGeom>
            <a:ln w="3175">
              <a:solidFill>
                <a:srgbClr val="df45d4"/>
              </a:solidFill>
              <a:round/>
            </a:ln>
          </p:spPr>
          <p:style>
            <a:lnRef idx="1">
              <a:schemeClr val="accent1"/>
            </a:lnRef>
            <a:fillRef idx="0">
              <a:schemeClr val="accent1"/>
            </a:fillRef>
            <a:effectRef idx="0">
              <a:schemeClr val="accent1"/>
            </a:effectRef>
            <a:fontRef idx="minor"/>
          </p:style>
        </p:sp>
        <p:sp>
          <p:nvSpPr>
            <p:cNvPr id="17" name="Straight Connector 23"/>
            <p:cNvSpPr/>
            <p:nvPr/>
          </p:nvSpPr>
          <p:spPr>
            <a:xfrm>
              <a:off x="11314080" y="0"/>
              <a:ext cx="360" cy="685800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18" name="Straight Connector 24"/>
            <p:cNvSpPr/>
            <p:nvPr/>
          </p:nvSpPr>
          <p:spPr>
            <a:xfrm>
              <a:off x="11899080" y="0"/>
              <a:ext cx="360" cy="685800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19" name="Straight Connector 25"/>
            <p:cNvSpPr/>
            <p:nvPr/>
          </p:nvSpPr>
          <p:spPr>
            <a:xfrm>
              <a:off x="12191760" y="0"/>
              <a:ext cx="360" cy="685800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20" name="Straight Connector 26"/>
            <p:cNvSpPr/>
            <p:nvPr/>
          </p:nvSpPr>
          <p:spPr>
            <a:xfrm>
              <a:off x="0" y="175536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21" name="Straight Connector 27"/>
            <p:cNvSpPr/>
            <p:nvPr/>
          </p:nvSpPr>
          <p:spPr>
            <a:xfrm>
              <a:off x="0" y="204804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22" name="Straight Connector 28"/>
            <p:cNvSpPr/>
            <p:nvPr/>
          </p:nvSpPr>
          <p:spPr>
            <a:xfrm>
              <a:off x="0" y="234072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23" name="Straight Connector 29"/>
            <p:cNvSpPr/>
            <p:nvPr/>
          </p:nvSpPr>
          <p:spPr>
            <a:xfrm>
              <a:off x="0" y="263340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24" name="Straight Connector 30"/>
            <p:cNvSpPr/>
            <p:nvPr/>
          </p:nvSpPr>
          <p:spPr>
            <a:xfrm>
              <a:off x="0" y="292608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25" name="Straight Connector 31"/>
            <p:cNvSpPr/>
            <p:nvPr/>
          </p:nvSpPr>
          <p:spPr>
            <a:xfrm>
              <a:off x="0" y="321840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26" name="Straight Connector 32"/>
            <p:cNvSpPr/>
            <p:nvPr/>
          </p:nvSpPr>
          <p:spPr>
            <a:xfrm>
              <a:off x="0" y="351108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27" name="Straight Connector 38"/>
            <p:cNvSpPr/>
            <p:nvPr/>
          </p:nvSpPr>
          <p:spPr>
            <a:xfrm>
              <a:off x="0" y="380376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28" name="Straight Connector 39"/>
            <p:cNvSpPr/>
            <p:nvPr/>
          </p:nvSpPr>
          <p:spPr>
            <a:xfrm>
              <a:off x="0" y="409644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29" name="Straight Connector 40"/>
            <p:cNvSpPr/>
            <p:nvPr/>
          </p:nvSpPr>
          <p:spPr>
            <a:xfrm>
              <a:off x="0" y="438912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30" name="Straight Connector 41"/>
            <p:cNvSpPr/>
            <p:nvPr/>
          </p:nvSpPr>
          <p:spPr>
            <a:xfrm>
              <a:off x="0" y="468144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31" name="Straight Connector 42"/>
            <p:cNvSpPr/>
            <p:nvPr/>
          </p:nvSpPr>
          <p:spPr>
            <a:xfrm>
              <a:off x="0" y="497412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32" name="Straight Connector 43"/>
            <p:cNvSpPr/>
            <p:nvPr/>
          </p:nvSpPr>
          <p:spPr>
            <a:xfrm>
              <a:off x="0" y="526680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33" name="Straight Connector 44"/>
            <p:cNvSpPr/>
            <p:nvPr/>
          </p:nvSpPr>
          <p:spPr>
            <a:xfrm>
              <a:off x="0" y="555948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34" name="Straight Connector 45"/>
            <p:cNvSpPr/>
            <p:nvPr/>
          </p:nvSpPr>
          <p:spPr>
            <a:xfrm>
              <a:off x="0" y="585216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grpSp>
      <p:sp>
        <p:nvSpPr>
          <p:cNvPr id="35" name=".64 square" hidden="1"/>
          <p:cNvSpPr/>
          <p:nvPr/>
        </p:nvSpPr>
        <p:spPr>
          <a:xfrm>
            <a:off x="0" y="0"/>
            <a:ext cx="584640" cy="584640"/>
          </a:xfrm>
          <a:prstGeom prst="rect">
            <a:avLst/>
          </a:prstGeom>
          <a:solidFill>
            <a:schemeClr val="tx1">
              <a:alpha val="17000"/>
            </a:schemeClr>
          </a:solidFill>
          <a:ln>
            <a:noFill/>
          </a:ln>
          <a:effectLst>
            <a:outerShdw blurRad="39960" dir="5400000" dist="2304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36" name=".32 square" hidden="1"/>
          <p:cNvSpPr/>
          <p:nvPr/>
        </p:nvSpPr>
        <p:spPr>
          <a:xfrm>
            <a:off x="0" y="0"/>
            <a:ext cx="291960" cy="291960"/>
          </a:xfrm>
          <a:prstGeom prst="rect">
            <a:avLst/>
          </a:prstGeom>
          <a:solidFill>
            <a:schemeClr val="tx1">
              <a:alpha val="17000"/>
            </a:schemeClr>
          </a:solidFill>
          <a:ln>
            <a:noFill/>
          </a:ln>
          <a:effectLst>
            <a:outerShdw blurRad="39960" dir="5400000" dist="23040" rotWithShape="0">
              <a:srgbClr val="000000">
                <a:alpha val="35000"/>
              </a:srgbClr>
            </a:outerShdw>
          </a:effectLst>
        </p:spPr>
        <p:style>
          <a:lnRef idx="1">
            <a:schemeClr val="accent2"/>
          </a:lnRef>
          <a:fillRef idx="3">
            <a:schemeClr val="accent2"/>
          </a:fillRef>
          <a:effectRef idx="2">
            <a:schemeClr val="accent2"/>
          </a:effectRef>
          <a:fontRef idx="minor"/>
        </p:style>
      </p:sp>
      <p:pic>
        <p:nvPicPr>
          <p:cNvPr id="37" name="MS Brand colors" descr="These are Microsoft Brand colors. The color bar is placed to the side of the Theme master so that it will be visible on all slides. Users can use the 'eye dropper' color tools under Color Fill Shape, Color Fill line etc. to easily select Brand colors. "/>
          <p:cNvPicPr/>
          <p:nvPr/>
        </p:nvPicPr>
        <p:blipFill>
          <a:blip r:embed="rId2"/>
          <a:srcRect l="762" t="0" r="0" b="0"/>
          <a:stretch/>
        </p:blipFill>
        <p:spPr>
          <a:xfrm rot="5400000">
            <a:off x="9510480" y="2843280"/>
            <a:ext cx="6857280" cy="1169640"/>
          </a:xfrm>
          <a:prstGeom prst="rect">
            <a:avLst/>
          </a:prstGeom>
          <a:ln w="0">
            <a:noFill/>
          </a:ln>
        </p:spPr>
      </p:pic>
      <p:pic>
        <p:nvPicPr>
          <p:cNvPr id="38" name="Picture 6" descr=""/>
          <p:cNvPicPr/>
          <p:nvPr/>
        </p:nvPicPr>
        <p:blipFill>
          <a:blip r:embed="rId3"/>
          <a:stretch/>
        </p:blipFill>
        <p:spPr>
          <a:xfrm>
            <a:off x="0" y="0"/>
            <a:ext cx="12191400" cy="6857280"/>
          </a:xfrm>
          <a:prstGeom prst="rect">
            <a:avLst/>
          </a:prstGeom>
          <a:ln w="0">
            <a:noFill/>
          </a:ln>
        </p:spPr>
      </p:pic>
      <p:pic>
        <p:nvPicPr>
          <p:cNvPr id="39" name="MS logo gray - EMF" descr="Microsoft logo, gray text version"/>
          <p:cNvPicPr/>
          <p:nvPr/>
        </p:nvPicPr>
        <p:blipFill>
          <a:blip r:embed="rId4"/>
          <a:stretch/>
        </p:blipFill>
        <p:spPr>
          <a:xfrm>
            <a:off x="594360" y="613440"/>
            <a:ext cx="1365840" cy="291960"/>
          </a:xfrm>
          <a:prstGeom prst="rect">
            <a:avLst/>
          </a:prstGeom>
          <a:ln w="0">
            <a:noFill/>
          </a:ln>
        </p:spPr>
      </p:pic>
      <p:sp>
        <p:nvSpPr>
          <p:cNvPr id="40" name="Text Placeholder 4"/>
          <p:cNvSpPr/>
          <p:nvPr/>
        </p:nvSpPr>
        <p:spPr>
          <a:xfrm>
            <a:off x="568800" y="6259680"/>
            <a:ext cx="4162680" cy="304920"/>
          </a:xfrm>
          <a:prstGeom prst="rect">
            <a:avLst/>
          </a:prstGeom>
          <a:noFill/>
          <a:ln w="0">
            <a:noFill/>
          </a:ln>
        </p:spPr>
        <p:style>
          <a:lnRef idx="0"/>
          <a:fillRef idx="0"/>
          <a:effectRef idx="0"/>
          <a:fontRef idx="minor"/>
        </p:style>
        <p:txBody>
          <a:bodyPr lIns="0" rIns="0" tIns="0" bIns="0" anchor="t">
            <a:spAutoFit/>
          </a:bodyPr>
          <a:p>
            <a:pPr>
              <a:lnSpc>
                <a:spcPct val="100000"/>
              </a:lnSpc>
              <a:buNone/>
              <a:tabLst>
                <a:tab algn="l" pos="0"/>
              </a:tabLst>
            </a:pPr>
            <a:r>
              <a:rPr b="0" lang="en-US" sz="2000" spc="-1" strike="noStrike">
                <a:solidFill>
                  <a:srgbClr val="0078d4"/>
                </a:solidFill>
                <a:latin typeface="Segoe UI Semibold"/>
                <a:ea typeface="Arial"/>
              </a:rPr>
              <a:t>Microsoft.com/Learn</a:t>
            </a:r>
            <a:endParaRPr b="0" lang="en-US" sz="2000" spc="-1" strike="noStrike">
              <a:latin typeface="Arial"/>
            </a:endParaRPr>
          </a:p>
        </p:txBody>
      </p:sp>
      <p:sp>
        <p:nvSpPr>
          <p:cNvPr id="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2"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a:t>
            </a:r>
            <a:r>
              <a:rPr b="0" lang="en-US" sz="3200" spc="-1" strike="noStrike">
                <a:latin typeface="Arial"/>
              </a:rPr>
              <a:t>outline text </a:t>
            </a:r>
            <a:r>
              <a:rPr b="0" lang="en-US" sz="3200" spc="-1" strike="noStrike">
                <a:latin typeface="Arial"/>
              </a:rPr>
              <a:t>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a:t>
            </a:r>
            <a:r>
              <a:rPr b="0" lang="en-US" sz="2800" spc="-1" strike="noStrike">
                <a:latin typeface="Arial"/>
              </a:rPr>
              <a:t>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a:t>
            </a:r>
            <a:r>
              <a:rPr b="0" lang="en-US" sz="2400" spc="-1" strike="noStrike">
                <a:latin typeface="Arial"/>
              </a:rPr>
              <a:t>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a:t>
            </a:r>
            <a:r>
              <a:rPr b="0" lang="en-US" sz="2000" spc="-1" strike="noStrike">
                <a:latin typeface="Arial"/>
              </a:rPr>
              <a:t>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a:t>
            </a:r>
            <a:r>
              <a:rPr b="0" lang="en-US" sz="2000" spc="-1" strike="noStrike">
                <a:latin typeface="Arial"/>
              </a:rPr>
              <a:t>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a:t>
            </a:r>
            <a:r>
              <a:rPr b="0" lang="en-US" sz="2000" spc="-1" strike="noStrike">
                <a:latin typeface="Arial"/>
              </a:rPr>
              <a:t>Outline </a:t>
            </a:r>
            <a:r>
              <a:rPr b="0" lang="en-US" sz="2000" spc="-1" strike="noStrike">
                <a:latin typeface="Arial"/>
              </a:rPr>
              <a:t>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a:t>
            </a:r>
            <a:r>
              <a:rPr b="0" lang="en-US" sz="2000" spc="-1" strike="noStrike">
                <a:latin typeface="Arial"/>
              </a:rPr>
              <a:t>nth </a:t>
            </a:r>
            <a:r>
              <a:rPr b="0" lang="en-US" sz="2000" spc="-1" strike="noStrike">
                <a:latin typeface="Arial"/>
              </a:rPr>
              <a:t>Outli</a:t>
            </a:r>
            <a:r>
              <a:rPr b="0" lang="en-US" sz="2000" spc="-1" strike="noStrike">
                <a:latin typeface="Arial"/>
              </a:rPr>
              <a:t>ne </a:t>
            </a:r>
            <a:r>
              <a:rPr b="0" lang="en-US" sz="2000" spc="-1" strike="noStrike">
                <a:latin typeface="Arial"/>
              </a:rPr>
              <a:t>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79" name="GRID"/>
          <p:cNvGrpSpPr/>
          <p:nvPr/>
        </p:nvGrpSpPr>
        <p:grpSpPr>
          <a:xfrm>
            <a:off x="0" y="0"/>
            <a:ext cx="12192120" cy="6858360"/>
            <a:chOff x="0" y="0"/>
            <a:chExt cx="12192120" cy="6858360"/>
          </a:xfrm>
        </p:grpSpPr>
        <p:sp>
          <p:nvSpPr>
            <p:cNvPr id="80" name="Straight Connector 6"/>
            <p:cNvSpPr/>
            <p:nvPr/>
          </p:nvSpPr>
          <p:spPr>
            <a:xfrm>
              <a:off x="0" y="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81" name="Straight Connector 8"/>
            <p:cNvSpPr/>
            <p:nvPr/>
          </p:nvSpPr>
          <p:spPr>
            <a:xfrm>
              <a:off x="0" y="29232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82" name="Straight Connector 9"/>
            <p:cNvSpPr/>
            <p:nvPr/>
          </p:nvSpPr>
          <p:spPr>
            <a:xfrm>
              <a:off x="0" y="585000"/>
              <a:ext cx="12188880" cy="360"/>
            </a:xfrm>
            <a:prstGeom prst="line">
              <a:avLst/>
            </a:prstGeom>
            <a:ln w="3175">
              <a:solidFill>
                <a:srgbClr val="df45d4"/>
              </a:solidFill>
              <a:round/>
            </a:ln>
          </p:spPr>
          <p:style>
            <a:lnRef idx="1">
              <a:schemeClr val="accent1"/>
            </a:lnRef>
            <a:fillRef idx="0">
              <a:schemeClr val="accent1"/>
            </a:fillRef>
            <a:effectRef idx="0">
              <a:schemeClr val="accent1"/>
            </a:effectRef>
            <a:fontRef idx="minor"/>
          </p:style>
        </p:sp>
        <p:sp>
          <p:nvSpPr>
            <p:cNvPr id="83" name="Straight Connector 10"/>
            <p:cNvSpPr/>
            <p:nvPr/>
          </p:nvSpPr>
          <p:spPr>
            <a:xfrm>
              <a:off x="0" y="6272640"/>
              <a:ext cx="12188880" cy="360"/>
            </a:xfrm>
            <a:prstGeom prst="line">
              <a:avLst/>
            </a:prstGeom>
            <a:ln w="3175">
              <a:solidFill>
                <a:srgbClr val="df45d4"/>
              </a:solidFill>
              <a:round/>
            </a:ln>
          </p:spPr>
          <p:style>
            <a:lnRef idx="1">
              <a:schemeClr val="accent1"/>
            </a:lnRef>
            <a:fillRef idx="0">
              <a:schemeClr val="accent1"/>
            </a:fillRef>
            <a:effectRef idx="0">
              <a:schemeClr val="accent1"/>
            </a:effectRef>
            <a:fontRef idx="minor"/>
          </p:style>
        </p:sp>
        <p:sp>
          <p:nvSpPr>
            <p:cNvPr id="84" name="Straight Connector 11"/>
            <p:cNvSpPr/>
            <p:nvPr/>
          </p:nvSpPr>
          <p:spPr>
            <a:xfrm>
              <a:off x="0" y="656532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85" name="Straight Connector 12"/>
            <p:cNvSpPr/>
            <p:nvPr/>
          </p:nvSpPr>
          <p:spPr>
            <a:xfrm>
              <a:off x="0" y="685800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86" name="Straight Connector 13"/>
            <p:cNvSpPr/>
            <p:nvPr/>
          </p:nvSpPr>
          <p:spPr>
            <a:xfrm>
              <a:off x="0" y="87768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87" name="Straight Connector 14"/>
            <p:cNvSpPr/>
            <p:nvPr/>
          </p:nvSpPr>
          <p:spPr>
            <a:xfrm>
              <a:off x="0" y="117036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88" name="Straight Connector 15"/>
            <p:cNvSpPr/>
            <p:nvPr/>
          </p:nvSpPr>
          <p:spPr>
            <a:xfrm>
              <a:off x="0" y="146304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89" name="Straight Connector 16"/>
            <p:cNvSpPr/>
            <p:nvPr/>
          </p:nvSpPr>
          <p:spPr>
            <a:xfrm>
              <a:off x="0" y="0"/>
              <a:ext cx="360" cy="685800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90" name="Straight Connector 17"/>
            <p:cNvSpPr/>
            <p:nvPr/>
          </p:nvSpPr>
          <p:spPr>
            <a:xfrm>
              <a:off x="585000" y="0"/>
              <a:ext cx="360" cy="6858000"/>
            </a:xfrm>
            <a:prstGeom prst="line">
              <a:avLst/>
            </a:prstGeom>
            <a:ln w="3175">
              <a:solidFill>
                <a:srgbClr val="df45d4"/>
              </a:solidFill>
              <a:round/>
            </a:ln>
          </p:spPr>
          <p:style>
            <a:lnRef idx="1">
              <a:schemeClr val="accent1"/>
            </a:lnRef>
            <a:fillRef idx="0">
              <a:schemeClr val="accent1"/>
            </a:fillRef>
            <a:effectRef idx="0">
              <a:schemeClr val="accent1"/>
            </a:effectRef>
            <a:fontRef idx="minor"/>
          </p:style>
        </p:sp>
        <p:sp>
          <p:nvSpPr>
            <p:cNvPr id="91" name="Straight Connector 18"/>
            <p:cNvSpPr/>
            <p:nvPr/>
          </p:nvSpPr>
          <p:spPr>
            <a:xfrm>
              <a:off x="292320" y="0"/>
              <a:ext cx="360" cy="685800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92" name="Straight Connector 19"/>
            <p:cNvSpPr/>
            <p:nvPr/>
          </p:nvSpPr>
          <p:spPr>
            <a:xfrm>
              <a:off x="877680" y="0"/>
              <a:ext cx="360" cy="685800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93" name="Straight Connector 20"/>
            <p:cNvSpPr/>
            <p:nvPr/>
          </p:nvSpPr>
          <p:spPr>
            <a:xfrm>
              <a:off x="1170360" y="0"/>
              <a:ext cx="360" cy="685800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94" name="Straight Connector 21"/>
            <p:cNvSpPr/>
            <p:nvPr/>
          </p:nvSpPr>
          <p:spPr>
            <a:xfrm>
              <a:off x="11021400" y="0"/>
              <a:ext cx="360" cy="685800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95" name="Straight Connector 22"/>
            <p:cNvSpPr/>
            <p:nvPr/>
          </p:nvSpPr>
          <p:spPr>
            <a:xfrm>
              <a:off x="11606760" y="0"/>
              <a:ext cx="360" cy="6858000"/>
            </a:xfrm>
            <a:prstGeom prst="line">
              <a:avLst/>
            </a:prstGeom>
            <a:ln w="3175">
              <a:solidFill>
                <a:srgbClr val="df45d4"/>
              </a:solidFill>
              <a:round/>
            </a:ln>
          </p:spPr>
          <p:style>
            <a:lnRef idx="1">
              <a:schemeClr val="accent1"/>
            </a:lnRef>
            <a:fillRef idx="0">
              <a:schemeClr val="accent1"/>
            </a:fillRef>
            <a:effectRef idx="0">
              <a:schemeClr val="accent1"/>
            </a:effectRef>
            <a:fontRef idx="minor"/>
          </p:style>
        </p:sp>
        <p:sp>
          <p:nvSpPr>
            <p:cNvPr id="96" name="Straight Connector 23"/>
            <p:cNvSpPr/>
            <p:nvPr/>
          </p:nvSpPr>
          <p:spPr>
            <a:xfrm>
              <a:off x="11314080" y="0"/>
              <a:ext cx="360" cy="685800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97" name="Straight Connector 24"/>
            <p:cNvSpPr/>
            <p:nvPr/>
          </p:nvSpPr>
          <p:spPr>
            <a:xfrm>
              <a:off x="11899080" y="0"/>
              <a:ext cx="360" cy="685800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98" name="Straight Connector 25"/>
            <p:cNvSpPr/>
            <p:nvPr/>
          </p:nvSpPr>
          <p:spPr>
            <a:xfrm>
              <a:off x="12191760" y="0"/>
              <a:ext cx="360" cy="685800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99" name="Straight Connector 26"/>
            <p:cNvSpPr/>
            <p:nvPr/>
          </p:nvSpPr>
          <p:spPr>
            <a:xfrm>
              <a:off x="0" y="175536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100" name="Straight Connector 27"/>
            <p:cNvSpPr/>
            <p:nvPr/>
          </p:nvSpPr>
          <p:spPr>
            <a:xfrm>
              <a:off x="0" y="204804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101" name="Straight Connector 28"/>
            <p:cNvSpPr/>
            <p:nvPr/>
          </p:nvSpPr>
          <p:spPr>
            <a:xfrm>
              <a:off x="0" y="234072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102" name="Straight Connector 29"/>
            <p:cNvSpPr/>
            <p:nvPr/>
          </p:nvSpPr>
          <p:spPr>
            <a:xfrm>
              <a:off x="0" y="263340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103" name="Straight Connector 30"/>
            <p:cNvSpPr/>
            <p:nvPr/>
          </p:nvSpPr>
          <p:spPr>
            <a:xfrm>
              <a:off x="0" y="292608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104" name="Straight Connector 31"/>
            <p:cNvSpPr/>
            <p:nvPr/>
          </p:nvSpPr>
          <p:spPr>
            <a:xfrm>
              <a:off x="0" y="321840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105" name="Straight Connector 32"/>
            <p:cNvSpPr/>
            <p:nvPr/>
          </p:nvSpPr>
          <p:spPr>
            <a:xfrm>
              <a:off x="0" y="351108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106" name="Straight Connector 38"/>
            <p:cNvSpPr/>
            <p:nvPr/>
          </p:nvSpPr>
          <p:spPr>
            <a:xfrm>
              <a:off x="0" y="380376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107" name="Straight Connector 39"/>
            <p:cNvSpPr/>
            <p:nvPr/>
          </p:nvSpPr>
          <p:spPr>
            <a:xfrm>
              <a:off x="0" y="409644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108" name="Straight Connector 40"/>
            <p:cNvSpPr/>
            <p:nvPr/>
          </p:nvSpPr>
          <p:spPr>
            <a:xfrm>
              <a:off x="0" y="438912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109" name="Straight Connector 41"/>
            <p:cNvSpPr/>
            <p:nvPr/>
          </p:nvSpPr>
          <p:spPr>
            <a:xfrm>
              <a:off x="0" y="468144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110" name="Straight Connector 42"/>
            <p:cNvSpPr/>
            <p:nvPr/>
          </p:nvSpPr>
          <p:spPr>
            <a:xfrm>
              <a:off x="0" y="497412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111" name="Straight Connector 43"/>
            <p:cNvSpPr/>
            <p:nvPr/>
          </p:nvSpPr>
          <p:spPr>
            <a:xfrm>
              <a:off x="0" y="526680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112" name="Straight Connector 44"/>
            <p:cNvSpPr/>
            <p:nvPr/>
          </p:nvSpPr>
          <p:spPr>
            <a:xfrm>
              <a:off x="0" y="555948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113" name="Straight Connector 45"/>
            <p:cNvSpPr/>
            <p:nvPr/>
          </p:nvSpPr>
          <p:spPr>
            <a:xfrm>
              <a:off x="0" y="585216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grpSp>
      <p:sp>
        <p:nvSpPr>
          <p:cNvPr id="114" name=".64 square" hidden="1"/>
          <p:cNvSpPr/>
          <p:nvPr/>
        </p:nvSpPr>
        <p:spPr>
          <a:xfrm>
            <a:off x="0" y="0"/>
            <a:ext cx="584640" cy="584640"/>
          </a:xfrm>
          <a:prstGeom prst="rect">
            <a:avLst/>
          </a:prstGeom>
          <a:solidFill>
            <a:schemeClr val="tx1">
              <a:alpha val="17000"/>
            </a:schemeClr>
          </a:solidFill>
          <a:ln>
            <a:noFill/>
          </a:ln>
          <a:effectLst>
            <a:outerShdw blurRad="39960" dir="5400000" dist="2304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115" name=".32 square" hidden="1"/>
          <p:cNvSpPr/>
          <p:nvPr/>
        </p:nvSpPr>
        <p:spPr>
          <a:xfrm>
            <a:off x="0" y="0"/>
            <a:ext cx="291960" cy="291960"/>
          </a:xfrm>
          <a:prstGeom prst="rect">
            <a:avLst/>
          </a:prstGeom>
          <a:solidFill>
            <a:schemeClr val="tx1">
              <a:alpha val="17000"/>
            </a:schemeClr>
          </a:solidFill>
          <a:ln>
            <a:noFill/>
          </a:ln>
          <a:effectLst>
            <a:outerShdw blurRad="39960" dir="5400000" dist="23040" rotWithShape="0">
              <a:srgbClr val="000000">
                <a:alpha val="35000"/>
              </a:srgbClr>
            </a:outerShdw>
          </a:effectLst>
        </p:spPr>
        <p:style>
          <a:lnRef idx="1">
            <a:schemeClr val="accent2"/>
          </a:lnRef>
          <a:fillRef idx="3">
            <a:schemeClr val="accent2"/>
          </a:fillRef>
          <a:effectRef idx="2">
            <a:schemeClr val="accent2"/>
          </a:effectRef>
          <a:fontRef idx="minor"/>
        </p:style>
      </p:sp>
      <p:pic>
        <p:nvPicPr>
          <p:cNvPr id="116" name="MS Brand colors" descr="These are Microsoft Brand colors. The color bar is placed to the side of the Theme master so that it will be visible on all slides. Users can use the 'eye dropper' color tools under Color Fill Shape, Color Fill line etc. to easily select Brand colors. "/>
          <p:cNvPicPr/>
          <p:nvPr/>
        </p:nvPicPr>
        <p:blipFill>
          <a:blip r:embed="rId2"/>
          <a:srcRect l="762" t="0" r="0" b="0"/>
          <a:stretch/>
        </p:blipFill>
        <p:spPr>
          <a:xfrm rot="5400000">
            <a:off x="9510480" y="2843280"/>
            <a:ext cx="6857280" cy="1169640"/>
          </a:xfrm>
          <a:prstGeom prst="rect">
            <a:avLst/>
          </a:prstGeom>
          <a:ln w="0">
            <a:noFill/>
          </a:ln>
        </p:spPr>
      </p:pic>
      <p:sp>
        <p:nvSpPr>
          <p:cNvPr id="117" name="Speaker1Info"/>
          <p:cNvSpPr/>
          <p:nvPr/>
        </p:nvSpPr>
        <p:spPr>
          <a:xfrm>
            <a:off x="7658280" y="0"/>
            <a:ext cx="4533120" cy="6857280"/>
          </a:xfrm>
          <a:prstGeom prst="rect">
            <a:avLst/>
          </a:prstGeom>
          <a:solidFill>
            <a:schemeClr val="tx2"/>
          </a:solidFill>
          <a:ln>
            <a:noFill/>
          </a:ln>
          <a:effectLst>
            <a:outerShdw blurRad="39960" dir="5400000" dist="23040" rotWithShape="0">
              <a:srgbClr val="000000">
                <a:alpha val="35000"/>
              </a:srgbClr>
            </a:outerShdw>
          </a:effectLst>
        </p:spPr>
        <p:style>
          <a:lnRef idx="1">
            <a:schemeClr val="accent2"/>
          </a:lnRef>
          <a:fillRef idx="3">
            <a:schemeClr val="accent2"/>
          </a:fillRef>
          <a:effectRef idx="2">
            <a:schemeClr val="accent2"/>
          </a:effectRef>
          <a:fontRef idx="minor"/>
        </p:style>
      </p:sp>
      <p:pic>
        <p:nvPicPr>
          <p:cNvPr id="118" name="MS logo gray - EMF" descr="Microsoft logo, gray text version"/>
          <p:cNvPicPr/>
          <p:nvPr/>
        </p:nvPicPr>
        <p:blipFill>
          <a:blip r:embed="rId3"/>
          <a:stretch/>
        </p:blipFill>
        <p:spPr>
          <a:xfrm>
            <a:off x="584280" y="585720"/>
            <a:ext cx="1365840" cy="291960"/>
          </a:xfrm>
          <a:prstGeom prst="rect">
            <a:avLst/>
          </a:prstGeom>
          <a:ln w="0">
            <a:noFill/>
          </a:ln>
        </p:spPr>
      </p:pic>
      <p:sp>
        <p:nvSpPr>
          <p:cNvPr id="119" name="Speaker1Image"/>
          <p:cNvSpPr/>
          <p:nvPr/>
        </p:nvSpPr>
        <p:spPr>
          <a:xfrm>
            <a:off x="6856920" y="3460320"/>
            <a:ext cx="1386000" cy="1386000"/>
          </a:xfrm>
          <a:prstGeom prst="ellipse">
            <a:avLst/>
          </a:prstGeom>
          <a:blipFill rotWithShape="0">
            <a:blip r:embed="rId4"/>
            <a:srcRect/>
            <a:stretch/>
          </a:blipFill>
          <a:ln w="0">
            <a:noFill/>
          </a:ln>
        </p:spPr>
        <p:style>
          <a:lnRef idx="0"/>
          <a:fillRef idx="0"/>
          <a:effectRef idx="0"/>
          <a:fontRef idx="minor"/>
        </p:style>
      </p:sp>
      <p:sp>
        <p:nvSpPr>
          <p:cNvPr id="120" name="Speaker2Image"/>
          <p:cNvSpPr/>
          <p:nvPr/>
        </p:nvSpPr>
        <p:spPr>
          <a:xfrm>
            <a:off x="6856920" y="5171760"/>
            <a:ext cx="1386000" cy="1386000"/>
          </a:xfrm>
          <a:prstGeom prst="ellipse">
            <a:avLst/>
          </a:prstGeom>
          <a:blipFill rotWithShape="0">
            <a:blip r:embed="rId5"/>
            <a:srcRect/>
            <a:stretch/>
          </a:blipFill>
          <a:ln w="0">
            <a:noFill/>
          </a:ln>
        </p:spPr>
        <p:style>
          <a:lnRef idx="0"/>
          <a:fillRef idx="0"/>
          <a:effectRef idx="0"/>
          <a:fontRef idx="minor"/>
        </p:style>
      </p:sp>
      <p:sp>
        <p:nvSpPr>
          <p:cNvPr id="121" name="JoinChat"/>
          <p:cNvSpPr/>
          <p:nvPr/>
        </p:nvSpPr>
        <p:spPr>
          <a:xfrm>
            <a:off x="464760" y="5854320"/>
            <a:ext cx="5020920" cy="6994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000" spc="-1" strike="noStrike">
                <a:solidFill>
                  <a:srgbClr val="000000"/>
                </a:solidFill>
                <a:latin typeface="Segoe UI"/>
                <a:ea typeface="Arial"/>
              </a:rPr>
              <a:t>Join the chat at </a:t>
            </a:r>
            <a:r>
              <a:rPr b="0" lang="en-US" sz="2000" spc="-1" strike="noStrike">
                <a:solidFill>
                  <a:srgbClr val="0078d4"/>
                </a:solidFill>
                <a:latin typeface="Segoe UI"/>
                <a:ea typeface="Arial"/>
              </a:rPr>
              <a:t>https://aka.ms/LearnLiveTV</a:t>
            </a:r>
            <a:endParaRPr b="0" lang="en-US" sz="2000" spc="-1" strike="noStrike">
              <a:latin typeface="Arial"/>
            </a:endParaRPr>
          </a:p>
        </p:txBody>
      </p:sp>
      <p:sp>
        <p:nvSpPr>
          <p:cNvPr id="1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23"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60" name="GRID"/>
          <p:cNvGrpSpPr/>
          <p:nvPr/>
        </p:nvGrpSpPr>
        <p:grpSpPr>
          <a:xfrm>
            <a:off x="0" y="0"/>
            <a:ext cx="12192120" cy="6858360"/>
            <a:chOff x="0" y="0"/>
            <a:chExt cx="12192120" cy="6858360"/>
          </a:xfrm>
        </p:grpSpPr>
        <p:sp>
          <p:nvSpPr>
            <p:cNvPr id="161" name="Straight Connector 6"/>
            <p:cNvSpPr/>
            <p:nvPr/>
          </p:nvSpPr>
          <p:spPr>
            <a:xfrm>
              <a:off x="0" y="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162" name="Straight Connector 8"/>
            <p:cNvSpPr/>
            <p:nvPr/>
          </p:nvSpPr>
          <p:spPr>
            <a:xfrm>
              <a:off x="0" y="29232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163" name="Straight Connector 9"/>
            <p:cNvSpPr/>
            <p:nvPr/>
          </p:nvSpPr>
          <p:spPr>
            <a:xfrm>
              <a:off x="0" y="585000"/>
              <a:ext cx="12188880" cy="360"/>
            </a:xfrm>
            <a:prstGeom prst="line">
              <a:avLst/>
            </a:prstGeom>
            <a:ln w="3175">
              <a:solidFill>
                <a:srgbClr val="df45d4"/>
              </a:solidFill>
              <a:round/>
            </a:ln>
          </p:spPr>
          <p:style>
            <a:lnRef idx="1">
              <a:schemeClr val="accent1"/>
            </a:lnRef>
            <a:fillRef idx="0">
              <a:schemeClr val="accent1"/>
            </a:fillRef>
            <a:effectRef idx="0">
              <a:schemeClr val="accent1"/>
            </a:effectRef>
            <a:fontRef idx="minor"/>
          </p:style>
        </p:sp>
        <p:sp>
          <p:nvSpPr>
            <p:cNvPr id="164" name="Straight Connector 10"/>
            <p:cNvSpPr/>
            <p:nvPr/>
          </p:nvSpPr>
          <p:spPr>
            <a:xfrm>
              <a:off x="0" y="6272640"/>
              <a:ext cx="12188880" cy="360"/>
            </a:xfrm>
            <a:prstGeom prst="line">
              <a:avLst/>
            </a:prstGeom>
            <a:ln w="3175">
              <a:solidFill>
                <a:srgbClr val="df45d4"/>
              </a:solidFill>
              <a:round/>
            </a:ln>
          </p:spPr>
          <p:style>
            <a:lnRef idx="1">
              <a:schemeClr val="accent1"/>
            </a:lnRef>
            <a:fillRef idx="0">
              <a:schemeClr val="accent1"/>
            </a:fillRef>
            <a:effectRef idx="0">
              <a:schemeClr val="accent1"/>
            </a:effectRef>
            <a:fontRef idx="minor"/>
          </p:style>
        </p:sp>
        <p:sp>
          <p:nvSpPr>
            <p:cNvPr id="165" name="Straight Connector 11"/>
            <p:cNvSpPr/>
            <p:nvPr/>
          </p:nvSpPr>
          <p:spPr>
            <a:xfrm>
              <a:off x="0" y="656532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166" name="Straight Connector 12"/>
            <p:cNvSpPr/>
            <p:nvPr/>
          </p:nvSpPr>
          <p:spPr>
            <a:xfrm>
              <a:off x="0" y="685800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167" name="Straight Connector 13"/>
            <p:cNvSpPr/>
            <p:nvPr/>
          </p:nvSpPr>
          <p:spPr>
            <a:xfrm>
              <a:off x="0" y="87768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168" name="Straight Connector 14"/>
            <p:cNvSpPr/>
            <p:nvPr/>
          </p:nvSpPr>
          <p:spPr>
            <a:xfrm>
              <a:off x="0" y="117036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169" name="Straight Connector 15"/>
            <p:cNvSpPr/>
            <p:nvPr/>
          </p:nvSpPr>
          <p:spPr>
            <a:xfrm>
              <a:off x="0" y="146304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170" name="Straight Connector 16"/>
            <p:cNvSpPr/>
            <p:nvPr/>
          </p:nvSpPr>
          <p:spPr>
            <a:xfrm>
              <a:off x="0" y="0"/>
              <a:ext cx="360" cy="685800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171" name="Straight Connector 17"/>
            <p:cNvSpPr/>
            <p:nvPr/>
          </p:nvSpPr>
          <p:spPr>
            <a:xfrm>
              <a:off x="585000" y="0"/>
              <a:ext cx="360" cy="6858000"/>
            </a:xfrm>
            <a:prstGeom prst="line">
              <a:avLst/>
            </a:prstGeom>
            <a:ln w="3175">
              <a:solidFill>
                <a:srgbClr val="df45d4"/>
              </a:solidFill>
              <a:round/>
            </a:ln>
          </p:spPr>
          <p:style>
            <a:lnRef idx="1">
              <a:schemeClr val="accent1"/>
            </a:lnRef>
            <a:fillRef idx="0">
              <a:schemeClr val="accent1"/>
            </a:fillRef>
            <a:effectRef idx="0">
              <a:schemeClr val="accent1"/>
            </a:effectRef>
            <a:fontRef idx="minor"/>
          </p:style>
        </p:sp>
        <p:sp>
          <p:nvSpPr>
            <p:cNvPr id="172" name="Straight Connector 18"/>
            <p:cNvSpPr/>
            <p:nvPr/>
          </p:nvSpPr>
          <p:spPr>
            <a:xfrm>
              <a:off x="292320" y="0"/>
              <a:ext cx="360" cy="685800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173" name="Straight Connector 19"/>
            <p:cNvSpPr/>
            <p:nvPr/>
          </p:nvSpPr>
          <p:spPr>
            <a:xfrm>
              <a:off x="877680" y="0"/>
              <a:ext cx="360" cy="685800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174" name="Straight Connector 20"/>
            <p:cNvSpPr/>
            <p:nvPr/>
          </p:nvSpPr>
          <p:spPr>
            <a:xfrm>
              <a:off x="1170360" y="0"/>
              <a:ext cx="360" cy="685800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175" name="Straight Connector 21"/>
            <p:cNvSpPr/>
            <p:nvPr/>
          </p:nvSpPr>
          <p:spPr>
            <a:xfrm>
              <a:off x="11021400" y="0"/>
              <a:ext cx="360" cy="685800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176" name="Straight Connector 22"/>
            <p:cNvSpPr/>
            <p:nvPr/>
          </p:nvSpPr>
          <p:spPr>
            <a:xfrm>
              <a:off x="11606760" y="0"/>
              <a:ext cx="360" cy="6858000"/>
            </a:xfrm>
            <a:prstGeom prst="line">
              <a:avLst/>
            </a:prstGeom>
            <a:ln w="3175">
              <a:solidFill>
                <a:srgbClr val="df45d4"/>
              </a:solidFill>
              <a:round/>
            </a:ln>
          </p:spPr>
          <p:style>
            <a:lnRef idx="1">
              <a:schemeClr val="accent1"/>
            </a:lnRef>
            <a:fillRef idx="0">
              <a:schemeClr val="accent1"/>
            </a:fillRef>
            <a:effectRef idx="0">
              <a:schemeClr val="accent1"/>
            </a:effectRef>
            <a:fontRef idx="minor"/>
          </p:style>
        </p:sp>
        <p:sp>
          <p:nvSpPr>
            <p:cNvPr id="177" name="Straight Connector 23"/>
            <p:cNvSpPr/>
            <p:nvPr/>
          </p:nvSpPr>
          <p:spPr>
            <a:xfrm>
              <a:off x="11314080" y="0"/>
              <a:ext cx="360" cy="685800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178" name="Straight Connector 24"/>
            <p:cNvSpPr/>
            <p:nvPr/>
          </p:nvSpPr>
          <p:spPr>
            <a:xfrm>
              <a:off x="11899080" y="0"/>
              <a:ext cx="360" cy="685800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179" name="Straight Connector 25"/>
            <p:cNvSpPr/>
            <p:nvPr/>
          </p:nvSpPr>
          <p:spPr>
            <a:xfrm>
              <a:off x="12191760" y="0"/>
              <a:ext cx="360" cy="685800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180" name="Straight Connector 26"/>
            <p:cNvSpPr/>
            <p:nvPr/>
          </p:nvSpPr>
          <p:spPr>
            <a:xfrm>
              <a:off x="0" y="175536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181" name="Straight Connector 27"/>
            <p:cNvSpPr/>
            <p:nvPr/>
          </p:nvSpPr>
          <p:spPr>
            <a:xfrm>
              <a:off x="0" y="204804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182" name="Straight Connector 28"/>
            <p:cNvSpPr/>
            <p:nvPr/>
          </p:nvSpPr>
          <p:spPr>
            <a:xfrm>
              <a:off x="0" y="234072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183" name="Straight Connector 29"/>
            <p:cNvSpPr/>
            <p:nvPr/>
          </p:nvSpPr>
          <p:spPr>
            <a:xfrm>
              <a:off x="0" y="263340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184" name="Straight Connector 30"/>
            <p:cNvSpPr/>
            <p:nvPr/>
          </p:nvSpPr>
          <p:spPr>
            <a:xfrm>
              <a:off x="0" y="292608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185" name="Straight Connector 31"/>
            <p:cNvSpPr/>
            <p:nvPr/>
          </p:nvSpPr>
          <p:spPr>
            <a:xfrm>
              <a:off x="0" y="321840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186" name="Straight Connector 32"/>
            <p:cNvSpPr/>
            <p:nvPr/>
          </p:nvSpPr>
          <p:spPr>
            <a:xfrm>
              <a:off x="0" y="351108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187" name="Straight Connector 38"/>
            <p:cNvSpPr/>
            <p:nvPr/>
          </p:nvSpPr>
          <p:spPr>
            <a:xfrm>
              <a:off x="0" y="380376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188" name="Straight Connector 39"/>
            <p:cNvSpPr/>
            <p:nvPr/>
          </p:nvSpPr>
          <p:spPr>
            <a:xfrm>
              <a:off x="0" y="409644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189" name="Straight Connector 40"/>
            <p:cNvSpPr/>
            <p:nvPr/>
          </p:nvSpPr>
          <p:spPr>
            <a:xfrm>
              <a:off x="0" y="438912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190" name="Straight Connector 41"/>
            <p:cNvSpPr/>
            <p:nvPr/>
          </p:nvSpPr>
          <p:spPr>
            <a:xfrm>
              <a:off x="0" y="468144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191" name="Straight Connector 42"/>
            <p:cNvSpPr/>
            <p:nvPr/>
          </p:nvSpPr>
          <p:spPr>
            <a:xfrm>
              <a:off x="0" y="497412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192" name="Straight Connector 43"/>
            <p:cNvSpPr/>
            <p:nvPr/>
          </p:nvSpPr>
          <p:spPr>
            <a:xfrm>
              <a:off x="0" y="526680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193" name="Straight Connector 44"/>
            <p:cNvSpPr/>
            <p:nvPr/>
          </p:nvSpPr>
          <p:spPr>
            <a:xfrm>
              <a:off x="0" y="555948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194" name="Straight Connector 45"/>
            <p:cNvSpPr/>
            <p:nvPr/>
          </p:nvSpPr>
          <p:spPr>
            <a:xfrm>
              <a:off x="0" y="585216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grpSp>
      <p:sp>
        <p:nvSpPr>
          <p:cNvPr id="195" name=".64 square" hidden="1"/>
          <p:cNvSpPr/>
          <p:nvPr/>
        </p:nvSpPr>
        <p:spPr>
          <a:xfrm>
            <a:off x="0" y="0"/>
            <a:ext cx="584640" cy="584640"/>
          </a:xfrm>
          <a:prstGeom prst="rect">
            <a:avLst/>
          </a:prstGeom>
          <a:solidFill>
            <a:schemeClr val="tx1">
              <a:alpha val="17000"/>
            </a:schemeClr>
          </a:solidFill>
          <a:ln>
            <a:noFill/>
          </a:ln>
          <a:effectLst>
            <a:outerShdw blurRad="39960" dir="5400000" dist="2304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196" name=".32 square" hidden="1"/>
          <p:cNvSpPr/>
          <p:nvPr/>
        </p:nvSpPr>
        <p:spPr>
          <a:xfrm>
            <a:off x="0" y="0"/>
            <a:ext cx="291960" cy="291960"/>
          </a:xfrm>
          <a:prstGeom prst="rect">
            <a:avLst/>
          </a:prstGeom>
          <a:solidFill>
            <a:schemeClr val="tx1">
              <a:alpha val="17000"/>
            </a:schemeClr>
          </a:solidFill>
          <a:ln>
            <a:noFill/>
          </a:ln>
          <a:effectLst>
            <a:outerShdw blurRad="39960" dir="5400000" dist="23040" rotWithShape="0">
              <a:srgbClr val="000000">
                <a:alpha val="35000"/>
              </a:srgbClr>
            </a:outerShdw>
          </a:effectLst>
        </p:spPr>
        <p:style>
          <a:lnRef idx="1">
            <a:schemeClr val="accent2"/>
          </a:lnRef>
          <a:fillRef idx="3">
            <a:schemeClr val="accent2"/>
          </a:fillRef>
          <a:effectRef idx="2">
            <a:schemeClr val="accent2"/>
          </a:effectRef>
          <a:fontRef idx="minor"/>
        </p:style>
      </p:sp>
      <p:pic>
        <p:nvPicPr>
          <p:cNvPr id="197" name="MS Brand colors" descr="These are Microsoft Brand colors. The color bar is placed to the side of the Theme master so that it will be visible on all slides. Users can use the 'eye dropper' color tools under Color Fill Shape, Color Fill line etc. to easily select Brand colors. "/>
          <p:cNvPicPr/>
          <p:nvPr/>
        </p:nvPicPr>
        <p:blipFill>
          <a:blip r:embed="rId2"/>
          <a:srcRect l="762" t="0" r="0" b="0"/>
          <a:stretch/>
        </p:blipFill>
        <p:spPr>
          <a:xfrm rot="5400000">
            <a:off x="9510480" y="2843280"/>
            <a:ext cx="6857280" cy="1169640"/>
          </a:xfrm>
          <a:prstGeom prst="rect">
            <a:avLst/>
          </a:prstGeom>
          <a:ln w="0">
            <a:noFill/>
          </a:ln>
        </p:spPr>
      </p:pic>
      <p:sp>
        <p:nvSpPr>
          <p:cNvPr id="198" name="Straight Connector 4"/>
          <p:cNvSpPr/>
          <p:nvPr/>
        </p:nvSpPr>
        <p:spPr>
          <a:xfrm>
            <a:off x="585000" y="2019240"/>
            <a:ext cx="3182040" cy="360"/>
          </a:xfrm>
          <a:prstGeom prst="line">
            <a:avLst/>
          </a:prstGeom>
          <a:ln w="28575">
            <a:solidFill>
              <a:srgbClr val="0078d4"/>
            </a:solidFill>
            <a:round/>
          </a:ln>
        </p:spPr>
        <p:style>
          <a:lnRef idx="1">
            <a:schemeClr val="accent1"/>
          </a:lnRef>
          <a:fillRef idx="0">
            <a:schemeClr val="accent1"/>
          </a:fillRef>
          <a:effectRef idx="0">
            <a:schemeClr val="accent1"/>
          </a:effectRef>
          <a:fontRef idx="minor"/>
        </p:style>
      </p:sp>
      <p:sp>
        <p:nvSpPr>
          <p:cNvPr id="199" name="TextBox 5"/>
          <p:cNvSpPr/>
          <p:nvPr/>
        </p:nvSpPr>
        <p:spPr>
          <a:xfrm>
            <a:off x="12321000" y="-204120"/>
            <a:ext cx="645840" cy="15228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lang="en-US" sz="1000" spc="-1" strike="noStrike">
                <a:solidFill>
                  <a:srgbClr val="a3a3a3"/>
                </a:solidFill>
                <a:latin typeface="Segoe UI"/>
                <a:ea typeface="Arial"/>
              </a:rPr>
              <a:t>ELT layout</a:t>
            </a:r>
            <a:endParaRPr b="0" lang="en-US" sz="1000" spc="-1" strike="noStrike">
              <a:latin typeface="Arial"/>
            </a:endParaRPr>
          </a:p>
        </p:txBody>
      </p:sp>
      <p:sp>
        <p:nvSpPr>
          <p:cNvPr id="200" name="Straight Connector 7"/>
          <p:cNvSpPr/>
          <p:nvPr/>
        </p:nvSpPr>
        <p:spPr>
          <a:xfrm>
            <a:off x="4354200" y="2019240"/>
            <a:ext cx="7255080" cy="360"/>
          </a:xfrm>
          <a:prstGeom prst="line">
            <a:avLst/>
          </a:prstGeom>
          <a:ln w="19050">
            <a:solidFill>
              <a:srgbClr val="000000">
                <a:alpha val="30000"/>
              </a:srgbClr>
            </a:solidFill>
            <a:round/>
          </a:ln>
        </p:spPr>
        <p:style>
          <a:lnRef idx="1">
            <a:schemeClr val="accent1"/>
          </a:lnRef>
          <a:fillRef idx="0">
            <a:schemeClr val="accent1"/>
          </a:fillRef>
          <a:effectRef idx="0">
            <a:schemeClr val="accent1"/>
          </a:effectRef>
          <a:fontRef idx="minor"/>
        </p:style>
      </p:sp>
      <p:sp>
        <p:nvSpPr>
          <p:cNvPr id="20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02"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43a5e"/>
        </a:solidFill>
      </p:bgPr>
    </p:bg>
    <p:spTree>
      <p:nvGrpSpPr>
        <p:cNvPr id="1" name=""/>
        <p:cNvGrpSpPr/>
        <p:nvPr/>
      </p:nvGrpSpPr>
      <p:grpSpPr>
        <a:xfrm>
          <a:off x="0" y="0"/>
          <a:ext cx="0" cy="0"/>
          <a:chOff x="0" y="0"/>
          <a:chExt cx="0" cy="0"/>
        </a:xfrm>
      </p:grpSpPr>
      <p:grpSp>
        <p:nvGrpSpPr>
          <p:cNvPr id="239" name="GRID"/>
          <p:cNvGrpSpPr/>
          <p:nvPr/>
        </p:nvGrpSpPr>
        <p:grpSpPr>
          <a:xfrm>
            <a:off x="0" y="0"/>
            <a:ext cx="12192120" cy="6858360"/>
            <a:chOff x="0" y="0"/>
            <a:chExt cx="12192120" cy="6858360"/>
          </a:xfrm>
        </p:grpSpPr>
        <p:sp>
          <p:nvSpPr>
            <p:cNvPr id="240" name="Straight Connector 6"/>
            <p:cNvSpPr/>
            <p:nvPr/>
          </p:nvSpPr>
          <p:spPr>
            <a:xfrm>
              <a:off x="0" y="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241" name="Straight Connector 8"/>
            <p:cNvSpPr/>
            <p:nvPr/>
          </p:nvSpPr>
          <p:spPr>
            <a:xfrm>
              <a:off x="0" y="29232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242" name="Straight Connector 9"/>
            <p:cNvSpPr/>
            <p:nvPr/>
          </p:nvSpPr>
          <p:spPr>
            <a:xfrm>
              <a:off x="0" y="585000"/>
              <a:ext cx="12188880" cy="360"/>
            </a:xfrm>
            <a:prstGeom prst="line">
              <a:avLst/>
            </a:prstGeom>
            <a:ln w="3175">
              <a:solidFill>
                <a:srgbClr val="df45d4"/>
              </a:solidFill>
              <a:round/>
            </a:ln>
          </p:spPr>
          <p:style>
            <a:lnRef idx="1">
              <a:schemeClr val="accent1"/>
            </a:lnRef>
            <a:fillRef idx="0">
              <a:schemeClr val="accent1"/>
            </a:fillRef>
            <a:effectRef idx="0">
              <a:schemeClr val="accent1"/>
            </a:effectRef>
            <a:fontRef idx="minor"/>
          </p:style>
        </p:sp>
        <p:sp>
          <p:nvSpPr>
            <p:cNvPr id="243" name="Straight Connector 10"/>
            <p:cNvSpPr/>
            <p:nvPr/>
          </p:nvSpPr>
          <p:spPr>
            <a:xfrm>
              <a:off x="0" y="6272640"/>
              <a:ext cx="12188880" cy="360"/>
            </a:xfrm>
            <a:prstGeom prst="line">
              <a:avLst/>
            </a:prstGeom>
            <a:ln w="3175">
              <a:solidFill>
                <a:srgbClr val="df45d4"/>
              </a:solidFill>
              <a:round/>
            </a:ln>
          </p:spPr>
          <p:style>
            <a:lnRef idx="1">
              <a:schemeClr val="accent1"/>
            </a:lnRef>
            <a:fillRef idx="0">
              <a:schemeClr val="accent1"/>
            </a:fillRef>
            <a:effectRef idx="0">
              <a:schemeClr val="accent1"/>
            </a:effectRef>
            <a:fontRef idx="minor"/>
          </p:style>
        </p:sp>
        <p:sp>
          <p:nvSpPr>
            <p:cNvPr id="244" name="Straight Connector 11"/>
            <p:cNvSpPr/>
            <p:nvPr/>
          </p:nvSpPr>
          <p:spPr>
            <a:xfrm>
              <a:off x="0" y="656532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245" name="Straight Connector 12"/>
            <p:cNvSpPr/>
            <p:nvPr/>
          </p:nvSpPr>
          <p:spPr>
            <a:xfrm>
              <a:off x="0" y="685800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246" name="Straight Connector 13"/>
            <p:cNvSpPr/>
            <p:nvPr/>
          </p:nvSpPr>
          <p:spPr>
            <a:xfrm>
              <a:off x="0" y="87768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247" name="Straight Connector 14"/>
            <p:cNvSpPr/>
            <p:nvPr/>
          </p:nvSpPr>
          <p:spPr>
            <a:xfrm>
              <a:off x="0" y="117036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248" name="Straight Connector 15"/>
            <p:cNvSpPr/>
            <p:nvPr/>
          </p:nvSpPr>
          <p:spPr>
            <a:xfrm>
              <a:off x="0" y="146304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249" name="Straight Connector 16"/>
            <p:cNvSpPr/>
            <p:nvPr/>
          </p:nvSpPr>
          <p:spPr>
            <a:xfrm>
              <a:off x="0" y="0"/>
              <a:ext cx="360" cy="685800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250" name="Straight Connector 17"/>
            <p:cNvSpPr/>
            <p:nvPr/>
          </p:nvSpPr>
          <p:spPr>
            <a:xfrm>
              <a:off x="585000" y="0"/>
              <a:ext cx="360" cy="6858000"/>
            </a:xfrm>
            <a:prstGeom prst="line">
              <a:avLst/>
            </a:prstGeom>
            <a:ln w="3175">
              <a:solidFill>
                <a:srgbClr val="df45d4"/>
              </a:solidFill>
              <a:round/>
            </a:ln>
          </p:spPr>
          <p:style>
            <a:lnRef idx="1">
              <a:schemeClr val="accent1"/>
            </a:lnRef>
            <a:fillRef idx="0">
              <a:schemeClr val="accent1"/>
            </a:fillRef>
            <a:effectRef idx="0">
              <a:schemeClr val="accent1"/>
            </a:effectRef>
            <a:fontRef idx="minor"/>
          </p:style>
        </p:sp>
        <p:sp>
          <p:nvSpPr>
            <p:cNvPr id="251" name="Straight Connector 18"/>
            <p:cNvSpPr/>
            <p:nvPr/>
          </p:nvSpPr>
          <p:spPr>
            <a:xfrm>
              <a:off x="292320" y="0"/>
              <a:ext cx="360" cy="685800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252" name="Straight Connector 19"/>
            <p:cNvSpPr/>
            <p:nvPr/>
          </p:nvSpPr>
          <p:spPr>
            <a:xfrm>
              <a:off x="877680" y="0"/>
              <a:ext cx="360" cy="685800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253" name="Straight Connector 20"/>
            <p:cNvSpPr/>
            <p:nvPr/>
          </p:nvSpPr>
          <p:spPr>
            <a:xfrm>
              <a:off x="1170360" y="0"/>
              <a:ext cx="360" cy="685800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254" name="Straight Connector 21"/>
            <p:cNvSpPr/>
            <p:nvPr/>
          </p:nvSpPr>
          <p:spPr>
            <a:xfrm>
              <a:off x="11021400" y="0"/>
              <a:ext cx="360" cy="685800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255" name="Straight Connector 22"/>
            <p:cNvSpPr/>
            <p:nvPr/>
          </p:nvSpPr>
          <p:spPr>
            <a:xfrm>
              <a:off x="11606760" y="0"/>
              <a:ext cx="360" cy="6858000"/>
            </a:xfrm>
            <a:prstGeom prst="line">
              <a:avLst/>
            </a:prstGeom>
            <a:ln w="3175">
              <a:solidFill>
                <a:srgbClr val="df45d4"/>
              </a:solidFill>
              <a:round/>
            </a:ln>
          </p:spPr>
          <p:style>
            <a:lnRef idx="1">
              <a:schemeClr val="accent1"/>
            </a:lnRef>
            <a:fillRef idx="0">
              <a:schemeClr val="accent1"/>
            </a:fillRef>
            <a:effectRef idx="0">
              <a:schemeClr val="accent1"/>
            </a:effectRef>
            <a:fontRef idx="minor"/>
          </p:style>
        </p:sp>
        <p:sp>
          <p:nvSpPr>
            <p:cNvPr id="256" name="Straight Connector 23"/>
            <p:cNvSpPr/>
            <p:nvPr/>
          </p:nvSpPr>
          <p:spPr>
            <a:xfrm>
              <a:off x="11314080" y="0"/>
              <a:ext cx="360" cy="685800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257" name="Straight Connector 24"/>
            <p:cNvSpPr/>
            <p:nvPr/>
          </p:nvSpPr>
          <p:spPr>
            <a:xfrm>
              <a:off x="11899080" y="0"/>
              <a:ext cx="360" cy="685800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258" name="Straight Connector 25"/>
            <p:cNvSpPr/>
            <p:nvPr/>
          </p:nvSpPr>
          <p:spPr>
            <a:xfrm>
              <a:off x="12191760" y="0"/>
              <a:ext cx="360" cy="685800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259" name="Straight Connector 26"/>
            <p:cNvSpPr/>
            <p:nvPr/>
          </p:nvSpPr>
          <p:spPr>
            <a:xfrm>
              <a:off x="0" y="175536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260" name="Straight Connector 27"/>
            <p:cNvSpPr/>
            <p:nvPr/>
          </p:nvSpPr>
          <p:spPr>
            <a:xfrm>
              <a:off x="0" y="204804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261" name="Straight Connector 28"/>
            <p:cNvSpPr/>
            <p:nvPr/>
          </p:nvSpPr>
          <p:spPr>
            <a:xfrm>
              <a:off x="0" y="234072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262" name="Straight Connector 29"/>
            <p:cNvSpPr/>
            <p:nvPr/>
          </p:nvSpPr>
          <p:spPr>
            <a:xfrm>
              <a:off x="0" y="263340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263" name="Straight Connector 30"/>
            <p:cNvSpPr/>
            <p:nvPr/>
          </p:nvSpPr>
          <p:spPr>
            <a:xfrm>
              <a:off x="0" y="292608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264" name="Straight Connector 31"/>
            <p:cNvSpPr/>
            <p:nvPr/>
          </p:nvSpPr>
          <p:spPr>
            <a:xfrm>
              <a:off x="0" y="321840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265" name="Straight Connector 32"/>
            <p:cNvSpPr/>
            <p:nvPr/>
          </p:nvSpPr>
          <p:spPr>
            <a:xfrm>
              <a:off x="0" y="351108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266" name="Straight Connector 38"/>
            <p:cNvSpPr/>
            <p:nvPr/>
          </p:nvSpPr>
          <p:spPr>
            <a:xfrm>
              <a:off x="0" y="380376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267" name="Straight Connector 39"/>
            <p:cNvSpPr/>
            <p:nvPr/>
          </p:nvSpPr>
          <p:spPr>
            <a:xfrm>
              <a:off x="0" y="409644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268" name="Straight Connector 40"/>
            <p:cNvSpPr/>
            <p:nvPr/>
          </p:nvSpPr>
          <p:spPr>
            <a:xfrm>
              <a:off x="0" y="438912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269" name="Straight Connector 41"/>
            <p:cNvSpPr/>
            <p:nvPr/>
          </p:nvSpPr>
          <p:spPr>
            <a:xfrm>
              <a:off x="0" y="468144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270" name="Straight Connector 42"/>
            <p:cNvSpPr/>
            <p:nvPr/>
          </p:nvSpPr>
          <p:spPr>
            <a:xfrm>
              <a:off x="0" y="497412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271" name="Straight Connector 43"/>
            <p:cNvSpPr/>
            <p:nvPr/>
          </p:nvSpPr>
          <p:spPr>
            <a:xfrm>
              <a:off x="0" y="526680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272" name="Straight Connector 44"/>
            <p:cNvSpPr/>
            <p:nvPr/>
          </p:nvSpPr>
          <p:spPr>
            <a:xfrm>
              <a:off x="0" y="555948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273" name="Straight Connector 45"/>
            <p:cNvSpPr/>
            <p:nvPr/>
          </p:nvSpPr>
          <p:spPr>
            <a:xfrm>
              <a:off x="0" y="585216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grpSp>
      <p:sp>
        <p:nvSpPr>
          <p:cNvPr id="274" name=".64 square" hidden="1"/>
          <p:cNvSpPr/>
          <p:nvPr/>
        </p:nvSpPr>
        <p:spPr>
          <a:xfrm>
            <a:off x="0" y="0"/>
            <a:ext cx="584640" cy="584640"/>
          </a:xfrm>
          <a:prstGeom prst="rect">
            <a:avLst/>
          </a:prstGeom>
          <a:solidFill>
            <a:schemeClr val="tx1">
              <a:alpha val="17000"/>
            </a:schemeClr>
          </a:solidFill>
          <a:ln>
            <a:noFill/>
          </a:ln>
          <a:effectLst>
            <a:outerShdw blurRad="39960" dir="5400000" dist="2304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275" name=".32 square" hidden="1"/>
          <p:cNvSpPr/>
          <p:nvPr/>
        </p:nvSpPr>
        <p:spPr>
          <a:xfrm>
            <a:off x="0" y="0"/>
            <a:ext cx="291960" cy="291960"/>
          </a:xfrm>
          <a:prstGeom prst="rect">
            <a:avLst/>
          </a:prstGeom>
          <a:solidFill>
            <a:schemeClr val="tx1">
              <a:alpha val="17000"/>
            </a:schemeClr>
          </a:solidFill>
          <a:ln>
            <a:noFill/>
          </a:ln>
          <a:effectLst>
            <a:outerShdw blurRad="39960" dir="5400000" dist="23040" rotWithShape="0">
              <a:srgbClr val="000000">
                <a:alpha val="35000"/>
              </a:srgbClr>
            </a:outerShdw>
          </a:effectLst>
        </p:spPr>
        <p:style>
          <a:lnRef idx="1">
            <a:schemeClr val="accent2"/>
          </a:lnRef>
          <a:fillRef idx="3">
            <a:schemeClr val="accent2"/>
          </a:fillRef>
          <a:effectRef idx="2">
            <a:schemeClr val="accent2"/>
          </a:effectRef>
          <a:fontRef idx="minor"/>
        </p:style>
      </p:sp>
      <p:pic>
        <p:nvPicPr>
          <p:cNvPr id="276" name="MS Brand colors" descr="These are Microsoft Brand colors. The color bar is placed to the side of the Theme master so that it will be visible on all slides. Users can use the 'eye dropper' color tools under Color Fill Shape, Color Fill line etc. to easily select Brand colors. "/>
          <p:cNvPicPr/>
          <p:nvPr/>
        </p:nvPicPr>
        <p:blipFill>
          <a:blip r:embed="rId2"/>
          <a:srcRect l="762" t="0" r="0" b="0"/>
          <a:stretch/>
        </p:blipFill>
        <p:spPr>
          <a:xfrm rot="5400000">
            <a:off x="9510480" y="2843280"/>
            <a:ext cx="6857280" cy="1169640"/>
          </a:xfrm>
          <a:prstGeom prst="rect">
            <a:avLst/>
          </a:prstGeom>
          <a:ln w="0">
            <a:noFill/>
          </a:ln>
        </p:spPr>
      </p:pic>
      <p:pic>
        <p:nvPicPr>
          <p:cNvPr id="277" name="Image" descr="Image"/>
          <p:cNvPicPr/>
          <p:nvPr/>
        </p:nvPicPr>
        <p:blipFill>
          <a:blip r:embed="rId3"/>
          <a:stretch/>
        </p:blipFill>
        <p:spPr>
          <a:xfrm>
            <a:off x="0" y="0"/>
            <a:ext cx="12191400" cy="6857280"/>
          </a:xfrm>
          <a:prstGeom prst="rect">
            <a:avLst/>
          </a:prstGeom>
          <a:ln w="12700">
            <a:noFill/>
          </a:ln>
        </p:spPr>
      </p:pic>
      <p:pic>
        <p:nvPicPr>
          <p:cNvPr id="278" name="Image" descr="Image"/>
          <p:cNvPicPr/>
          <p:nvPr/>
        </p:nvPicPr>
        <p:blipFill>
          <a:blip r:embed="rId4"/>
          <a:stretch/>
        </p:blipFill>
        <p:spPr>
          <a:xfrm>
            <a:off x="1800" y="702360"/>
            <a:ext cx="12189600" cy="6154920"/>
          </a:xfrm>
          <a:prstGeom prst="rect">
            <a:avLst/>
          </a:prstGeom>
          <a:ln w="12700">
            <a:noFill/>
          </a:ln>
        </p:spPr>
      </p:pic>
      <p:sp>
        <p:nvSpPr>
          <p:cNvPr id="2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80"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17" name="GRID"/>
          <p:cNvGrpSpPr/>
          <p:nvPr/>
        </p:nvGrpSpPr>
        <p:grpSpPr>
          <a:xfrm>
            <a:off x="0" y="0"/>
            <a:ext cx="12192120" cy="6858360"/>
            <a:chOff x="0" y="0"/>
            <a:chExt cx="12192120" cy="6858360"/>
          </a:xfrm>
        </p:grpSpPr>
        <p:sp>
          <p:nvSpPr>
            <p:cNvPr id="318" name="Straight Connector 6"/>
            <p:cNvSpPr/>
            <p:nvPr/>
          </p:nvSpPr>
          <p:spPr>
            <a:xfrm>
              <a:off x="0" y="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319" name="Straight Connector 8"/>
            <p:cNvSpPr/>
            <p:nvPr/>
          </p:nvSpPr>
          <p:spPr>
            <a:xfrm>
              <a:off x="0" y="29232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320" name="Straight Connector 9"/>
            <p:cNvSpPr/>
            <p:nvPr/>
          </p:nvSpPr>
          <p:spPr>
            <a:xfrm>
              <a:off x="0" y="585000"/>
              <a:ext cx="12188880" cy="360"/>
            </a:xfrm>
            <a:prstGeom prst="line">
              <a:avLst/>
            </a:prstGeom>
            <a:ln w="3175">
              <a:solidFill>
                <a:srgbClr val="df45d4"/>
              </a:solidFill>
              <a:round/>
            </a:ln>
          </p:spPr>
          <p:style>
            <a:lnRef idx="1">
              <a:schemeClr val="accent1"/>
            </a:lnRef>
            <a:fillRef idx="0">
              <a:schemeClr val="accent1"/>
            </a:fillRef>
            <a:effectRef idx="0">
              <a:schemeClr val="accent1"/>
            </a:effectRef>
            <a:fontRef idx="minor"/>
          </p:style>
        </p:sp>
        <p:sp>
          <p:nvSpPr>
            <p:cNvPr id="321" name="Straight Connector 10"/>
            <p:cNvSpPr/>
            <p:nvPr/>
          </p:nvSpPr>
          <p:spPr>
            <a:xfrm>
              <a:off x="0" y="6272640"/>
              <a:ext cx="12188880" cy="360"/>
            </a:xfrm>
            <a:prstGeom prst="line">
              <a:avLst/>
            </a:prstGeom>
            <a:ln w="3175">
              <a:solidFill>
                <a:srgbClr val="df45d4"/>
              </a:solidFill>
              <a:round/>
            </a:ln>
          </p:spPr>
          <p:style>
            <a:lnRef idx="1">
              <a:schemeClr val="accent1"/>
            </a:lnRef>
            <a:fillRef idx="0">
              <a:schemeClr val="accent1"/>
            </a:fillRef>
            <a:effectRef idx="0">
              <a:schemeClr val="accent1"/>
            </a:effectRef>
            <a:fontRef idx="minor"/>
          </p:style>
        </p:sp>
        <p:sp>
          <p:nvSpPr>
            <p:cNvPr id="322" name="Straight Connector 11"/>
            <p:cNvSpPr/>
            <p:nvPr/>
          </p:nvSpPr>
          <p:spPr>
            <a:xfrm>
              <a:off x="0" y="656532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323" name="Straight Connector 12"/>
            <p:cNvSpPr/>
            <p:nvPr/>
          </p:nvSpPr>
          <p:spPr>
            <a:xfrm>
              <a:off x="0" y="685800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324" name="Straight Connector 13"/>
            <p:cNvSpPr/>
            <p:nvPr/>
          </p:nvSpPr>
          <p:spPr>
            <a:xfrm>
              <a:off x="0" y="87768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325" name="Straight Connector 14"/>
            <p:cNvSpPr/>
            <p:nvPr/>
          </p:nvSpPr>
          <p:spPr>
            <a:xfrm>
              <a:off x="0" y="117036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326" name="Straight Connector 15"/>
            <p:cNvSpPr/>
            <p:nvPr/>
          </p:nvSpPr>
          <p:spPr>
            <a:xfrm>
              <a:off x="0" y="146304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327" name="Straight Connector 16"/>
            <p:cNvSpPr/>
            <p:nvPr/>
          </p:nvSpPr>
          <p:spPr>
            <a:xfrm>
              <a:off x="0" y="0"/>
              <a:ext cx="360" cy="685800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328" name="Straight Connector 17"/>
            <p:cNvSpPr/>
            <p:nvPr/>
          </p:nvSpPr>
          <p:spPr>
            <a:xfrm>
              <a:off x="585000" y="0"/>
              <a:ext cx="360" cy="6858000"/>
            </a:xfrm>
            <a:prstGeom prst="line">
              <a:avLst/>
            </a:prstGeom>
            <a:ln w="3175">
              <a:solidFill>
                <a:srgbClr val="df45d4"/>
              </a:solidFill>
              <a:round/>
            </a:ln>
          </p:spPr>
          <p:style>
            <a:lnRef idx="1">
              <a:schemeClr val="accent1"/>
            </a:lnRef>
            <a:fillRef idx="0">
              <a:schemeClr val="accent1"/>
            </a:fillRef>
            <a:effectRef idx="0">
              <a:schemeClr val="accent1"/>
            </a:effectRef>
            <a:fontRef idx="minor"/>
          </p:style>
        </p:sp>
        <p:sp>
          <p:nvSpPr>
            <p:cNvPr id="329" name="Straight Connector 18"/>
            <p:cNvSpPr/>
            <p:nvPr/>
          </p:nvSpPr>
          <p:spPr>
            <a:xfrm>
              <a:off x="292320" y="0"/>
              <a:ext cx="360" cy="685800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330" name="Straight Connector 19"/>
            <p:cNvSpPr/>
            <p:nvPr/>
          </p:nvSpPr>
          <p:spPr>
            <a:xfrm>
              <a:off x="877680" y="0"/>
              <a:ext cx="360" cy="685800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331" name="Straight Connector 20"/>
            <p:cNvSpPr/>
            <p:nvPr/>
          </p:nvSpPr>
          <p:spPr>
            <a:xfrm>
              <a:off x="1170360" y="0"/>
              <a:ext cx="360" cy="685800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332" name="Straight Connector 21"/>
            <p:cNvSpPr/>
            <p:nvPr/>
          </p:nvSpPr>
          <p:spPr>
            <a:xfrm>
              <a:off x="11021400" y="0"/>
              <a:ext cx="360" cy="685800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333" name="Straight Connector 22"/>
            <p:cNvSpPr/>
            <p:nvPr/>
          </p:nvSpPr>
          <p:spPr>
            <a:xfrm>
              <a:off x="11606760" y="0"/>
              <a:ext cx="360" cy="6858000"/>
            </a:xfrm>
            <a:prstGeom prst="line">
              <a:avLst/>
            </a:prstGeom>
            <a:ln w="3175">
              <a:solidFill>
                <a:srgbClr val="df45d4"/>
              </a:solidFill>
              <a:round/>
            </a:ln>
          </p:spPr>
          <p:style>
            <a:lnRef idx="1">
              <a:schemeClr val="accent1"/>
            </a:lnRef>
            <a:fillRef idx="0">
              <a:schemeClr val="accent1"/>
            </a:fillRef>
            <a:effectRef idx="0">
              <a:schemeClr val="accent1"/>
            </a:effectRef>
            <a:fontRef idx="minor"/>
          </p:style>
        </p:sp>
        <p:sp>
          <p:nvSpPr>
            <p:cNvPr id="334" name="Straight Connector 23"/>
            <p:cNvSpPr/>
            <p:nvPr/>
          </p:nvSpPr>
          <p:spPr>
            <a:xfrm>
              <a:off x="11314080" y="0"/>
              <a:ext cx="360" cy="685800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335" name="Straight Connector 24"/>
            <p:cNvSpPr/>
            <p:nvPr/>
          </p:nvSpPr>
          <p:spPr>
            <a:xfrm>
              <a:off x="11899080" y="0"/>
              <a:ext cx="360" cy="685800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336" name="Straight Connector 25"/>
            <p:cNvSpPr/>
            <p:nvPr/>
          </p:nvSpPr>
          <p:spPr>
            <a:xfrm>
              <a:off x="12191760" y="0"/>
              <a:ext cx="360" cy="685800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337" name="Straight Connector 26"/>
            <p:cNvSpPr/>
            <p:nvPr/>
          </p:nvSpPr>
          <p:spPr>
            <a:xfrm>
              <a:off x="0" y="175536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338" name="Straight Connector 27"/>
            <p:cNvSpPr/>
            <p:nvPr/>
          </p:nvSpPr>
          <p:spPr>
            <a:xfrm>
              <a:off x="0" y="204804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339" name="Straight Connector 28"/>
            <p:cNvSpPr/>
            <p:nvPr/>
          </p:nvSpPr>
          <p:spPr>
            <a:xfrm>
              <a:off x="0" y="234072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340" name="Straight Connector 29"/>
            <p:cNvSpPr/>
            <p:nvPr/>
          </p:nvSpPr>
          <p:spPr>
            <a:xfrm>
              <a:off x="0" y="263340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341" name="Straight Connector 30"/>
            <p:cNvSpPr/>
            <p:nvPr/>
          </p:nvSpPr>
          <p:spPr>
            <a:xfrm>
              <a:off x="0" y="292608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342" name="Straight Connector 31"/>
            <p:cNvSpPr/>
            <p:nvPr/>
          </p:nvSpPr>
          <p:spPr>
            <a:xfrm>
              <a:off x="0" y="321840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343" name="Straight Connector 32"/>
            <p:cNvSpPr/>
            <p:nvPr/>
          </p:nvSpPr>
          <p:spPr>
            <a:xfrm>
              <a:off x="0" y="351108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344" name="Straight Connector 38"/>
            <p:cNvSpPr/>
            <p:nvPr/>
          </p:nvSpPr>
          <p:spPr>
            <a:xfrm>
              <a:off x="0" y="380376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345" name="Straight Connector 39"/>
            <p:cNvSpPr/>
            <p:nvPr/>
          </p:nvSpPr>
          <p:spPr>
            <a:xfrm>
              <a:off x="0" y="409644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346" name="Straight Connector 40"/>
            <p:cNvSpPr/>
            <p:nvPr/>
          </p:nvSpPr>
          <p:spPr>
            <a:xfrm>
              <a:off x="0" y="438912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347" name="Straight Connector 41"/>
            <p:cNvSpPr/>
            <p:nvPr/>
          </p:nvSpPr>
          <p:spPr>
            <a:xfrm>
              <a:off x="0" y="468144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348" name="Straight Connector 42"/>
            <p:cNvSpPr/>
            <p:nvPr/>
          </p:nvSpPr>
          <p:spPr>
            <a:xfrm>
              <a:off x="0" y="497412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349" name="Straight Connector 43"/>
            <p:cNvSpPr/>
            <p:nvPr/>
          </p:nvSpPr>
          <p:spPr>
            <a:xfrm>
              <a:off x="0" y="526680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350" name="Straight Connector 44"/>
            <p:cNvSpPr/>
            <p:nvPr/>
          </p:nvSpPr>
          <p:spPr>
            <a:xfrm>
              <a:off x="0" y="555948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351" name="Straight Connector 45"/>
            <p:cNvSpPr/>
            <p:nvPr/>
          </p:nvSpPr>
          <p:spPr>
            <a:xfrm>
              <a:off x="0" y="585216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grpSp>
      <p:sp>
        <p:nvSpPr>
          <p:cNvPr id="352" name=".64 square" hidden="1"/>
          <p:cNvSpPr/>
          <p:nvPr/>
        </p:nvSpPr>
        <p:spPr>
          <a:xfrm>
            <a:off x="0" y="0"/>
            <a:ext cx="584640" cy="584640"/>
          </a:xfrm>
          <a:prstGeom prst="rect">
            <a:avLst/>
          </a:prstGeom>
          <a:solidFill>
            <a:schemeClr val="tx1">
              <a:alpha val="17000"/>
            </a:schemeClr>
          </a:solidFill>
          <a:ln>
            <a:noFill/>
          </a:ln>
          <a:effectLst>
            <a:outerShdw blurRad="39960" dir="5400000" dist="2304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353" name=".32 square" hidden="1"/>
          <p:cNvSpPr/>
          <p:nvPr/>
        </p:nvSpPr>
        <p:spPr>
          <a:xfrm>
            <a:off x="0" y="0"/>
            <a:ext cx="291960" cy="291960"/>
          </a:xfrm>
          <a:prstGeom prst="rect">
            <a:avLst/>
          </a:prstGeom>
          <a:solidFill>
            <a:schemeClr val="tx1">
              <a:alpha val="17000"/>
            </a:schemeClr>
          </a:solidFill>
          <a:ln>
            <a:noFill/>
          </a:ln>
          <a:effectLst>
            <a:outerShdw blurRad="39960" dir="5400000" dist="23040" rotWithShape="0">
              <a:srgbClr val="000000">
                <a:alpha val="35000"/>
              </a:srgbClr>
            </a:outerShdw>
          </a:effectLst>
        </p:spPr>
        <p:style>
          <a:lnRef idx="1">
            <a:schemeClr val="accent2"/>
          </a:lnRef>
          <a:fillRef idx="3">
            <a:schemeClr val="accent2"/>
          </a:fillRef>
          <a:effectRef idx="2">
            <a:schemeClr val="accent2"/>
          </a:effectRef>
          <a:fontRef idx="minor"/>
        </p:style>
      </p:sp>
      <p:pic>
        <p:nvPicPr>
          <p:cNvPr id="354" name="MS Brand colors" descr="These are Microsoft Brand colors. The color bar is placed to the side of the Theme master so that it will be visible on all slides. Users can use the 'eye dropper' color tools under Color Fill Shape, Color Fill line etc. to easily select Brand colors. "/>
          <p:cNvPicPr/>
          <p:nvPr/>
        </p:nvPicPr>
        <p:blipFill>
          <a:blip r:embed="rId2"/>
          <a:srcRect l="762" t="0" r="0" b="0"/>
          <a:stretch/>
        </p:blipFill>
        <p:spPr>
          <a:xfrm rot="5400000">
            <a:off x="9510480" y="2843280"/>
            <a:ext cx="6857280" cy="1169640"/>
          </a:xfrm>
          <a:prstGeom prst="rect">
            <a:avLst/>
          </a:prstGeom>
          <a:ln w="0">
            <a:noFill/>
          </a:ln>
        </p:spPr>
      </p:pic>
      <p:sp>
        <p:nvSpPr>
          <p:cNvPr id="355" name="TextBox 5"/>
          <p:cNvSpPr/>
          <p:nvPr/>
        </p:nvSpPr>
        <p:spPr>
          <a:xfrm>
            <a:off x="12321000" y="-204120"/>
            <a:ext cx="645840" cy="15228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lang="en-US" sz="1000" spc="-1" strike="noStrike">
                <a:solidFill>
                  <a:srgbClr val="a3a3a3"/>
                </a:solidFill>
                <a:latin typeface="Segoe UI"/>
                <a:ea typeface="Arial"/>
              </a:rPr>
              <a:t>ELT layout</a:t>
            </a:r>
            <a:endParaRPr b="0" lang="en-US" sz="1000" spc="-1" strike="noStrike">
              <a:latin typeface="Arial"/>
            </a:endParaRPr>
          </a:p>
        </p:txBody>
      </p:sp>
      <p:sp>
        <p:nvSpPr>
          <p:cNvPr id="3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357"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94" name="GRID"/>
          <p:cNvGrpSpPr/>
          <p:nvPr/>
        </p:nvGrpSpPr>
        <p:grpSpPr>
          <a:xfrm>
            <a:off x="0" y="0"/>
            <a:ext cx="12192120" cy="6858360"/>
            <a:chOff x="0" y="0"/>
            <a:chExt cx="12192120" cy="6858360"/>
          </a:xfrm>
        </p:grpSpPr>
        <p:sp>
          <p:nvSpPr>
            <p:cNvPr id="395" name="Straight Connector 6"/>
            <p:cNvSpPr/>
            <p:nvPr/>
          </p:nvSpPr>
          <p:spPr>
            <a:xfrm>
              <a:off x="0" y="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396" name="Straight Connector 8"/>
            <p:cNvSpPr/>
            <p:nvPr/>
          </p:nvSpPr>
          <p:spPr>
            <a:xfrm>
              <a:off x="0" y="29232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397" name="Straight Connector 9"/>
            <p:cNvSpPr/>
            <p:nvPr/>
          </p:nvSpPr>
          <p:spPr>
            <a:xfrm>
              <a:off x="0" y="585000"/>
              <a:ext cx="12188880" cy="360"/>
            </a:xfrm>
            <a:prstGeom prst="line">
              <a:avLst/>
            </a:prstGeom>
            <a:ln w="3175">
              <a:solidFill>
                <a:srgbClr val="df45d4"/>
              </a:solidFill>
              <a:round/>
            </a:ln>
          </p:spPr>
          <p:style>
            <a:lnRef idx="1">
              <a:schemeClr val="accent1"/>
            </a:lnRef>
            <a:fillRef idx="0">
              <a:schemeClr val="accent1"/>
            </a:fillRef>
            <a:effectRef idx="0">
              <a:schemeClr val="accent1"/>
            </a:effectRef>
            <a:fontRef idx="minor"/>
          </p:style>
        </p:sp>
        <p:sp>
          <p:nvSpPr>
            <p:cNvPr id="398" name="Straight Connector 10"/>
            <p:cNvSpPr/>
            <p:nvPr/>
          </p:nvSpPr>
          <p:spPr>
            <a:xfrm>
              <a:off x="0" y="6272640"/>
              <a:ext cx="12188880" cy="360"/>
            </a:xfrm>
            <a:prstGeom prst="line">
              <a:avLst/>
            </a:prstGeom>
            <a:ln w="3175">
              <a:solidFill>
                <a:srgbClr val="df45d4"/>
              </a:solidFill>
              <a:round/>
            </a:ln>
          </p:spPr>
          <p:style>
            <a:lnRef idx="1">
              <a:schemeClr val="accent1"/>
            </a:lnRef>
            <a:fillRef idx="0">
              <a:schemeClr val="accent1"/>
            </a:fillRef>
            <a:effectRef idx="0">
              <a:schemeClr val="accent1"/>
            </a:effectRef>
            <a:fontRef idx="minor"/>
          </p:style>
        </p:sp>
        <p:sp>
          <p:nvSpPr>
            <p:cNvPr id="399" name="Straight Connector 11"/>
            <p:cNvSpPr/>
            <p:nvPr/>
          </p:nvSpPr>
          <p:spPr>
            <a:xfrm>
              <a:off x="0" y="656532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400" name="Straight Connector 12"/>
            <p:cNvSpPr/>
            <p:nvPr/>
          </p:nvSpPr>
          <p:spPr>
            <a:xfrm>
              <a:off x="0" y="685800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401" name="Straight Connector 13"/>
            <p:cNvSpPr/>
            <p:nvPr/>
          </p:nvSpPr>
          <p:spPr>
            <a:xfrm>
              <a:off x="0" y="87768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402" name="Straight Connector 14"/>
            <p:cNvSpPr/>
            <p:nvPr/>
          </p:nvSpPr>
          <p:spPr>
            <a:xfrm>
              <a:off x="0" y="117036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403" name="Straight Connector 15"/>
            <p:cNvSpPr/>
            <p:nvPr/>
          </p:nvSpPr>
          <p:spPr>
            <a:xfrm>
              <a:off x="0" y="146304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404" name="Straight Connector 16"/>
            <p:cNvSpPr/>
            <p:nvPr/>
          </p:nvSpPr>
          <p:spPr>
            <a:xfrm>
              <a:off x="0" y="0"/>
              <a:ext cx="360" cy="685800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405" name="Straight Connector 17"/>
            <p:cNvSpPr/>
            <p:nvPr/>
          </p:nvSpPr>
          <p:spPr>
            <a:xfrm>
              <a:off x="585000" y="0"/>
              <a:ext cx="360" cy="6858000"/>
            </a:xfrm>
            <a:prstGeom prst="line">
              <a:avLst/>
            </a:prstGeom>
            <a:ln w="3175">
              <a:solidFill>
                <a:srgbClr val="df45d4"/>
              </a:solidFill>
              <a:round/>
            </a:ln>
          </p:spPr>
          <p:style>
            <a:lnRef idx="1">
              <a:schemeClr val="accent1"/>
            </a:lnRef>
            <a:fillRef idx="0">
              <a:schemeClr val="accent1"/>
            </a:fillRef>
            <a:effectRef idx="0">
              <a:schemeClr val="accent1"/>
            </a:effectRef>
            <a:fontRef idx="minor"/>
          </p:style>
        </p:sp>
        <p:sp>
          <p:nvSpPr>
            <p:cNvPr id="406" name="Straight Connector 18"/>
            <p:cNvSpPr/>
            <p:nvPr/>
          </p:nvSpPr>
          <p:spPr>
            <a:xfrm>
              <a:off x="292320" y="0"/>
              <a:ext cx="360" cy="685800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407" name="Straight Connector 19"/>
            <p:cNvSpPr/>
            <p:nvPr/>
          </p:nvSpPr>
          <p:spPr>
            <a:xfrm>
              <a:off x="877680" y="0"/>
              <a:ext cx="360" cy="685800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408" name="Straight Connector 20"/>
            <p:cNvSpPr/>
            <p:nvPr/>
          </p:nvSpPr>
          <p:spPr>
            <a:xfrm>
              <a:off x="1170360" y="0"/>
              <a:ext cx="360" cy="685800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409" name="Straight Connector 21"/>
            <p:cNvSpPr/>
            <p:nvPr/>
          </p:nvSpPr>
          <p:spPr>
            <a:xfrm>
              <a:off x="11021400" y="0"/>
              <a:ext cx="360" cy="685800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410" name="Straight Connector 22"/>
            <p:cNvSpPr/>
            <p:nvPr/>
          </p:nvSpPr>
          <p:spPr>
            <a:xfrm>
              <a:off x="11606760" y="0"/>
              <a:ext cx="360" cy="6858000"/>
            </a:xfrm>
            <a:prstGeom prst="line">
              <a:avLst/>
            </a:prstGeom>
            <a:ln w="3175">
              <a:solidFill>
                <a:srgbClr val="df45d4"/>
              </a:solidFill>
              <a:round/>
            </a:ln>
          </p:spPr>
          <p:style>
            <a:lnRef idx="1">
              <a:schemeClr val="accent1"/>
            </a:lnRef>
            <a:fillRef idx="0">
              <a:schemeClr val="accent1"/>
            </a:fillRef>
            <a:effectRef idx="0">
              <a:schemeClr val="accent1"/>
            </a:effectRef>
            <a:fontRef idx="minor"/>
          </p:style>
        </p:sp>
        <p:sp>
          <p:nvSpPr>
            <p:cNvPr id="411" name="Straight Connector 23"/>
            <p:cNvSpPr/>
            <p:nvPr/>
          </p:nvSpPr>
          <p:spPr>
            <a:xfrm>
              <a:off x="11314080" y="0"/>
              <a:ext cx="360" cy="685800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412" name="Straight Connector 24"/>
            <p:cNvSpPr/>
            <p:nvPr/>
          </p:nvSpPr>
          <p:spPr>
            <a:xfrm>
              <a:off x="11899080" y="0"/>
              <a:ext cx="360" cy="685800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413" name="Straight Connector 25"/>
            <p:cNvSpPr/>
            <p:nvPr/>
          </p:nvSpPr>
          <p:spPr>
            <a:xfrm>
              <a:off x="12191760" y="0"/>
              <a:ext cx="360" cy="685800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414" name="Straight Connector 26"/>
            <p:cNvSpPr/>
            <p:nvPr/>
          </p:nvSpPr>
          <p:spPr>
            <a:xfrm>
              <a:off x="0" y="175536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415" name="Straight Connector 27"/>
            <p:cNvSpPr/>
            <p:nvPr/>
          </p:nvSpPr>
          <p:spPr>
            <a:xfrm>
              <a:off x="0" y="204804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416" name="Straight Connector 28"/>
            <p:cNvSpPr/>
            <p:nvPr/>
          </p:nvSpPr>
          <p:spPr>
            <a:xfrm>
              <a:off x="0" y="234072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417" name="Straight Connector 29"/>
            <p:cNvSpPr/>
            <p:nvPr/>
          </p:nvSpPr>
          <p:spPr>
            <a:xfrm>
              <a:off x="0" y="263340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418" name="Straight Connector 30"/>
            <p:cNvSpPr/>
            <p:nvPr/>
          </p:nvSpPr>
          <p:spPr>
            <a:xfrm>
              <a:off x="0" y="292608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419" name="Straight Connector 31"/>
            <p:cNvSpPr/>
            <p:nvPr/>
          </p:nvSpPr>
          <p:spPr>
            <a:xfrm>
              <a:off x="0" y="321840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420" name="Straight Connector 32"/>
            <p:cNvSpPr/>
            <p:nvPr/>
          </p:nvSpPr>
          <p:spPr>
            <a:xfrm>
              <a:off x="0" y="351108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421" name="Straight Connector 38"/>
            <p:cNvSpPr/>
            <p:nvPr/>
          </p:nvSpPr>
          <p:spPr>
            <a:xfrm>
              <a:off x="0" y="380376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422" name="Straight Connector 39"/>
            <p:cNvSpPr/>
            <p:nvPr/>
          </p:nvSpPr>
          <p:spPr>
            <a:xfrm>
              <a:off x="0" y="409644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423" name="Straight Connector 40"/>
            <p:cNvSpPr/>
            <p:nvPr/>
          </p:nvSpPr>
          <p:spPr>
            <a:xfrm>
              <a:off x="0" y="438912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424" name="Straight Connector 41"/>
            <p:cNvSpPr/>
            <p:nvPr/>
          </p:nvSpPr>
          <p:spPr>
            <a:xfrm>
              <a:off x="0" y="468144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425" name="Straight Connector 42"/>
            <p:cNvSpPr/>
            <p:nvPr/>
          </p:nvSpPr>
          <p:spPr>
            <a:xfrm>
              <a:off x="0" y="497412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426" name="Straight Connector 43"/>
            <p:cNvSpPr/>
            <p:nvPr/>
          </p:nvSpPr>
          <p:spPr>
            <a:xfrm>
              <a:off x="0" y="526680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427" name="Straight Connector 44"/>
            <p:cNvSpPr/>
            <p:nvPr/>
          </p:nvSpPr>
          <p:spPr>
            <a:xfrm>
              <a:off x="0" y="555948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sp>
          <p:nvSpPr>
            <p:cNvPr id="428" name="Straight Connector 45"/>
            <p:cNvSpPr/>
            <p:nvPr/>
          </p:nvSpPr>
          <p:spPr>
            <a:xfrm>
              <a:off x="0" y="5852160"/>
              <a:ext cx="12188880" cy="360"/>
            </a:xfrm>
            <a:prstGeom prst="line">
              <a:avLst/>
            </a:prstGeom>
            <a:ln w="3175">
              <a:solidFill>
                <a:srgbClr val="000000">
                  <a:alpha val="20000"/>
                </a:srgbClr>
              </a:solidFill>
              <a:round/>
            </a:ln>
          </p:spPr>
          <p:style>
            <a:lnRef idx="1">
              <a:schemeClr val="accent1"/>
            </a:lnRef>
            <a:fillRef idx="0">
              <a:schemeClr val="accent1"/>
            </a:fillRef>
            <a:effectRef idx="0">
              <a:schemeClr val="accent1"/>
            </a:effectRef>
            <a:fontRef idx="minor"/>
          </p:style>
        </p:sp>
      </p:grpSp>
      <p:sp>
        <p:nvSpPr>
          <p:cNvPr id="429" name=".64 square" hidden="1"/>
          <p:cNvSpPr/>
          <p:nvPr/>
        </p:nvSpPr>
        <p:spPr>
          <a:xfrm>
            <a:off x="0" y="0"/>
            <a:ext cx="584640" cy="584640"/>
          </a:xfrm>
          <a:prstGeom prst="rect">
            <a:avLst/>
          </a:prstGeom>
          <a:solidFill>
            <a:schemeClr val="tx1">
              <a:alpha val="17000"/>
            </a:schemeClr>
          </a:solidFill>
          <a:ln>
            <a:noFill/>
          </a:ln>
          <a:effectLst>
            <a:outerShdw blurRad="39960" dir="5400000" dist="2304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430" name=".32 square" hidden="1"/>
          <p:cNvSpPr/>
          <p:nvPr/>
        </p:nvSpPr>
        <p:spPr>
          <a:xfrm>
            <a:off x="0" y="0"/>
            <a:ext cx="291960" cy="291960"/>
          </a:xfrm>
          <a:prstGeom prst="rect">
            <a:avLst/>
          </a:prstGeom>
          <a:solidFill>
            <a:schemeClr val="tx1">
              <a:alpha val="17000"/>
            </a:schemeClr>
          </a:solidFill>
          <a:ln>
            <a:noFill/>
          </a:ln>
          <a:effectLst>
            <a:outerShdw blurRad="39960" dir="5400000" dist="23040" rotWithShape="0">
              <a:srgbClr val="000000">
                <a:alpha val="35000"/>
              </a:srgbClr>
            </a:outerShdw>
          </a:effectLst>
        </p:spPr>
        <p:style>
          <a:lnRef idx="1">
            <a:schemeClr val="accent2"/>
          </a:lnRef>
          <a:fillRef idx="3">
            <a:schemeClr val="accent2"/>
          </a:fillRef>
          <a:effectRef idx="2">
            <a:schemeClr val="accent2"/>
          </a:effectRef>
          <a:fontRef idx="minor"/>
        </p:style>
      </p:sp>
      <p:pic>
        <p:nvPicPr>
          <p:cNvPr id="431" name="MS Brand colors" descr="These are Microsoft Brand colors. The color bar is placed to the side of the Theme master so that it will be visible on all slides. Users can use the 'eye dropper' color tools under Color Fill Shape, Color Fill line etc. to easily select Brand colors. "/>
          <p:cNvPicPr/>
          <p:nvPr/>
        </p:nvPicPr>
        <p:blipFill>
          <a:blip r:embed="rId2"/>
          <a:srcRect l="762" t="0" r="0" b="0"/>
          <a:stretch/>
        </p:blipFill>
        <p:spPr>
          <a:xfrm rot="5400000">
            <a:off x="9510480" y="2843280"/>
            <a:ext cx="6857280" cy="1169640"/>
          </a:xfrm>
          <a:prstGeom prst="rect">
            <a:avLst/>
          </a:prstGeom>
          <a:ln w="0">
            <a:noFill/>
          </a:ln>
        </p:spPr>
      </p:pic>
      <p:sp>
        <p:nvSpPr>
          <p:cNvPr id="432" name="TextBox 5"/>
          <p:cNvSpPr/>
          <p:nvPr/>
        </p:nvSpPr>
        <p:spPr>
          <a:xfrm>
            <a:off x="12321000" y="-204120"/>
            <a:ext cx="645840" cy="15228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lang="en-US" sz="1000" spc="-1" strike="noStrike">
                <a:solidFill>
                  <a:srgbClr val="a3a3a3"/>
                </a:solidFill>
                <a:latin typeface="Segoe UI"/>
                <a:ea typeface="Arial"/>
              </a:rPr>
              <a:t>ELT layout</a:t>
            </a:r>
            <a:endParaRPr b="0" lang="en-US" sz="1000" spc="-1" strike="noStrike">
              <a:latin typeface="Arial"/>
            </a:endParaRPr>
          </a:p>
        </p:txBody>
      </p:sp>
      <p:sp>
        <p:nvSpPr>
          <p:cNvPr id="4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34"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43a5e"/>
        </a:solidFill>
      </p:bgPr>
    </p:bg>
    <p:spTree>
      <p:nvGrpSpPr>
        <p:cNvPr id="1" name=""/>
        <p:cNvGrpSpPr/>
        <p:nvPr/>
      </p:nvGrpSpPr>
      <p:grpSpPr>
        <a:xfrm>
          <a:off x="0" y="0"/>
          <a:ext cx="0" cy="0"/>
          <a:chOff x="0" y="0"/>
          <a:chExt cx="0" cy="0"/>
        </a:xfrm>
      </p:grpSpPr>
      <p:grpSp>
        <p:nvGrpSpPr>
          <p:cNvPr id="471" name="GRID"/>
          <p:cNvGrpSpPr/>
          <p:nvPr/>
        </p:nvGrpSpPr>
        <p:grpSpPr>
          <a:xfrm>
            <a:off x="0" y="0"/>
            <a:ext cx="12192120" cy="6858360"/>
            <a:chOff x="0" y="0"/>
            <a:chExt cx="12192120" cy="6858360"/>
          </a:xfrm>
        </p:grpSpPr>
        <p:sp>
          <p:nvSpPr>
            <p:cNvPr id="472" name="Straight Connector 6"/>
            <p:cNvSpPr/>
            <p:nvPr/>
          </p:nvSpPr>
          <p:spPr>
            <a:xfrm>
              <a:off x="0" y="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473" name="Straight Connector 8"/>
            <p:cNvSpPr/>
            <p:nvPr/>
          </p:nvSpPr>
          <p:spPr>
            <a:xfrm>
              <a:off x="0" y="29232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474" name="Straight Connector 9"/>
            <p:cNvSpPr/>
            <p:nvPr/>
          </p:nvSpPr>
          <p:spPr>
            <a:xfrm>
              <a:off x="0" y="585000"/>
              <a:ext cx="12188880" cy="360"/>
            </a:xfrm>
            <a:prstGeom prst="line">
              <a:avLst/>
            </a:prstGeom>
            <a:ln w="3175">
              <a:solidFill>
                <a:srgbClr val="df45d4"/>
              </a:solidFill>
              <a:round/>
            </a:ln>
          </p:spPr>
          <p:style>
            <a:lnRef idx="1">
              <a:schemeClr val="accent1"/>
            </a:lnRef>
            <a:fillRef idx="0">
              <a:schemeClr val="accent1"/>
            </a:fillRef>
            <a:effectRef idx="0">
              <a:schemeClr val="accent1"/>
            </a:effectRef>
            <a:fontRef idx="minor"/>
          </p:style>
        </p:sp>
        <p:sp>
          <p:nvSpPr>
            <p:cNvPr id="475" name="Straight Connector 10"/>
            <p:cNvSpPr/>
            <p:nvPr/>
          </p:nvSpPr>
          <p:spPr>
            <a:xfrm>
              <a:off x="0" y="6272640"/>
              <a:ext cx="12188880" cy="360"/>
            </a:xfrm>
            <a:prstGeom prst="line">
              <a:avLst/>
            </a:prstGeom>
            <a:ln w="3175">
              <a:solidFill>
                <a:srgbClr val="df45d4"/>
              </a:solidFill>
              <a:round/>
            </a:ln>
          </p:spPr>
          <p:style>
            <a:lnRef idx="1">
              <a:schemeClr val="accent1"/>
            </a:lnRef>
            <a:fillRef idx="0">
              <a:schemeClr val="accent1"/>
            </a:fillRef>
            <a:effectRef idx="0">
              <a:schemeClr val="accent1"/>
            </a:effectRef>
            <a:fontRef idx="minor"/>
          </p:style>
        </p:sp>
        <p:sp>
          <p:nvSpPr>
            <p:cNvPr id="476" name="Straight Connector 11"/>
            <p:cNvSpPr/>
            <p:nvPr/>
          </p:nvSpPr>
          <p:spPr>
            <a:xfrm>
              <a:off x="0" y="656532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477" name="Straight Connector 12"/>
            <p:cNvSpPr/>
            <p:nvPr/>
          </p:nvSpPr>
          <p:spPr>
            <a:xfrm>
              <a:off x="0" y="685800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478" name="Straight Connector 13"/>
            <p:cNvSpPr/>
            <p:nvPr/>
          </p:nvSpPr>
          <p:spPr>
            <a:xfrm>
              <a:off x="0" y="87768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479" name="Straight Connector 14"/>
            <p:cNvSpPr/>
            <p:nvPr/>
          </p:nvSpPr>
          <p:spPr>
            <a:xfrm>
              <a:off x="0" y="117036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480" name="Straight Connector 15"/>
            <p:cNvSpPr/>
            <p:nvPr/>
          </p:nvSpPr>
          <p:spPr>
            <a:xfrm>
              <a:off x="0" y="146304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481" name="Straight Connector 16"/>
            <p:cNvSpPr/>
            <p:nvPr/>
          </p:nvSpPr>
          <p:spPr>
            <a:xfrm>
              <a:off x="0" y="0"/>
              <a:ext cx="360" cy="685800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482" name="Straight Connector 17"/>
            <p:cNvSpPr/>
            <p:nvPr/>
          </p:nvSpPr>
          <p:spPr>
            <a:xfrm>
              <a:off x="585000" y="0"/>
              <a:ext cx="360" cy="6858000"/>
            </a:xfrm>
            <a:prstGeom prst="line">
              <a:avLst/>
            </a:prstGeom>
            <a:ln w="3175">
              <a:solidFill>
                <a:srgbClr val="df45d4"/>
              </a:solidFill>
              <a:round/>
            </a:ln>
          </p:spPr>
          <p:style>
            <a:lnRef idx="1">
              <a:schemeClr val="accent1"/>
            </a:lnRef>
            <a:fillRef idx="0">
              <a:schemeClr val="accent1"/>
            </a:fillRef>
            <a:effectRef idx="0">
              <a:schemeClr val="accent1"/>
            </a:effectRef>
            <a:fontRef idx="minor"/>
          </p:style>
        </p:sp>
        <p:sp>
          <p:nvSpPr>
            <p:cNvPr id="483" name="Straight Connector 18"/>
            <p:cNvSpPr/>
            <p:nvPr/>
          </p:nvSpPr>
          <p:spPr>
            <a:xfrm>
              <a:off x="292320" y="0"/>
              <a:ext cx="360" cy="685800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484" name="Straight Connector 19"/>
            <p:cNvSpPr/>
            <p:nvPr/>
          </p:nvSpPr>
          <p:spPr>
            <a:xfrm>
              <a:off x="877680" y="0"/>
              <a:ext cx="360" cy="685800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485" name="Straight Connector 20"/>
            <p:cNvSpPr/>
            <p:nvPr/>
          </p:nvSpPr>
          <p:spPr>
            <a:xfrm>
              <a:off x="1170360" y="0"/>
              <a:ext cx="360" cy="685800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486" name="Straight Connector 21"/>
            <p:cNvSpPr/>
            <p:nvPr/>
          </p:nvSpPr>
          <p:spPr>
            <a:xfrm>
              <a:off x="11021400" y="0"/>
              <a:ext cx="360" cy="685800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487" name="Straight Connector 22"/>
            <p:cNvSpPr/>
            <p:nvPr/>
          </p:nvSpPr>
          <p:spPr>
            <a:xfrm>
              <a:off x="11606760" y="0"/>
              <a:ext cx="360" cy="6858000"/>
            </a:xfrm>
            <a:prstGeom prst="line">
              <a:avLst/>
            </a:prstGeom>
            <a:ln w="3175">
              <a:solidFill>
                <a:srgbClr val="df45d4"/>
              </a:solidFill>
              <a:round/>
            </a:ln>
          </p:spPr>
          <p:style>
            <a:lnRef idx="1">
              <a:schemeClr val="accent1"/>
            </a:lnRef>
            <a:fillRef idx="0">
              <a:schemeClr val="accent1"/>
            </a:fillRef>
            <a:effectRef idx="0">
              <a:schemeClr val="accent1"/>
            </a:effectRef>
            <a:fontRef idx="minor"/>
          </p:style>
        </p:sp>
        <p:sp>
          <p:nvSpPr>
            <p:cNvPr id="488" name="Straight Connector 23"/>
            <p:cNvSpPr/>
            <p:nvPr/>
          </p:nvSpPr>
          <p:spPr>
            <a:xfrm>
              <a:off x="11314080" y="0"/>
              <a:ext cx="360" cy="685800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489" name="Straight Connector 24"/>
            <p:cNvSpPr/>
            <p:nvPr/>
          </p:nvSpPr>
          <p:spPr>
            <a:xfrm>
              <a:off x="11899080" y="0"/>
              <a:ext cx="360" cy="685800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490" name="Straight Connector 25"/>
            <p:cNvSpPr/>
            <p:nvPr/>
          </p:nvSpPr>
          <p:spPr>
            <a:xfrm>
              <a:off x="12191760" y="0"/>
              <a:ext cx="360" cy="685800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491" name="Straight Connector 26"/>
            <p:cNvSpPr/>
            <p:nvPr/>
          </p:nvSpPr>
          <p:spPr>
            <a:xfrm>
              <a:off x="0" y="175536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492" name="Straight Connector 27"/>
            <p:cNvSpPr/>
            <p:nvPr/>
          </p:nvSpPr>
          <p:spPr>
            <a:xfrm>
              <a:off x="0" y="204804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493" name="Straight Connector 28"/>
            <p:cNvSpPr/>
            <p:nvPr/>
          </p:nvSpPr>
          <p:spPr>
            <a:xfrm>
              <a:off x="0" y="234072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494" name="Straight Connector 29"/>
            <p:cNvSpPr/>
            <p:nvPr/>
          </p:nvSpPr>
          <p:spPr>
            <a:xfrm>
              <a:off x="0" y="263340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495" name="Straight Connector 30"/>
            <p:cNvSpPr/>
            <p:nvPr/>
          </p:nvSpPr>
          <p:spPr>
            <a:xfrm>
              <a:off x="0" y="292608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496" name="Straight Connector 31"/>
            <p:cNvSpPr/>
            <p:nvPr/>
          </p:nvSpPr>
          <p:spPr>
            <a:xfrm>
              <a:off x="0" y="321840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497" name="Straight Connector 32"/>
            <p:cNvSpPr/>
            <p:nvPr/>
          </p:nvSpPr>
          <p:spPr>
            <a:xfrm>
              <a:off x="0" y="351108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498" name="Straight Connector 38"/>
            <p:cNvSpPr/>
            <p:nvPr/>
          </p:nvSpPr>
          <p:spPr>
            <a:xfrm>
              <a:off x="0" y="380376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499" name="Straight Connector 39"/>
            <p:cNvSpPr/>
            <p:nvPr/>
          </p:nvSpPr>
          <p:spPr>
            <a:xfrm>
              <a:off x="0" y="409644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500" name="Straight Connector 40"/>
            <p:cNvSpPr/>
            <p:nvPr/>
          </p:nvSpPr>
          <p:spPr>
            <a:xfrm>
              <a:off x="0" y="438912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501" name="Straight Connector 41"/>
            <p:cNvSpPr/>
            <p:nvPr/>
          </p:nvSpPr>
          <p:spPr>
            <a:xfrm>
              <a:off x="0" y="468144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502" name="Straight Connector 42"/>
            <p:cNvSpPr/>
            <p:nvPr/>
          </p:nvSpPr>
          <p:spPr>
            <a:xfrm>
              <a:off x="0" y="497412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503" name="Straight Connector 43"/>
            <p:cNvSpPr/>
            <p:nvPr/>
          </p:nvSpPr>
          <p:spPr>
            <a:xfrm>
              <a:off x="0" y="526680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504" name="Straight Connector 44"/>
            <p:cNvSpPr/>
            <p:nvPr/>
          </p:nvSpPr>
          <p:spPr>
            <a:xfrm>
              <a:off x="0" y="555948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505" name="Straight Connector 45"/>
            <p:cNvSpPr/>
            <p:nvPr/>
          </p:nvSpPr>
          <p:spPr>
            <a:xfrm>
              <a:off x="0" y="585216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grpSp>
      <p:sp>
        <p:nvSpPr>
          <p:cNvPr id="506" name=".64 square" hidden="1"/>
          <p:cNvSpPr/>
          <p:nvPr/>
        </p:nvSpPr>
        <p:spPr>
          <a:xfrm>
            <a:off x="0" y="0"/>
            <a:ext cx="584640" cy="584640"/>
          </a:xfrm>
          <a:prstGeom prst="rect">
            <a:avLst/>
          </a:prstGeom>
          <a:solidFill>
            <a:schemeClr val="tx1">
              <a:alpha val="17000"/>
            </a:schemeClr>
          </a:solidFill>
          <a:ln>
            <a:noFill/>
          </a:ln>
          <a:effectLst>
            <a:outerShdw blurRad="39960" dir="5400000" dist="2304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507" name=".32 square" hidden="1"/>
          <p:cNvSpPr/>
          <p:nvPr/>
        </p:nvSpPr>
        <p:spPr>
          <a:xfrm>
            <a:off x="0" y="0"/>
            <a:ext cx="291960" cy="291960"/>
          </a:xfrm>
          <a:prstGeom prst="rect">
            <a:avLst/>
          </a:prstGeom>
          <a:solidFill>
            <a:schemeClr val="tx1">
              <a:alpha val="17000"/>
            </a:schemeClr>
          </a:solidFill>
          <a:ln>
            <a:noFill/>
          </a:ln>
          <a:effectLst>
            <a:outerShdw blurRad="39960" dir="5400000" dist="23040" rotWithShape="0">
              <a:srgbClr val="000000">
                <a:alpha val="35000"/>
              </a:srgbClr>
            </a:outerShdw>
          </a:effectLst>
        </p:spPr>
        <p:style>
          <a:lnRef idx="1">
            <a:schemeClr val="accent2"/>
          </a:lnRef>
          <a:fillRef idx="3">
            <a:schemeClr val="accent2"/>
          </a:fillRef>
          <a:effectRef idx="2">
            <a:schemeClr val="accent2"/>
          </a:effectRef>
          <a:fontRef idx="minor"/>
        </p:style>
      </p:sp>
      <p:pic>
        <p:nvPicPr>
          <p:cNvPr id="508" name="MS Brand colors" descr="These are Microsoft Brand colors. The color bar is placed to the side of the Theme master so that it will be visible on all slides. Users can use the 'eye dropper' color tools under Color Fill Shape, Color Fill line etc. to easily select Brand colors. "/>
          <p:cNvPicPr/>
          <p:nvPr/>
        </p:nvPicPr>
        <p:blipFill>
          <a:blip r:embed="rId2"/>
          <a:srcRect l="762" t="0" r="0" b="0"/>
          <a:stretch/>
        </p:blipFill>
        <p:spPr>
          <a:xfrm rot="5400000">
            <a:off x="9510480" y="2843280"/>
            <a:ext cx="6857280" cy="1169640"/>
          </a:xfrm>
          <a:prstGeom prst="rect">
            <a:avLst/>
          </a:prstGeom>
          <a:ln w="0">
            <a:noFill/>
          </a:ln>
        </p:spPr>
      </p:pic>
      <p:pic>
        <p:nvPicPr>
          <p:cNvPr id="509" name="Image" descr="Image"/>
          <p:cNvPicPr/>
          <p:nvPr/>
        </p:nvPicPr>
        <p:blipFill>
          <a:blip r:embed="rId3"/>
          <a:stretch/>
        </p:blipFill>
        <p:spPr>
          <a:xfrm>
            <a:off x="0" y="0"/>
            <a:ext cx="12191400" cy="6857280"/>
          </a:xfrm>
          <a:prstGeom prst="rect">
            <a:avLst/>
          </a:prstGeom>
          <a:ln w="12700">
            <a:noFill/>
          </a:ln>
        </p:spPr>
      </p:pic>
      <p:pic>
        <p:nvPicPr>
          <p:cNvPr id="510" name="Image" descr="Image"/>
          <p:cNvPicPr/>
          <p:nvPr/>
        </p:nvPicPr>
        <p:blipFill>
          <a:blip r:embed="rId4"/>
          <a:stretch/>
        </p:blipFill>
        <p:spPr>
          <a:xfrm>
            <a:off x="1800" y="702360"/>
            <a:ext cx="12189600" cy="6154920"/>
          </a:xfrm>
          <a:prstGeom prst="rect">
            <a:avLst/>
          </a:prstGeom>
          <a:ln w="12700">
            <a:noFill/>
          </a:ln>
        </p:spPr>
      </p:pic>
      <p:sp>
        <p:nvSpPr>
          <p:cNvPr id="5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12"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43a5e"/>
        </a:solidFill>
      </p:bgPr>
    </p:bg>
    <p:spTree>
      <p:nvGrpSpPr>
        <p:cNvPr id="1" name=""/>
        <p:cNvGrpSpPr/>
        <p:nvPr/>
      </p:nvGrpSpPr>
      <p:grpSpPr>
        <a:xfrm>
          <a:off x="0" y="0"/>
          <a:ext cx="0" cy="0"/>
          <a:chOff x="0" y="0"/>
          <a:chExt cx="0" cy="0"/>
        </a:xfrm>
      </p:grpSpPr>
      <p:grpSp>
        <p:nvGrpSpPr>
          <p:cNvPr id="549" name="GRID"/>
          <p:cNvGrpSpPr/>
          <p:nvPr/>
        </p:nvGrpSpPr>
        <p:grpSpPr>
          <a:xfrm>
            <a:off x="0" y="0"/>
            <a:ext cx="12192120" cy="6858360"/>
            <a:chOff x="0" y="0"/>
            <a:chExt cx="12192120" cy="6858360"/>
          </a:xfrm>
        </p:grpSpPr>
        <p:sp>
          <p:nvSpPr>
            <p:cNvPr id="550" name="Straight Connector 6"/>
            <p:cNvSpPr/>
            <p:nvPr/>
          </p:nvSpPr>
          <p:spPr>
            <a:xfrm>
              <a:off x="0" y="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551" name="Straight Connector 8"/>
            <p:cNvSpPr/>
            <p:nvPr/>
          </p:nvSpPr>
          <p:spPr>
            <a:xfrm>
              <a:off x="0" y="29232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552" name="Straight Connector 9"/>
            <p:cNvSpPr/>
            <p:nvPr/>
          </p:nvSpPr>
          <p:spPr>
            <a:xfrm>
              <a:off x="0" y="585000"/>
              <a:ext cx="12188880" cy="360"/>
            </a:xfrm>
            <a:prstGeom prst="line">
              <a:avLst/>
            </a:prstGeom>
            <a:ln w="3175">
              <a:solidFill>
                <a:srgbClr val="df45d4"/>
              </a:solidFill>
              <a:round/>
            </a:ln>
          </p:spPr>
          <p:style>
            <a:lnRef idx="1">
              <a:schemeClr val="accent1"/>
            </a:lnRef>
            <a:fillRef idx="0">
              <a:schemeClr val="accent1"/>
            </a:fillRef>
            <a:effectRef idx="0">
              <a:schemeClr val="accent1"/>
            </a:effectRef>
            <a:fontRef idx="minor"/>
          </p:style>
        </p:sp>
        <p:sp>
          <p:nvSpPr>
            <p:cNvPr id="553" name="Straight Connector 10"/>
            <p:cNvSpPr/>
            <p:nvPr/>
          </p:nvSpPr>
          <p:spPr>
            <a:xfrm>
              <a:off x="0" y="6272640"/>
              <a:ext cx="12188880" cy="360"/>
            </a:xfrm>
            <a:prstGeom prst="line">
              <a:avLst/>
            </a:prstGeom>
            <a:ln w="3175">
              <a:solidFill>
                <a:srgbClr val="df45d4"/>
              </a:solidFill>
              <a:round/>
            </a:ln>
          </p:spPr>
          <p:style>
            <a:lnRef idx="1">
              <a:schemeClr val="accent1"/>
            </a:lnRef>
            <a:fillRef idx="0">
              <a:schemeClr val="accent1"/>
            </a:fillRef>
            <a:effectRef idx="0">
              <a:schemeClr val="accent1"/>
            </a:effectRef>
            <a:fontRef idx="minor"/>
          </p:style>
        </p:sp>
        <p:sp>
          <p:nvSpPr>
            <p:cNvPr id="554" name="Straight Connector 11"/>
            <p:cNvSpPr/>
            <p:nvPr/>
          </p:nvSpPr>
          <p:spPr>
            <a:xfrm>
              <a:off x="0" y="656532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555" name="Straight Connector 12"/>
            <p:cNvSpPr/>
            <p:nvPr/>
          </p:nvSpPr>
          <p:spPr>
            <a:xfrm>
              <a:off x="0" y="685800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556" name="Straight Connector 13"/>
            <p:cNvSpPr/>
            <p:nvPr/>
          </p:nvSpPr>
          <p:spPr>
            <a:xfrm>
              <a:off x="0" y="87768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557" name="Straight Connector 14"/>
            <p:cNvSpPr/>
            <p:nvPr/>
          </p:nvSpPr>
          <p:spPr>
            <a:xfrm>
              <a:off x="0" y="117036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558" name="Straight Connector 15"/>
            <p:cNvSpPr/>
            <p:nvPr/>
          </p:nvSpPr>
          <p:spPr>
            <a:xfrm>
              <a:off x="0" y="146304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559" name="Straight Connector 16"/>
            <p:cNvSpPr/>
            <p:nvPr/>
          </p:nvSpPr>
          <p:spPr>
            <a:xfrm>
              <a:off x="0" y="0"/>
              <a:ext cx="360" cy="685800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560" name="Straight Connector 17"/>
            <p:cNvSpPr/>
            <p:nvPr/>
          </p:nvSpPr>
          <p:spPr>
            <a:xfrm>
              <a:off x="585000" y="0"/>
              <a:ext cx="360" cy="6858000"/>
            </a:xfrm>
            <a:prstGeom prst="line">
              <a:avLst/>
            </a:prstGeom>
            <a:ln w="3175">
              <a:solidFill>
                <a:srgbClr val="df45d4"/>
              </a:solidFill>
              <a:round/>
            </a:ln>
          </p:spPr>
          <p:style>
            <a:lnRef idx="1">
              <a:schemeClr val="accent1"/>
            </a:lnRef>
            <a:fillRef idx="0">
              <a:schemeClr val="accent1"/>
            </a:fillRef>
            <a:effectRef idx="0">
              <a:schemeClr val="accent1"/>
            </a:effectRef>
            <a:fontRef idx="minor"/>
          </p:style>
        </p:sp>
        <p:sp>
          <p:nvSpPr>
            <p:cNvPr id="561" name="Straight Connector 18"/>
            <p:cNvSpPr/>
            <p:nvPr/>
          </p:nvSpPr>
          <p:spPr>
            <a:xfrm>
              <a:off x="292320" y="0"/>
              <a:ext cx="360" cy="685800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562" name="Straight Connector 19"/>
            <p:cNvSpPr/>
            <p:nvPr/>
          </p:nvSpPr>
          <p:spPr>
            <a:xfrm>
              <a:off x="877680" y="0"/>
              <a:ext cx="360" cy="685800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563" name="Straight Connector 20"/>
            <p:cNvSpPr/>
            <p:nvPr/>
          </p:nvSpPr>
          <p:spPr>
            <a:xfrm>
              <a:off x="1170360" y="0"/>
              <a:ext cx="360" cy="685800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564" name="Straight Connector 21"/>
            <p:cNvSpPr/>
            <p:nvPr/>
          </p:nvSpPr>
          <p:spPr>
            <a:xfrm>
              <a:off x="11021400" y="0"/>
              <a:ext cx="360" cy="685800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565" name="Straight Connector 22"/>
            <p:cNvSpPr/>
            <p:nvPr/>
          </p:nvSpPr>
          <p:spPr>
            <a:xfrm>
              <a:off x="11606760" y="0"/>
              <a:ext cx="360" cy="6858000"/>
            </a:xfrm>
            <a:prstGeom prst="line">
              <a:avLst/>
            </a:prstGeom>
            <a:ln w="3175">
              <a:solidFill>
                <a:srgbClr val="df45d4"/>
              </a:solidFill>
              <a:round/>
            </a:ln>
          </p:spPr>
          <p:style>
            <a:lnRef idx="1">
              <a:schemeClr val="accent1"/>
            </a:lnRef>
            <a:fillRef idx="0">
              <a:schemeClr val="accent1"/>
            </a:fillRef>
            <a:effectRef idx="0">
              <a:schemeClr val="accent1"/>
            </a:effectRef>
            <a:fontRef idx="minor"/>
          </p:style>
        </p:sp>
        <p:sp>
          <p:nvSpPr>
            <p:cNvPr id="566" name="Straight Connector 23"/>
            <p:cNvSpPr/>
            <p:nvPr/>
          </p:nvSpPr>
          <p:spPr>
            <a:xfrm>
              <a:off x="11314080" y="0"/>
              <a:ext cx="360" cy="685800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567" name="Straight Connector 24"/>
            <p:cNvSpPr/>
            <p:nvPr/>
          </p:nvSpPr>
          <p:spPr>
            <a:xfrm>
              <a:off x="11899080" y="0"/>
              <a:ext cx="360" cy="685800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568" name="Straight Connector 25"/>
            <p:cNvSpPr/>
            <p:nvPr/>
          </p:nvSpPr>
          <p:spPr>
            <a:xfrm>
              <a:off x="12191760" y="0"/>
              <a:ext cx="360" cy="685800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569" name="Straight Connector 26"/>
            <p:cNvSpPr/>
            <p:nvPr/>
          </p:nvSpPr>
          <p:spPr>
            <a:xfrm>
              <a:off x="0" y="175536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570" name="Straight Connector 27"/>
            <p:cNvSpPr/>
            <p:nvPr/>
          </p:nvSpPr>
          <p:spPr>
            <a:xfrm>
              <a:off x="0" y="204804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571" name="Straight Connector 28"/>
            <p:cNvSpPr/>
            <p:nvPr/>
          </p:nvSpPr>
          <p:spPr>
            <a:xfrm>
              <a:off x="0" y="234072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572" name="Straight Connector 29"/>
            <p:cNvSpPr/>
            <p:nvPr/>
          </p:nvSpPr>
          <p:spPr>
            <a:xfrm>
              <a:off x="0" y="263340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573" name="Straight Connector 30"/>
            <p:cNvSpPr/>
            <p:nvPr/>
          </p:nvSpPr>
          <p:spPr>
            <a:xfrm>
              <a:off x="0" y="292608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574" name="Straight Connector 31"/>
            <p:cNvSpPr/>
            <p:nvPr/>
          </p:nvSpPr>
          <p:spPr>
            <a:xfrm>
              <a:off x="0" y="321840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575" name="Straight Connector 32"/>
            <p:cNvSpPr/>
            <p:nvPr/>
          </p:nvSpPr>
          <p:spPr>
            <a:xfrm>
              <a:off x="0" y="351108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576" name="Straight Connector 38"/>
            <p:cNvSpPr/>
            <p:nvPr/>
          </p:nvSpPr>
          <p:spPr>
            <a:xfrm>
              <a:off x="0" y="380376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577" name="Straight Connector 39"/>
            <p:cNvSpPr/>
            <p:nvPr/>
          </p:nvSpPr>
          <p:spPr>
            <a:xfrm>
              <a:off x="0" y="409644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578" name="Straight Connector 40"/>
            <p:cNvSpPr/>
            <p:nvPr/>
          </p:nvSpPr>
          <p:spPr>
            <a:xfrm>
              <a:off x="0" y="438912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579" name="Straight Connector 41"/>
            <p:cNvSpPr/>
            <p:nvPr/>
          </p:nvSpPr>
          <p:spPr>
            <a:xfrm>
              <a:off x="0" y="468144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580" name="Straight Connector 42"/>
            <p:cNvSpPr/>
            <p:nvPr/>
          </p:nvSpPr>
          <p:spPr>
            <a:xfrm>
              <a:off x="0" y="497412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581" name="Straight Connector 43"/>
            <p:cNvSpPr/>
            <p:nvPr/>
          </p:nvSpPr>
          <p:spPr>
            <a:xfrm>
              <a:off x="0" y="526680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582" name="Straight Connector 44"/>
            <p:cNvSpPr/>
            <p:nvPr/>
          </p:nvSpPr>
          <p:spPr>
            <a:xfrm>
              <a:off x="0" y="555948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sp>
          <p:nvSpPr>
            <p:cNvPr id="583" name="Straight Connector 45"/>
            <p:cNvSpPr/>
            <p:nvPr/>
          </p:nvSpPr>
          <p:spPr>
            <a:xfrm>
              <a:off x="0" y="5852160"/>
              <a:ext cx="12188880" cy="360"/>
            </a:xfrm>
            <a:prstGeom prst="line">
              <a:avLst/>
            </a:prstGeom>
            <a:ln w="3175">
              <a:solidFill>
                <a:srgbClr val="ffffff">
                  <a:alpha val="20000"/>
                </a:srgbClr>
              </a:solidFill>
              <a:round/>
            </a:ln>
          </p:spPr>
          <p:style>
            <a:lnRef idx="1">
              <a:schemeClr val="accent1"/>
            </a:lnRef>
            <a:fillRef idx="0">
              <a:schemeClr val="accent1"/>
            </a:fillRef>
            <a:effectRef idx="0">
              <a:schemeClr val="accent1"/>
            </a:effectRef>
            <a:fontRef idx="minor"/>
          </p:style>
        </p:sp>
      </p:grpSp>
      <p:sp>
        <p:nvSpPr>
          <p:cNvPr id="584" name=".64 square" hidden="1"/>
          <p:cNvSpPr/>
          <p:nvPr/>
        </p:nvSpPr>
        <p:spPr>
          <a:xfrm>
            <a:off x="0" y="0"/>
            <a:ext cx="584640" cy="584640"/>
          </a:xfrm>
          <a:prstGeom prst="rect">
            <a:avLst/>
          </a:prstGeom>
          <a:solidFill>
            <a:schemeClr val="tx1">
              <a:alpha val="17000"/>
            </a:schemeClr>
          </a:solidFill>
          <a:ln>
            <a:noFill/>
          </a:ln>
          <a:effectLst>
            <a:outerShdw blurRad="39960" dir="5400000" dist="2304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585" name=".32 square" hidden="1"/>
          <p:cNvSpPr/>
          <p:nvPr/>
        </p:nvSpPr>
        <p:spPr>
          <a:xfrm>
            <a:off x="0" y="0"/>
            <a:ext cx="291960" cy="291960"/>
          </a:xfrm>
          <a:prstGeom prst="rect">
            <a:avLst/>
          </a:prstGeom>
          <a:solidFill>
            <a:schemeClr val="tx1">
              <a:alpha val="17000"/>
            </a:schemeClr>
          </a:solidFill>
          <a:ln>
            <a:noFill/>
          </a:ln>
          <a:effectLst>
            <a:outerShdw blurRad="39960" dir="5400000" dist="23040" rotWithShape="0">
              <a:srgbClr val="000000">
                <a:alpha val="35000"/>
              </a:srgbClr>
            </a:outerShdw>
          </a:effectLst>
        </p:spPr>
        <p:style>
          <a:lnRef idx="1">
            <a:schemeClr val="accent2"/>
          </a:lnRef>
          <a:fillRef idx="3">
            <a:schemeClr val="accent2"/>
          </a:fillRef>
          <a:effectRef idx="2">
            <a:schemeClr val="accent2"/>
          </a:effectRef>
          <a:fontRef idx="minor"/>
        </p:style>
      </p:sp>
      <p:pic>
        <p:nvPicPr>
          <p:cNvPr id="586" name="MS Brand colors" descr="These are Microsoft Brand colors. The color bar is placed to the side of the Theme master so that it will be visible on all slides. Users can use the 'eye dropper' color tools under Color Fill Shape, Color Fill line etc. to easily select Brand colors. "/>
          <p:cNvPicPr/>
          <p:nvPr/>
        </p:nvPicPr>
        <p:blipFill>
          <a:blip r:embed="rId2"/>
          <a:srcRect l="762" t="0" r="0" b="0"/>
          <a:stretch/>
        </p:blipFill>
        <p:spPr>
          <a:xfrm rot="5400000">
            <a:off x="9510480" y="2843280"/>
            <a:ext cx="6857280" cy="1169640"/>
          </a:xfrm>
          <a:prstGeom prst="rect">
            <a:avLst/>
          </a:prstGeom>
          <a:ln w="0">
            <a:noFill/>
          </a:ln>
        </p:spPr>
      </p:pic>
      <p:sp>
        <p:nvSpPr>
          <p:cNvPr id="587" name="Text Box 3"/>
          <p:cNvSpPr/>
          <p:nvPr/>
        </p:nvSpPr>
        <p:spPr>
          <a:xfrm>
            <a:off x="584280" y="6161760"/>
            <a:ext cx="4481280" cy="106560"/>
          </a:xfrm>
          <a:prstGeom prst="rect">
            <a:avLst/>
          </a:prstGeom>
          <a:noFill/>
          <a:ln w="12700">
            <a:noFill/>
          </a:ln>
        </p:spPr>
        <p:style>
          <a:lnRef idx="0"/>
          <a:fillRef idx="0"/>
          <a:effectRef idx="0"/>
          <a:fontRef idx="minor"/>
        </p:style>
        <p:txBody>
          <a:bodyPr numCol="1" spcCol="0" lIns="0" rIns="0" tIns="0" bIns="0" anchor="b">
            <a:spAutoFit/>
          </a:bodyPr>
          <a:p>
            <a:pPr>
              <a:lnSpc>
                <a:spcPct val="100000"/>
              </a:lnSpc>
              <a:buNone/>
            </a:pPr>
            <a:r>
              <a:rPr b="0" lang="en-US" sz="700" spc="-1" strike="noStrike">
                <a:solidFill>
                  <a:srgbClr val="ffffff"/>
                </a:solidFill>
                <a:latin typeface="Segoe UI"/>
                <a:ea typeface="Arial"/>
              </a:rPr>
              <a:t>© Copyright Microsoft Corporation. All rights reserved. </a:t>
            </a:r>
            <a:endParaRPr b="0" lang="en-US" sz="700" spc="-1" strike="noStrike">
              <a:latin typeface="Arial"/>
            </a:endParaRPr>
          </a:p>
        </p:txBody>
      </p:sp>
      <p:pic>
        <p:nvPicPr>
          <p:cNvPr id="588" name="MS logo white - EMF" descr="Microsoft logo white text version"/>
          <p:cNvPicPr/>
          <p:nvPr/>
        </p:nvPicPr>
        <p:blipFill>
          <a:blip r:embed="rId3"/>
          <a:stretch/>
        </p:blipFill>
        <p:spPr>
          <a:xfrm>
            <a:off x="584280" y="585720"/>
            <a:ext cx="1365480" cy="291960"/>
          </a:xfrm>
          <a:prstGeom prst="rect">
            <a:avLst/>
          </a:prstGeom>
          <a:ln w="0">
            <a:noFill/>
          </a:ln>
        </p:spPr>
      </p:pic>
      <p:sp>
        <p:nvSpPr>
          <p:cNvPr id="5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90"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hyperlink" Target="https://www.python.org/downloads/" TargetMode="External"/><Relationship Id="rId2" Type="http://schemas.openxmlformats.org/officeDocument/2006/relationships/hyperlink" Target="https://www.microsoft.com/store/top-free/apps/pc?category=Developer%20tools%5CDevelopment%20kits%3Fazure-portal%3Dtrue" TargetMode="External"/><Relationship Id="rId3" Type="http://schemas.openxmlformats.org/officeDocument/2006/relationships/slideLayout" Target="../slideLayouts/slideLayout49.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hyperlink" Target="https://code.visualstudio.com/?azure-portal=true" TargetMode="External"/><Relationship Id="rId2" Type="http://schemas.openxmlformats.org/officeDocument/2006/relationships/slideLayout" Target="../slideLayouts/slideLayout49.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hyperlink" Target="https://marketplace.visualstudio.com/items?itemName=ms-toolsai.jupyter" TargetMode="External"/><Relationship Id="rId2" Type="http://schemas.openxmlformats.org/officeDocument/2006/relationships/image" Target="../media/image20.png"/><Relationship Id="rId3" Type="http://schemas.openxmlformats.org/officeDocument/2006/relationships/slideLayout" Target="../slideLayouts/slideLayout49.xml"/><Relationship Id="rId4"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hyperlink" Target="https://aka.ms/workshopomatic-feedback" TargetMode="External"/><Relationship Id="rId2" Type="http://schemas.openxmlformats.org/officeDocument/2006/relationships/hyperlink" Target="https://docs.microsoft.com/learn/modules/explore-analyze-data-with-python/" TargetMode="External"/><Relationship Id="rId3" Type="http://schemas.openxmlformats.org/officeDocument/2006/relationships/slideLayout" Target="../slideLayouts/slideLayout4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61.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1" name="PlaceHolder 1"/>
          <p:cNvSpPr>
            <a:spLocks noGrp="1"/>
          </p:cNvSpPr>
          <p:nvPr>
            <p:ph type="title"/>
          </p:nvPr>
        </p:nvSpPr>
        <p:spPr>
          <a:xfrm>
            <a:off x="585360" y="2388960"/>
            <a:ext cx="6881760" cy="1144800"/>
          </a:xfrm>
          <a:prstGeom prst="rect">
            <a:avLst/>
          </a:prstGeom>
          <a:noFill/>
          <a:ln w="0">
            <a:noFill/>
          </a:ln>
        </p:spPr>
        <p:txBody>
          <a:bodyPr lIns="0" rIns="0" tIns="0" bIns="0" anchor="b">
            <a:noAutofit/>
          </a:bodyPr>
          <a:p>
            <a:pPr>
              <a:lnSpc>
                <a:spcPct val="90000"/>
              </a:lnSpc>
              <a:buNone/>
            </a:pPr>
            <a:r>
              <a:rPr b="0" lang="en-US" sz="3600" spc="-52" strike="noStrike">
                <a:solidFill>
                  <a:srgbClr val="ffffff"/>
                </a:solidFill>
                <a:latin typeface="Segoe UI Semibold"/>
                <a:ea typeface="Arial"/>
              </a:rPr>
              <a:t>Set up your environment</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2" name="PlaceHolder 1"/>
          <p:cNvSpPr>
            <a:spLocks noGrp="1"/>
          </p:cNvSpPr>
          <p:nvPr>
            <p:ph type="title"/>
          </p:nvPr>
        </p:nvSpPr>
        <p:spPr>
          <a:xfrm>
            <a:off x="588240" y="457200"/>
            <a:ext cx="11017800" cy="547920"/>
          </a:xfrm>
          <a:prstGeom prst="rect">
            <a:avLst/>
          </a:prstGeom>
          <a:noFill/>
          <a:ln w="0">
            <a:noFill/>
          </a:ln>
        </p:spPr>
        <p:txBody>
          <a:bodyPr lIns="0" rIns="0" tIns="0" bIns="0" anchor="t">
            <a:noAutofit/>
          </a:bodyPr>
          <a:p>
            <a:pPr>
              <a:lnSpc>
                <a:spcPct val="100000"/>
              </a:lnSpc>
              <a:buNone/>
            </a:pPr>
            <a:r>
              <a:rPr b="0" lang="en-US" sz="3600" spc="-52" strike="noStrike">
                <a:solidFill>
                  <a:srgbClr val="000000"/>
                </a:solidFill>
                <a:latin typeface="Segoe UI Semibold"/>
                <a:ea typeface="Arial"/>
              </a:rPr>
              <a:t>Set up your environment</a:t>
            </a:r>
            <a:endParaRPr b="0" lang="en-US" sz="3600" spc="-1" strike="noStrike">
              <a:latin typeface="Arial"/>
            </a:endParaRPr>
          </a:p>
        </p:txBody>
      </p:sp>
      <p:sp>
        <p:nvSpPr>
          <p:cNvPr id="653" name="PlaceHolder 2"/>
          <p:cNvSpPr>
            <a:spLocks noGrp="1"/>
          </p:cNvSpPr>
          <p:nvPr>
            <p:ph/>
          </p:nvPr>
        </p:nvSpPr>
        <p:spPr>
          <a:xfrm>
            <a:off x="584280" y="1434960"/>
            <a:ext cx="11018160" cy="425880"/>
          </a:xfrm>
          <a:prstGeom prst="rect">
            <a:avLst/>
          </a:prstGeom>
          <a:noFill/>
          <a:ln w="0">
            <a:noFill/>
          </a:ln>
        </p:spPr>
        <p:txBody>
          <a:bodyPr lIns="0" rIns="0" tIns="0" bIns="0" anchor="t">
            <a:noAutofit/>
          </a:bodyPr>
          <a:p>
            <a:pPr>
              <a:lnSpc>
                <a:spcPct val="100000"/>
              </a:lnSpc>
              <a:spcBef>
                <a:spcPts val="561"/>
              </a:spcBef>
              <a:buNone/>
              <a:tabLst>
                <a:tab algn="l" pos="0"/>
              </a:tabLst>
            </a:pPr>
            <a:r>
              <a:rPr b="0" lang="en-US" sz="2800" spc="-1" strike="noStrike">
                <a:solidFill>
                  <a:srgbClr val="000000"/>
                </a:solidFill>
                <a:latin typeface="Segoe UI"/>
                <a:ea typeface="Arial"/>
              </a:rPr>
              <a:t>There are many ways to run notebooks.</a:t>
            </a:r>
            <a:endParaRPr b="0" lang="en-US" sz="2800" spc="-1" strike="noStrike">
              <a:latin typeface="Arial"/>
            </a:endParaRPr>
          </a:p>
        </p:txBody>
      </p:sp>
      <p:sp>
        <p:nvSpPr>
          <p:cNvPr id="654" name="New shape"/>
          <p:cNvSpPr/>
          <p:nvPr/>
        </p:nvSpPr>
        <p:spPr>
          <a:xfrm>
            <a:off x="609480" y="2166120"/>
            <a:ext cx="10972080" cy="10962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spAutoFit/>
          </a:bodyPr>
          <a:p>
            <a:pPr marL="635040" indent="-365760">
              <a:lnSpc>
                <a:spcPct val="100000"/>
              </a:lnSpc>
              <a:spcBef>
                <a:spcPts val="360"/>
              </a:spcBef>
              <a:spcAft>
                <a:spcPts val="360"/>
              </a:spcAft>
              <a:buClr>
                <a:srgbClr val="000000"/>
              </a:buClr>
              <a:buFont typeface="Symbol"/>
              <a:buChar char=""/>
            </a:pPr>
            <a:r>
              <a:rPr b="0" lang="en-US" sz="1800" spc="-1" strike="noStrike">
                <a:solidFill>
                  <a:srgbClr val="000000"/>
                </a:solidFill>
                <a:latin typeface="Segoe UI"/>
                <a:ea typeface="Arial"/>
              </a:rPr>
              <a:t>Python</a:t>
            </a:r>
            <a:endParaRPr b="0" lang="en-US" sz="1800" spc="-1" strike="noStrike">
              <a:latin typeface="Arial"/>
            </a:endParaRPr>
          </a:p>
          <a:p>
            <a:pPr marL="635040" indent="-365760">
              <a:lnSpc>
                <a:spcPct val="100000"/>
              </a:lnSpc>
              <a:spcBef>
                <a:spcPts val="360"/>
              </a:spcBef>
              <a:spcAft>
                <a:spcPts val="360"/>
              </a:spcAft>
              <a:buClr>
                <a:srgbClr val="000000"/>
              </a:buClr>
              <a:buFont typeface="Symbol"/>
              <a:buChar char=""/>
            </a:pPr>
            <a:r>
              <a:rPr b="0" lang="en-US" sz="1800" spc="-1" strike="noStrike">
                <a:solidFill>
                  <a:srgbClr val="000000"/>
                </a:solidFill>
                <a:latin typeface="Segoe UI"/>
                <a:ea typeface="Arial"/>
              </a:rPr>
              <a:t>Visual Studio Code</a:t>
            </a:r>
            <a:endParaRPr b="0" lang="en-US" sz="1800" spc="-1" strike="noStrike">
              <a:latin typeface="Arial"/>
            </a:endParaRPr>
          </a:p>
          <a:p>
            <a:pPr marL="635040" indent="-365760">
              <a:lnSpc>
                <a:spcPct val="100000"/>
              </a:lnSpc>
              <a:spcBef>
                <a:spcPts val="360"/>
              </a:spcBef>
              <a:spcAft>
                <a:spcPts val="360"/>
              </a:spcAft>
              <a:buClr>
                <a:srgbClr val="000000"/>
              </a:buClr>
              <a:buFont typeface="Symbol"/>
              <a:buChar char=""/>
            </a:pPr>
            <a:r>
              <a:rPr b="0" lang="en-US" sz="1800" spc="-1" strike="noStrike">
                <a:solidFill>
                  <a:srgbClr val="000000"/>
                </a:solidFill>
                <a:latin typeface="Segoe UI"/>
                <a:ea typeface="Arial"/>
              </a:rPr>
              <a:t>Visual Studio Code Jupyter extension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5" name="PlaceHolder 1"/>
          <p:cNvSpPr>
            <a:spLocks noGrp="1"/>
          </p:cNvSpPr>
          <p:nvPr>
            <p:ph type="title"/>
          </p:nvPr>
        </p:nvSpPr>
        <p:spPr>
          <a:xfrm>
            <a:off x="588240" y="457200"/>
            <a:ext cx="11017800" cy="547920"/>
          </a:xfrm>
          <a:prstGeom prst="rect">
            <a:avLst/>
          </a:prstGeom>
          <a:noFill/>
          <a:ln w="0">
            <a:noFill/>
          </a:ln>
        </p:spPr>
        <p:txBody>
          <a:bodyPr lIns="0" rIns="0" tIns="0" bIns="0" anchor="t">
            <a:noAutofit/>
          </a:bodyPr>
          <a:p>
            <a:pPr>
              <a:lnSpc>
                <a:spcPct val="100000"/>
              </a:lnSpc>
              <a:buNone/>
            </a:pPr>
            <a:r>
              <a:rPr b="0" lang="en-US" sz="3600" spc="-52" strike="noStrike">
                <a:solidFill>
                  <a:srgbClr val="000000"/>
                </a:solidFill>
                <a:latin typeface="Segoe UI Semibold"/>
                <a:ea typeface="Arial"/>
              </a:rPr>
              <a:t>Install Python</a:t>
            </a:r>
            <a:endParaRPr b="0" lang="en-US" sz="3600" spc="-1" strike="noStrike">
              <a:latin typeface="Arial"/>
            </a:endParaRPr>
          </a:p>
        </p:txBody>
      </p:sp>
      <p:sp>
        <p:nvSpPr>
          <p:cNvPr id="656" name="PlaceHolder 2"/>
          <p:cNvSpPr>
            <a:spLocks noGrp="1"/>
          </p:cNvSpPr>
          <p:nvPr>
            <p:ph/>
          </p:nvPr>
        </p:nvSpPr>
        <p:spPr>
          <a:xfrm>
            <a:off x="584280" y="1434960"/>
            <a:ext cx="11018160" cy="5083920"/>
          </a:xfrm>
          <a:prstGeom prst="rect">
            <a:avLst/>
          </a:prstGeom>
          <a:noFill/>
          <a:ln w="0">
            <a:noFill/>
          </a:ln>
        </p:spPr>
        <p:txBody>
          <a:bodyPr lIns="0" rIns="0" tIns="0" bIns="0" anchor="t">
            <a:noAutofit/>
          </a:bodyPr>
          <a:p>
            <a:pPr>
              <a:lnSpc>
                <a:spcPct val="100000"/>
              </a:lnSpc>
              <a:spcBef>
                <a:spcPts val="561"/>
              </a:spcBef>
              <a:buNone/>
              <a:tabLst>
                <a:tab algn="l" pos="0"/>
              </a:tabLst>
            </a:pPr>
            <a:r>
              <a:rPr b="0" lang="en-US" sz="2800" spc="-1" strike="noStrike">
                <a:solidFill>
                  <a:srgbClr val="000000"/>
                </a:solidFill>
                <a:latin typeface="Segoe UI"/>
                <a:ea typeface="Arial"/>
              </a:rPr>
              <a:t>If you don't have Python installed on your computer, you need to download it.</a:t>
            </a:r>
            <a:endParaRPr b="0" lang="en-US" sz="2800" spc="-1" strike="noStrike">
              <a:latin typeface="Arial"/>
            </a:endParaRPr>
          </a:p>
          <a:p>
            <a:pPr>
              <a:lnSpc>
                <a:spcPct val="100000"/>
              </a:lnSpc>
              <a:spcBef>
                <a:spcPts val="561"/>
              </a:spcBef>
              <a:buNone/>
              <a:tabLst>
                <a:tab algn="l" pos="0"/>
              </a:tabLst>
            </a:pPr>
            <a:endParaRPr b="0" lang="en-US" sz="2800" spc="-1" strike="noStrike">
              <a:latin typeface="Arial"/>
            </a:endParaRPr>
          </a:p>
          <a:p>
            <a:pPr>
              <a:lnSpc>
                <a:spcPct val="100000"/>
              </a:lnSpc>
              <a:spcBef>
                <a:spcPts val="561"/>
              </a:spcBef>
              <a:buNone/>
              <a:tabLst>
                <a:tab algn="l" pos="0"/>
              </a:tabLst>
            </a:pPr>
            <a:r>
              <a:rPr b="0" lang="en-US" sz="2800" spc="-1" strike="noStrike">
                <a:solidFill>
                  <a:srgbClr val="171717"/>
                </a:solidFill>
                <a:latin typeface="Segoe UI"/>
                <a:ea typeface="Arial"/>
              </a:rPr>
              <a:t>On a Mac, go to </a:t>
            </a:r>
            <a:r>
              <a:rPr b="0" lang="en-US" sz="2800" spc="-1" strike="noStrike" u="sng">
                <a:solidFill>
                  <a:srgbClr val="0078d4"/>
                </a:solidFill>
                <a:uFillTx/>
                <a:latin typeface="Segoe UI"/>
                <a:ea typeface="Arial"/>
                <a:hlinkClick r:id="rId1"/>
              </a:rPr>
              <a:t>Python.org</a:t>
            </a:r>
            <a:r>
              <a:rPr b="0" lang="en-US" sz="2800" spc="-1" strike="noStrike">
                <a:solidFill>
                  <a:srgbClr val="171717"/>
                </a:solidFill>
                <a:latin typeface="Segoe UI"/>
                <a:ea typeface="Arial"/>
              </a:rPr>
              <a:t> to install the latest version compatible with your operating system. On Windows, go to the </a:t>
            </a:r>
            <a:r>
              <a:rPr b="0" lang="en-US" sz="2800" spc="-1" strike="noStrike" u="sng">
                <a:solidFill>
                  <a:srgbClr val="0078d4"/>
                </a:solidFill>
                <a:uFillTx/>
                <a:latin typeface="Segoe UI"/>
                <a:ea typeface="Arial"/>
                <a:hlinkClick r:id="rId2"/>
              </a:rPr>
              <a:t>Microsoft Store</a:t>
            </a:r>
            <a:r>
              <a:rPr b="0" lang="en-US" sz="2800" spc="-1" strike="noStrike">
                <a:solidFill>
                  <a:srgbClr val="171717"/>
                </a:solidFill>
                <a:latin typeface="Segoe UI"/>
                <a:ea typeface="Arial"/>
              </a:rPr>
              <a:t> to download the most recent version.</a:t>
            </a:r>
            <a:endParaRPr b="0" lang="en-US" sz="2800" spc="-1" strike="noStrike">
              <a:latin typeface="Arial"/>
            </a:endParaRPr>
          </a:p>
          <a:p>
            <a:pPr>
              <a:lnSpc>
                <a:spcPct val="100000"/>
              </a:lnSpc>
              <a:spcBef>
                <a:spcPts val="561"/>
              </a:spcBef>
              <a:buNone/>
              <a:tabLst>
                <a:tab algn="l" pos="0"/>
              </a:tabLst>
            </a:pPr>
            <a:r>
              <a:rPr b="0" lang="en-US" sz="2800" spc="-1" strike="noStrike">
                <a:solidFill>
                  <a:srgbClr val="171717"/>
                </a:solidFill>
                <a:latin typeface="Segoe UI"/>
                <a:ea typeface="Arial"/>
              </a:rPr>
              <a:t>If you already have Python installed, you might need to update your installation to the latest version. Make sure you have Python 3 by typing python3 --version in your terminal or command line. If it is installed, the version will be displayed.</a:t>
            </a:r>
            <a:endParaRPr b="0" lang="en-US" sz="2800" spc="-1" strike="noStrike">
              <a:latin typeface="Arial"/>
            </a:endParaRPr>
          </a:p>
          <a:p>
            <a:pPr>
              <a:lnSpc>
                <a:spcPct val="100000"/>
              </a:lnSpc>
              <a:spcBef>
                <a:spcPts val="561"/>
              </a:spcBef>
              <a:buNone/>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7" name="PlaceHolder 1"/>
          <p:cNvSpPr>
            <a:spLocks noGrp="1"/>
          </p:cNvSpPr>
          <p:nvPr>
            <p:ph type="title"/>
          </p:nvPr>
        </p:nvSpPr>
        <p:spPr>
          <a:xfrm>
            <a:off x="588240" y="457200"/>
            <a:ext cx="11017800" cy="547920"/>
          </a:xfrm>
          <a:prstGeom prst="rect">
            <a:avLst/>
          </a:prstGeom>
          <a:noFill/>
          <a:ln w="0">
            <a:noFill/>
          </a:ln>
        </p:spPr>
        <p:txBody>
          <a:bodyPr lIns="0" rIns="0" tIns="0" bIns="0" anchor="t">
            <a:noAutofit/>
          </a:bodyPr>
          <a:p>
            <a:pPr>
              <a:lnSpc>
                <a:spcPct val="100000"/>
              </a:lnSpc>
              <a:buNone/>
            </a:pPr>
            <a:r>
              <a:rPr b="0" lang="en-US" sz="3600" spc="-52" strike="noStrike">
                <a:solidFill>
                  <a:srgbClr val="000000"/>
                </a:solidFill>
                <a:latin typeface="Segoe UI Semibold"/>
                <a:ea typeface="Arial"/>
              </a:rPr>
              <a:t>Install Visual Studio Code</a:t>
            </a:r>
            <a:endParaRPr b="0" lang="en-US" sz="3600" spc="-1" strike="noStrike">
              <a:latin typeface="Arial"/>
            </a:endParaRPr>
          </a:p>
        </p:txBody>
      </p:sp>
      <p:sp>
        <p:nvSpPr>
          <p:cNvPr id="658" name="PlaceHolder 2"/>
          <p:cNvSpPr>
            <a:spLocks noGrp="1"/>
          </p:cNvSpPr>
          <p:nvPr>
            <p:ph/>
          </p:nvPr>
        </p:nvSpPr>
        <p:spPr>
          <a:xfrm>
            <a:off x="584280" y="1434960"/>
            <a:ext cx="11018160" cy="425880"/>
          </a:xfrm>
          <a:prstGeom prst="rect">
            <a:avLst/>
          </a:prstGeom>
          <a:noFill/>
          <a:ln w="0">
            <a:noFill/>
          </a:ln>
        </p:spPr>
        <p:txBody>
          <a:bodyPr lIns="0" rIns="0" tIns="0" bIns="0" anchor="t">
            <a:noAutofit/>
          </a:bodyPr>
          <a:p>
            <a:pPr>
              <a:lnSpc>
                <a:spcPct val="100000"/>
              </a:lnSpc>
              <a:spcBef>
                <a:spcPts val="561"/>
              </a:spcBef>
              <a:buNone/>
              <a:tabLst>
                <a:tab algn="l" pos="0"/>
              </a:tabLst>
            </a:pPr>
            <a:r>
              <a:rPr b="0" lang="en-US" sz="2800" spc="-1" strike="noStrike">
                <a:solidFill>
                  <a:srgbClr val="000000"/>
                </a:solidFill>
                <a:latin typeface="Segoe UI"/>
                <a:ea typeface="Arial"/>
              </a:rPr>
              <a:t>Next, install </a:t>
            </a:r>
            <a:r>
              <a:rPr b="0" lang="en-US" sz="2800" spc="-1" strike="noStrike" u="sng">
                <a:solidFill>
                  <a:srgbClr val="0078d4"/>
                </a:solidFill>
                <a:uFillTx/>
                <a:latin typeface="Segoe UI"/>
                <a:ea typeface="Arial"/>
                <a:hlinkClick r:id="rId1"/>
              </a:rPr>
              <a:t>Visual Studio Code</a:t>
            </a:r>
            <a:r>
              <a:rPr b="0" lang="en-US" sz="2800" spc="-1" strike="noStrike">
                <a:solidFill>
                  <a:srgbClr val="000000"/>
                </a:solidFill>
                <a:latin typeface="Segoe UI"/>
                <a:ea typeface="Arial"/>
              </a:rPr>
              <a:t>.</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9" name="PlaceHolder 1"/>
          <p:cNvSpPr>
            <a:spLocks noGrp="1"/>
          </p:cNvSpPr>
          <p:nvPr>
            <p:ph type="title"/>
          </p:nvPr>
        </p:nvSpPr>
        <p:spPr>
          <a:xfrm>
            <a:off x="588240" y="457200"/>
            <a:ext cx="11017800" cy="547920"/>
          </a:xfrm>
          <a:prstGeom prst="rect">
            <a:avLst/>
          </a:prstGeom>
          <a:noFill/>
          <a:ln w="0">
            <a:noFill/>
          </a:ln>
        </p:spPr>
        <p:txBody>
          <a:bodyPr lIns="0" rIns="0" tIns="0" bIns="0" anchor="t">
            <a:noAutofit/>
          </a:bodyPr>
          <a:p>
            <a:pPr>
              <a:lnSpc>
                <a:spcPct val="100000"/>
              </a:lnSpc>
              <a:buNone/>
            </a:pPr>
            <a:r>
              <a:rPr b="0" lang="en-US" sz="3600" spc="-52" strike="noStrike">
                <a:solidFill>
                  <a:srgbClr val="000000"/>
                </a:solidFill>
                <a:latin typeface="Segoe UI Semibold"/>
                <a:ea typeface="Arial"/>
              </a:rPr>
              <a:t>Install the Python extension</a:t>
            </a:r>
            <a:endParaRPr b="0" lang="en-US" sz="3600" spc="-1" strike="noStrike">
              <a:latin typeface="Arial"/>
            </a:endParaRPr>
          </a:p>
        </p:txBody>
      </p:sp>
      <p:sp>
        <p:nvSpPr>
          <p:cNvPr id="660" name="PlaceHolder 2"/>
          <p:cNvSpPr>
            <a:spLocks noGrp="1"/>
          </p:cNvSpPr>
          <p:nvPr>
            <p:ph/>
          </p:nvPr>
        </p:nvSpPr>
        <p:spPr>
          <a:xfrm>
            <a:off x="584280" y="1434960"/>
            <a:ext cx="11018160" cy="852840"/>
          </a:xfrm>
          <a:prstGeom prst="rect">
            <a:avLst/>
          </a:prstGeom>
          <a:noFill/>
          <a:ln w="0">
            <a:noFill/>
          </a:ln>
        </p:spPr>
        <p:txBody>
          <a:bodyPr lIns="0" rIns="0" tIns="0" bIns="0" anchor="t">
            <a:noAutofit/>
          </a:bodyPr>
          <a:p>
            <a:pPr>
              <a:lnSpc>
                <a:spcPct val="100000"/>
              </a:lnSpc>
              <a:spcBef>
                <a:spcPts val="561"/>
              </a:spcBef>
              <a:buNone/>
              <a:tabLst>
                <a:tab algn="l" pos="0"/>
              </a:tabLst>
            </a:pPr>
            <a:r>
              <a:rPr b="0" lang="en-US" sz="2800" spc="-1" strike="noStrike">
                <a:solidFill>
                  <a:srgbClr val="000000"/>
                </a:solidFill>
                <a:latin typeface="Segoe UI"/>
                <a:ea typeface="Arial"/>
              </a:rPr>
              <a:t>When these two installations are complete, you'll then need to install a Visual Studio Code </a:t>
            </a:r>
            <a:r>
              <a:rPr b="0" lang="en-US" sz="2800" spc="-1" strike="noStrike" u="sng">
                <a:solidFill>
                  <a:srgbClr val="0078d4"/>
                </a:solidFill>
                <a:uFillTx/>
                <a:latin typeface="Segoe UI"/>
                <a:ea typeface="Arial"/>
                <a:hlinkClick r:id="rId1"/>
              </a:rPr>
              <a:t>extension</a:t>
            </a:r>
            <a:r>
              <a:rPr b="0" lang="en-US" sz="2800" spc="-1" strike="noStrike">
                <a:solidFill>
                  <a:srgbClr val="000000"/>
                </a:solidFill>
                <a:latin typeface="Segoe UI"/>
                <a:ea typeface="Arial"/>
              </a:rPr>
              <a:t>.</a:t>
            </a:r>
            <a:endParaRPr b="0" lang="en-US" sz="2800" spc="-1" strike="noStrike">
              <a:latin typeface="Arial"/>
            </a:endParaRPr>
          </a:p>
        </p:txBody>
      </p:sp>
      <p:pic>
        <p:nvPicPr>
          <p:cNvPr id="661" name="New picture" descr="Screenshot that shows the Jupyter extension in Visual Studio Code."/>
          <p:cNvPicPr/>
          <p:nvPr/>
        </p:nvPicPr>
        <p:blipFill>
          <a:blip r:embed="rId2"/>
          <a:stretch/>
        </p:blipFill>
        <p:spPr>
          <a:xfrm>
            <a:off x="2654640" y="2517120"/>
            <a:ext cx="6882120" cy="411192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2" name="PlaceHolder 1"/>
          <p:cNvSpPr>
            <a:spLocks noGrp="1"/>
          </p:cNvSpPr>
          <p:nvPr>
            <p:ph type="title"/>
          </p:nvPr>
        </p:nvSpPr>
        <p:spPr>
          <a:xfrm>
            <a:off x="585360" y="2386440"/>
            <a:ext cx="6881760" cy="1144800"/>
          </a:xfrm>
          <a:prstGeom prst="rect">
            <a:avLst/>
          </a:prstGeom>
          <a:noFill/>
          <a:ln w="0">
            <a:noFill/>
          </a:ln>
        </p:spPr>
        <p:txBody>
          <a:bodyPr lIns="0" rIns="0" tIns="0" bIns="0" anchor="b">
            <a:noAutofit/>
          </a:bodyPr>
          <a:p>
            <a:pPr>
              <a:lnSpc>
                <a:spcPct val="90000"/>
              </a:lnSpc>
              <a:buNone/>
            </a:pPr>
            <a:r>
              <a:rPr b="0" lang="en-US" sz="3600" spc="-52" strike="noStrike">
                <a:solidFill>
                  <a:srgbClr val="ffffff"/>
                </a:solidFill>
                <a:latin typeface="Segoe UI Semibold"/>
                <a:ea typeface="Arial"/>
              </a:rPr>
              <a:t>Exercise</a:t>
            </a:r>
            <a:endParaRPr b="0" lang="en-US" sz="3600" spc="-1" strike="noStrike">
              <a:latin typeface="Arial"/>
            </a:endParaRPr>
          </a:p>
        </p:txBody>
      </p:sp>
      <p:sp>
        <p:nvSpPr>
          <p:cNvPr id="663" name="PlaceHolder 2"/>
          <p:cNvSpPr>
            <a:spLocks noGrp="1"/>
          </p:cNvSpPr>
          <p:nvPr>
            <p:ph/>
          </p:nvPr>
        </p:nvSpPr>
        <p:spPr>
          <a:xfrm>
            <a:off x="585360" y="3977280"/>
            <a:ext cx="6881760" cy="3886920"/>
          </a:xfrm>
          <a:prstGeom prst="rect">
            <a:avLst/>
          </a:prstGeom>
          <a:noFill/>
          <a:ln w="0">
            <a:noFill/>
          </a:ln>
        </p:spPr>
        <p:txBody>
          <a:bodyPr lIns="0" rIns="0" tIns="0" bIns="0" anchor="t">
            <a:noAutofit/>
          </a:bodyPr>
          <a:p>
            <a:pPr>
              <a:lnSpc>
                <a:spcPct val="100000"/>
              </a:lnSpc>
              <a:buNone/>
              <a:tabLst>
                <a:tab algn="l" pos="0"/>
              </a:tabLst>
            </a:pPr>
            <a:r>
              <a:rPr b="0" lang="en-US" sz="2200" spc="-1" strike="noStrike">
                <a:solidFill>
                  <a:srgbClr val="ffffff"/>
                </a:solidFill>
                <a:latin typeface="Segoe UI"/>
                <a:ea typeface="Arial"/>
              </a:rPr>
              <a:t>Create and run your notebook</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4" name="PlaceHolder 1"/>
          <p:cNvSpPr>
            <a:spLocks noGrp="1"/>
          </p:cNvSpPr>
          <p:nvPr>
            <p:ph type="title"/>
          </p:nvPr>
        </p:nvSpPr>
        <p:spPr>
          <a:xfrm>
            <a:off x="588240" y="457200"/>
            <a:ext cx="11017800" cy="547920"/>
          </a:xfrm>
          <a:prstGeom prst="rect">
            <a:avLst/>
          </a:prstGeom>
          <a:noFill/>
          <a:ln w="0">
            <a:noFill/>
          </a:ln>
        </p:spPr>
        <p:txBody>
          <a:bodyPr lIns="0" rIns="0" tIns="0" bIns="0" anchor="t">
            <a:noAutofit/>
          </a:bodyPr>
          <a:p>
            <a:pPr>
              <a:lnSpc>
                <a:spcPct val="100000"/>
              </a:lnSpc>
              <a:buNone/>
            </a:pPr>
            <a:r>
              <a:rPr b="0" lang="en-US" sz="3600" spc="-52" strike="noStrike">
                <a:solidFill>
                  <a:srgbClr val="000000"/>
                </a:solidFill>
                <a:latin typeface="Segoe UI Semibold"/>
                <a:ea typeface="Arial"/>
              </a:rPr>
              <a:t>Create and run your notebook</a:t>
            </a:r>
            <a:endParaRPr b="0" lang="en-US" sz="3600" spc="-1" strike="noStrike">
              <a:latin typeface="Arial"/>
            </a:endParaRPr>
          </a:p>
        </p:txBody>
      </p:sp>
      <p:sp>
        <p:nvSpPr>
          <p:cNvPr id="665" name="PlaceHolder 2"/>
          <p:cNvSpPr>
            <a:spLocks noGrp="1"/>
          </p:cNvSpPr>
          <p:nvPr>
            <p:ph/>
          </p:nvPr>
        </p:nvSpPr>
        <p:spPr>
          <a:xfrm>
            <a:off x="584280" y="1434960"/>
            <a:ext cx="11018160" cy="852840"/>
          </a:xfrm>
          <a:prstGeom prst="rect">
            <a:avLst/>
          </a:prstGeom>
          <a:noFill/>
          <a:ln w="0">
            <a:noFill/>
          </a:ln>
        </p:spPr>
        <p:txBody>
          <a:bodyPr lIns="0" rIns="0" tIns="0" bIns="0" anchor="t">
            <a:noAutofit/>
          </a:bodyPr>
          <a:p>
            <a:pPr>
              <a:lnSpc>
                <a:spcPct val="100000"/>
              </a:lnSpc>
              <a:spcBef>
                <a:spcPts val="561"/>
              </a:spcBef>
              <a:buNone/>
              <a:tabLst>
                <a:tab algn="l" pos="0"/>
              </a:tabLst>
            </a:pPr>
            <a:r>
              <a:rPr b="0" lang="en-US" sz="2800" spc="-1" strike="noStrike">
                <a:solidFill>
                  <a:srgbClr val="000000"/>
                </a:solidFill>
                <a:latin typeface="Segoe UI"/>
                <a:ea typeface="Arial"/>
              </a:rPr>
              <a:t>A </a:t>
            </a:r>
            <a:r>
              <a:rPr b="0" i="1" lang="en-US" sz="2800" spc="-1" strike="noStrike">
                <a:solidFill>
                  <a:srgbClr val="000000"/>
                </a:solidFill>
                <a:latin typeface="Segoe UI"/>
                <a:ea typeface="Arial"/>
              </a:rPr>
              <a:t>notebook</a:t>
            </a:r>
            <a:r>
              <a:rPr b="0" lang="en-US" sz="2800" spc="-1" strike="noStrike">
                <a:solidFill>
                  <a:srgbClr val="000000"/>
                </a:solidFill>
                <a:latin typeface="Segoe UI"/>
                <a:ea typeface="Arial"/>
              </a:rPr>
              <a:t> is an interactive environment where you can both write code and document it.</a:t>
            </a:r>
            <a:endParaRPr b="0" lang="en-US" sz="2800" spc="-1" strike="noStrike">
              <a:latin typeface="Arial"/>
            </a:endParaRPr>
          </a:p>
        </p:txBody>
      </p:sp>
      <p:sp>
        <p:nvSpPr>
          <p:cNvPr id="666" name="New shape"/>
          <p:cNvSpPr/>
          <p:nvPr/>
        </p:nvSpPr>
        <p:spPr>
          <a:xfrm>
            <a:off x="609480" y="2544480"/>
            <a:ext cx="10972080" cy="14619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spAutoFit/>
          </a:bodyPr>
          <a:p>
            <a:pPr lvl="1" marL="1270080" indent="-365760">
              <a:lnSpc>
                <a:spcPct val="100000"/>
              </a:lnSpc>
              <a:spcBef>
                <a:spcPts val="360"/>
              </a:spcBef>
              <a:spcAft>
                <a:spcPts val="360"/>
              </a:spcAft>
              <a:buClr>
                <a:srgbClr val="000000"/>
              </a:buClr>
              <a:buFont typeface="Symbol"/>
              <a:buChar char=""/>
            </a:pPr>
            <a:r>
              <a:rPr b="0" lang="en-US" sz="1800" spc="-1" strike="noStrike">
                <a:solidFill>
                  <a:srgbClr val="000000"/>
                </a:solidFill>
                <a:latin typeface="Segoe UI"/>
                <a:ea typeface="Arial"/>
              </a:rPr>
              <a:t>Create a notebook</a:t>
            </a:r>
            <a:endParaRPr b="0" lang="en-US" sz="1800" spc="-1" strike="noStrike">
              <a:latin typeface="Arial"/>
            </a:endParaRPr>
          </a:p>
          <a:p>
            <a:pPr lvl="1" marL="1270080" indent="-365760">
              <a:lnSpc>
                <a:spcPct val="100000"/>
              </a:lnSpc>
              <a:spcBef>
                <a:spcPts val="360"/>
              </a:spcBef>
              <a:spcAft>
                <a:spcPts val="360"/>
              </a:spcAft>
              <a:buClr>
                <a:srgbClr val="000000"/>
              </a:buClr>
              <a:buFont typeface="Symbol"/>
              <a:buChar char=""/>
            </a:pPr>
            <a:r>
              <a:rPr b="0" lang="en-US" sz="1800" spc="-1" strike="noStrike">
                <a:solidFill>
                  <a:srgbClr val="000000"/>
                </a:solidFill>
                <a:latin typeface="Segoe UI"/>
                <a:ea typeface="Arial"/>
              </a:rPr>
              <a:t>Create a document element in Markdown</a:t>
            </a:r>
            <a:endParaRPr b="0" lang="en-US" sz="1800" spc="-1" strike="noStrike">
              <a:latin typeface="Arial"/>
            </a:endParaRPr>
          </a:p>
          <a:p>
            <a:pPr lvl="1" marL="1270080" indent="-365760">
              <a:lnSpc>
                <a:spcPct val="100000"/>
              </a:lnSpc>
              <a:spcBef>
                <a:spcPts val="360"/>
              </a:spcBef>
              <a:spcAft>
                <a:spcPts val="360"/>
              </a:spcAft>
              <a:buClr>
                <a:srgbClr val="000000"/>
              </a:buClr>
              <a:buFont typeface="Symbol"/>
              <a:buChar char=""/>
            </a:pPr>
            <a:r>
              <a:rPr b="0" lang="en-US" sz="1800" spc="-1" strike="noStrike">
                <a:solidFill>
                  <a:srgbClr val="000000"/>
                </a:solidFill>
                <a:latin typeface="Segoe UI"/>
                <a:ea typeface="Arial"/>
              </a:rPr>
              <a:t>Run your notebook</a:t>
            </a:r>
            <a:endParaRPr b="0" lang="en-US" sz="1800" spc="-1" strike="noStrike">
              <a:latin typeface="Arial"/>
            </a:endParaRPr>
          </a:p>
          <a:p>
            <a:pPr lvl="1" marL="1270080" indent="-365760">
              <a:lnSpc>
                <a:spcPct val="100000"/>
              </a:lnSpc>
              <a:spcBef>
                <a:spcPts val="360"/>
              </a:spcBef>
              <a:spcAft>
                <a:spcPts val="360"/>
              </a:spcAft>
              <a:buClr>
                <a:srgbClr val="000000"/>
              </a:buClr>
              <a:buFont typeface="Symbol"/>
              <a:buChar char=""/>
            </a:pPr>
            <a:r>
              <a:rPr b="0" lang="en-US" sz="1800" spc="-1" strike="noStrike">
                <a:solidFill>
                  <a:srgbClr val="000000"/>
                </a:solidFill>
                <a:latin typeface="Segoe UI"/>
                <a:ea typeface="Arial"/>
              </a:rPr>
              <a:t>Create runnable code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7" name="PlaceHolder 1"/>
          <p:cNvSpPr>
            <a:spLocks noGrp="1"/>
          </p:cNvSpPr>
          <p:nvPr>
            <p:ph type="title"/>
          </p:nvPr>
        </p:nvSpPr>
        <p:spPr>
          <a:xfrm>
            <a:off x="585360" y="2386440"/>
            <a:ext cx="6881760" cy="1144800"/>
          </a:xfrm>
          <a:prstGeom prst="rect">
            <a:avLst/>
          </a:prstGeom>
          <a:noFill/>
          <a:ln w="0">
            <a:noFill/>
          </a:ln>
        </p:spPr>
        <p:txBody>
          <a:bodyPr lIns="0" rIns="0" tIns="0" bIns="0" anchor="b">
            <a:noAutofit/>
          </a:bodyPr>
          <a:p>
            <a:pPr>
              <a:lnSpc>
                <a:spcPct val="90000"/>
              </a:lnSpc>
              <a:buNone/>
            </a:pPr>
            <a:r>
              <a:rPr b="0" lang="en-US" sz="3600" spc="-52" strike="noStrike">
                <a:solidFill>
                  <a:srgbClr val="ffffff"/>
                </a:solidFill>
                <a:latin typeface="Segoe UI Semibold"/>
                <a:ea typeface="Arial"/>
              </a:rPr>
              <a:t>Exercise</a:t>
            </a:r>
            <a:endParaRPr b="0" lang="en-US" sz="3600" spc="-1" strike="noStrike">
              <a:latin typeface="Arial"/>
            </a:endParaRPr>
          </a:p>
        </p:txBody>
      </p:sp>
      <p:sp>
        <p:nvSpPr>
          <p:cNvPr id="668" name="PlaceHolder 2"/>
          <p:cNvSpPr>
            <a:spLocks noGrp="1"/>
          </p:cNvSpPr>
          <p:nvPr>
            <p:ph/>
          </p:nvPr>
        </p:nvSpPr>
        <p:spPr>
          <a:xfrm>
            <a:off x="585360" y="3977280"/>
            <a:ext cx="6881760" cy="3886920"/>
          </a:xfrm>
          <a:prstGeom prst="rect">
            <a:avLst/>
          </a:prstGeom>
          <a:noFill/>
          <a:ln w="0">
            <a:noFill/>
          </a:ln>
        </p:spPr>
        <p:txBody>
          <a:bodyPr lIns="0" rIns="0" tIns="0" bIns="0" anchor="t">
            <a:noAutofit/>
          </a:bodyPr>
          <a:p>
            <a:pPr>
              <a:lnSpc>
                <a:spcPct val="100000"/>
              </a:lnSpc>
              <a:buNone/>
              <a:tabLst>
                <a:tab algn="l" pos="0"/>
              </a:tabLst>
            </a:pPr>
            <a:r>
              <a:rPr b="0" lang="en-US" sz="2200" spc="-1" strike="noStrike">
                <a:solidFill>
                  <a:srgbClr val="ffffff"/>
                </a:solidFill>
                <a:latin typeface="Segoe UI"/>
                <a:ea typeface="Arial"/>
              </a:rPr>
              <a:t>Use advanced commands</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9" name="PlaceHolder 1"/>
          <p:cNvSpPr>
            <a:spLocks noGrp="1"/>
          </p:cNvSpPr>
          <p:nvPr>
            <p:ph type="title"/>
          </p:nvPr>
        </p:nvSpPr>
        <p:spPr>
          <a:xfrm>
            <a:off x="588240" y="457200"/>
            <a:ext cx="11017800" cy="547920"/>
          </a:xfrm>
          <a:prstGeom prst="rect">
            <a:avLst/>
          </a:prstGeom>
          <a:noFill/>
          <a:ln w="0">
            <a:noFill/>
          </a:ln>
        </p:spPr>
        <p:txBody>
          <a:bodyPr lIns="0" rIns="0" tIns="0" bIns="0" anchor="t">
            <a:noAutofit/>
          </a:bodyPr>
          <a:p>
            <a:pPr>
              <a:lnSpc>
                <a:spcPct val="100000"/>
              </a:lnSpc>
              <a:buNone/>
            </a:pPr>
            <a:r>
              <a:rPr b="0" lang="en-US" sz="3600" spc="-52" strike="noStrike">
                <a:solidFill>
                  <a:srgbClr val="000000"/>
                </a:solidFill>
                <a:latin typeface="Segoe UI Semibold"/>
                <a:ea typeface="Arial"/>
              </a:rPr>
              <a:t>Use advanced commands</a:t>
            </a:r>
            <a:endParaRPr b="0" lang="en-US" sz="3600" spc="-1" strike="noStrike">
              <a:latin typeface="Arial"/>
            </a:endParaRPr>
          </a:p>
        </p:txBody>
      </p:sp>
      <p:sp>
        <p:nvSpPr>
          <p:cNvPr id="670" name="PlaceHolder 2"/>
          <p:cNvSpPr>
            <a:spLocks noGrp="1"/>
          </p:cNvSpPr>
          <p:nvPr>
            <p:ph/>
          </p:nvPr>
        </p:nvSpPr>
        <p:spPr>
          <a:xfrm>
            <a:off x="584280" y="1434960"/>
            <a:ext cx="11018160" cy="852840"/>
          </a:xfrm>
          <a:prstGeom prst="rect">
            <a:avLst/>
          </a:prstGeom>
          <a:noFill/>
          <a:ln w="0">
            <a:noFill/>
          </a:ln>
        </p:spPr>
        <p:txBody>
          <a:bodyPr lIns="0" rIns="0" tIns="0" bIns="0" anchor="t">
            <a:noAutofit/>
          </a:bodyPr>
          <a:p>
            <a:pPr>
              <a:lnSpc>
                <a:spcPct val="100000"/>
              </a:lnSpc>
              <a:spcBef>
                <a:spcPts val="561"/>
              </a:spcBef>
              <a:buNone/>
              <a:tabLst>
                <a:tab algn="l" pos="0"/>
              </a:tabLst>
            </a:pPr>
            <a:r>
              <a:rPr b="0" lang="en-US" sz="2800" spc="-1" strike="noStrike">
                <a:solidFill>
                  <a:srgbClr val="000000"/>
                </a:solidFill>
                <a:latin typeface="Segoe UI"/>
                <a:ea typeface="Arial"/>
              </a:rPr>
              <a:t>You have created a basic notebook with some Markdown and a widget to start your ship.</a:t>
            </a:r>
            <a:endParaRPr b="0" lang="en-US" sz="2800" spc="-1" strike="noStrike">
              <a:latin typeface="Arial"/>
            </a:endParaRPr>
          </a:p>
        </p:txBody>
      </p:sp>
      <p:sp>
        <p:nvSpPr>
          <p:cNvPr id="671" name="New shape"/>
          <p:cNvSpPr/>
          <p:nvPr/>
        </p:nvSpPr>
        <p:spPr>
          <a:xfrm>
            <a:off x="609480" y="2709000"/>
            <a:ext cx="10972080" cy="3650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spAutoFit/>
          </a:bodyPr>
          <a:p>
            <a:pPr lvl="1" marL="1270080" indent="-365760">
              <a:lnSpc>
                <a:spcPct val="100000"/>
              </a:lnSpc>
              <a:spcBef>
                <a:spcPts val="360"/>
              </a:spcBef>
              <a:spcAft>
                <a:spcPts val="360"/>
              </a:spcAft>
              <a:buClr>
                <a:srgbClr val="000000"/>
              </a:buClr>
              <a:buFont typeface="Symbol"/>
              <a:buChar char=""/>
            </a:pPr>
            <a:r>
              <a:rPr b="0" lang="en-US" sz="1800" spc="-1" strike="noStrike">
                <a:solidFill>
                  <a:srgbClr val="000000"/>
                </a:solidFill>
                <a:latin typeface="Segoe UI"/>
                <a:ea typeface="Arial"/>
              </a:rPr>
              <a:t>Create a visualization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2" name="PlaceHolder 1"/>
          <p:cNvSpPr>
            <a:spLocks noGrp="1"/>
          </p:cNvSpPr>
          <p:nvPr>
            <p:ph type="title"/>
          </p:nvPr>
        </p:nvSpPr>
        <p:spPr>
          <a:xfrm>
            <a:off x="585360" y="2388960"/>
            <a:ext cx="6881760" cy="1144800"/>
          </a:xfrm>
          <a:prstGeom prst="rect">
            <a:avLst/>
          </a:prstGeom>
          <a:noFill/>
          <a:ln w="0">
            <a:noFill/>
          </a:ln>
        </p:spPr>
        <p:txBody>
          <a:bodyPr lIns="0" rIns="0" tIns="0" bIns="0" anchor="b">
            <a:noAutofit/>
          </a:bodyPr>
          <a:p>
            <a:pPr>
              <a:lnSpc>
                <a:spcPct val="90000"/>
              </a:lnSpc>
              <a:buNone/>
            </a:pPr>
            <a:r>
              <a:rPr b="0" lang="en-US" sz="3600" spc="-52" strike="noStrike">
                <a:solidFill>
                  <a:srgbClr val="ffffff"/>
                </a:solidFill>
                <a:latin typeface="Segoe UI Semibold"/>
                <a:ea typeface="Arial"/>
              </a:rPr>
              <a:t>Knowledge check</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3" name="PlaceHolder 1"/>
          <p:cNvSpPr>
            <a:spLocks noGrp="1"/>
          </p:cNvSpPr>
          <p:nvPr>
            <p:ph type="title"/>
          </p:nvPr>
        </p:nvSpPr>
        <p:spPr>
          <a:xfrm>
            <a:off x="584280" y="2388240"/>
            <a:ext cx="6815880" cy="1144800"/>
          </a:xfrm>
          <a:prstGeom prst="rect">
            <a:avLst/>
          </a:prstGeom>
          <a:noFill/>
          <a:ln w="0">
            <a:noFill/>
          </a:ln>
        </p:spPr>
        <p:txBody>
          <a:bodyPr lIns="0" rIns="0" tIns="0" bIns="0" anchor="b">
            <a:noAutofit/>
          </a:bodyPr>
          <a:p>
            <a:pPr>
              <a:lnSpc>
                <a:spcPct val="100000"/>
              </a:lnSpc>
              <a:buNone/>
            </a:pPr>
            <a:r>
              <a:rPr b="0" lang="en-US" sz="3600" spc="-52" strike="noStrike">
                <a:solidFill>
                  <a:srgbClr val="0078d4"/>
                </a:solidFill>
                <a:latin typeface="Segoe UI Semibold"/>
                <a:ea typeface="Arial"/>
              </a:rPr>
              <a:t>Get started with Jupyter notebooks for Python</a:t>
            </a:r>
            <a:endParaRPr b="0" lang="en-US" sz="3600" spc="-1" strike="noStrike">
              <a:latin typeface="Arial"/>
            </a:endParaRPr>
          </a:p>
        </p:txBody>
      </p:sp>
      <p:sp>
        <p:nvSpPr>
          <p:cNvPr id="634" name="PlaceHolder 2"/>
          <p:cNvSpPr>
            <a:spLocks noGrp="1"/>
          </p:cNvSpPr>
          <p:nvPr>
            <p:ph/>
          </p:nvPr>
        </p:nvSpPr>
        <p:spPr>
          <a:xfrm>
            <a:off x="8469360" y="3491640"/>
            <a:ext cx="3645720" cy="430200"/>
          </a:xfrm>
          <a:prstGeom prst="rect">
            <a:avLst/>
          </a:prstGeom>
          <a:noFill/>
          <a:ln w="0">
            <a:noFill/>
          </a:ln>
        </p:spPr>
        <p:txBody>
          <a:bodyPr lIns="0" rIns="0" tIns="0" bIns="0" anchor="t">
            <a:noAutofit/>
          </a:bodyPr>
          <a:p>
            <a:pPr>
              <a:lnSpc>
                <a:spcPct val="100000"/>
              </a:lnSpc>
              <a:spcBef>
                <a:spcPts val="561"/>
              </a:spcBef>
              <a:buNone/>
              <a:tabLst>
                <a:tab algn="l" pos="0"/>
              </a:tabLst>
            </a:pPr>
            <a:r>
              <a:rPr b="1" lang="en-US" sz="2800" spc="-1" strike="noStrike">
                <a:solidFill>
                  <a:srgbClr val="ffffff"/>
                </a:solidFill>
                <a:latin typeface="Segoe UI"/>
                <a:ea typeface="Arial"/>
              </a:rPr>
              <a:t>Speaker Name</a:t>
            </a:r>
            <a:endParaRPr b="0" lang="en-US" sz="2800" spc="-1" strike="noStrike">
              <a:latin typeface="Arial"/>
            </a:endParaRPr>
          </a:p>
        </p:txBody>
      </p:sp>
      <p:sp>
        <p:nvSpPr>
          <p:cNvPr id="635" name="PlaceHolder 3"/>
          <p:cNvSpPr>
            <a:spLocks noGrp="1"/>
          </p:cNvSpPr>
          <p:nvPr>
            <p:ph/>
          </p:nvPr>
        </p:nvSpPr>
        <p:spPr>
          <a:xfrm>
            <a:off x="8469360" y="4038480"/>
            <a:ext cx="3645720" cy="941040"/>
          </a:xfrm>
          <a:prstGeom prst="rect">
            <a:avLst/>
          </a:prstGeom>
          <a:noFill/>
          <a:ln w="0">
            <a:noFill/>
          </a:ln>
        </p:spPr>
        <p:txBody>
          <a:bodyPr lIns="0" rIns="0" tIns="0" bIns="0" anchor="t">
            <a:noAutofit/>
          </a:bodyPr>
          <a:p>
            <a:pPr>
              <a:lnSpc>
                <a:spcPct val="100000"/>
              </a:lnSpc>
              <a:spcBef>
                <a:spcPts val="360"/>
              </a:spcBef>
              <a:buNone/>
              <a:tabLst>
                <a:tab algn="l" pos="0"/>
              </a:tabLst>
            </a:pPr>
            <a:r>
              <a:rPr b="0" lang="en-US" sz="1800" spc="-1" strike="noStrike">
                <a:solidFill>
                  <a:srgbClr val="ffffff"/>
                </a:solidFill>
                <a:latin typeface="Segoe UI"/>
                <a:ea typeface="Arial"/>
              </a:rPr>
              <a:t>Yusuf Giwa</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3" name="PlaceHolder 1"/>
          <p:cNvSpPr>
            <a:spLocks noGrp="1"/>
          </p:cNvSpPr>
          <p:nvPr>
            <p:ph type="title"/>
          </p:nvPr>
        </p:nvSpPr>
        <p:spPr>
          <a:xfrm>
            <a:off x="588240" y="457200"/>
            <a:ext cx="11017800" cy="547920"/>
          </a:xfrm>
          <a:prstGeom prst="rect">
            <a:avLst/>
          </a:prstGeom>
          <a:noFill/>
          <a:ln w="0">
            <a:noFill/>
          </a:ln>
        </p:spPr>
        <p:txBody>
          <a:bodyPr lIns="0" rIns="0" tIns="0" bIns="0" anchor="t">
            <a:noAutofit/>
          </a:bodyPr>
          <a:p>
            <a:pPr>
              <a:lnSpc>
                <a:spcPct val="100000"/>
              </a:lnSpc>
              <a:buNone/>
            </a:pPr>
            <a:r>
              <a:rPr b="0" lang="en-US" sz="3600" spc="-52" strike="noStrike">
                <a:solidFill>
                  <a:srgbClr val="000000"/>
                </a:solidFill>
                <a:latin typeface="Segoe UI Semibold"/>
                <a:ea typeface="Arial"/>
              </a:rPr>
              <a:t>Question 1</a:t>
            </a:r>
            <a:endParaRPr b="0" lang="en-US" sz="3600" spc="-1" strike="noStrike">
              <a:latin typeface="Arial"/>
            </a:endParaRPr>
          </a:p>
        </p:txBody>
      </p:sp>
      <p:sp>
        <p:nvSpPr>
          <p:cNvPr id="674" name="PlaceHolder 2"/>
          <p:cNvSpPr>
            <a:spLocks noGrp="1"/>
          </p:cNvSpPr>
          <p:nvPr>
            <p:ph/>
          </p:nvPr>
        </p:nvSpPr>
        <p:spPr>
          <a:xfrm>
            <a:off x="584280" y="1434960"/>
            <a:ext cx="11018160" cy="425880"/>
          </a:xfrm>
          <a:prstGeom prst="rect">
            <a:avLst/>
          </a:prstGeom>
          <a:noFill/>
          <a:ln w="0">
            <a:noFill/>
          </a:ln>
        </p:spPr>
        <p:txBody>
          <a:bodyPr lIns="0" rIns="0" tIns="0" bIns="0" anchor="t">
            <a:noAutofit/>
          </a:bodyPr>
          <a:p>
            <a:pPr>
              <a:lnSpc>
                <a:spcPct val="100000"/>
              </a:lnSpc>
              <a:spcBef>
                <a:spcPts val="561"/>
              </a:spcBef>
              <a:buNone/>
              <a:tabLst>
                <a:tab algn="l" pos="0"/>
              </a:tabLst>
            </a:pPr>
            <a:r>
              <a:rPr b="0" lang="en-US" sz="2800" spc="-1" strike="noStrike">
                <a:solidFill>
                  <a:srgbClr val="000000"/>
                </a:solidFill>
                <a:latin typeface="Segoe UI"/>
                <a:ea typeface="Arial"/>
              </a:rPr>
              <a:t>What file extension does a Jupyter notebook have?</a:t>
            </a:r>
            <a:endParaRPr b="0" lang="en-US" sz="2800" spc="-1" strike="noStrike">
              <a:latin typeface="Arial"/>
            </a:endParaRPr>
          </a:p>
        </p:txBody>
      </p:sp>
      <p:sp>
        <p:nvSpPr>
          <p:cNvPr id="675" name="New shape"/>
          <p:cNvSpPr/>
          <p:nvPr/>
        </p:nvSpPr>
        <p:spPr>
          <a:xfrm>
            <a:off x="586440" y="2361600"/>
            <a:ext cx="11018160" cy="39963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lvl="1" marL="457200" indent="-457200">
              <a:lnSpc>
                <a:spcPct val="100000"/>
              </a:lnSpc>
              <a:spcAft>
                <a:spcPts val="374"/>
              </a:spcAft>
              <a:buClr>
                <a:srgbClr val="000000"/>
              </a:buClr>
              <a:buFont typeface="StarSymbol"/>
              <a:buAutoNum type="alphaUcPeriod"/>
            </a:pPr>
            <a:r>
              <a:rPr b="0" lang="en-US" sz="2500" spc="-1" strike="noStrike">
                <a:solidFill>
                  <a:srgbClr val="000000"/>
                </a:solidFill>
                <a:latin typeface="Segoe UI"/>
                <a:ea typeface="Arial"/>
              </a:rPr>
              <a:t>.ipynb</a:t>
            </a:r>
            <a:endParaRPr b="0" lang="en-US" sz="2500" spc="-1" strike="noStrike">
              <a:latin typeface="Arial"/>
            </a:endParaRPr>
          </a:p>
          <a:p>
            <a:pPr lvl="1" marL="457200" indent="-457200">
              <a:lnSpc>
                <a:spcPct val="100000"/>
              </a:lnSpc>
              <a:spcAft>
                <a:spcPts val="374"/>
              </a:spcAft>
              <a:buClr>
                <a:srgbClr val="000000"/>
              </a:buClr>
              <a:buFont typeface="StarSymbol"/>
              <a:buAutoNum type="alphaUcPeriod"/>
            </a:pPr>
            <a:r>
              <a:rPr b="0" lang="en-US" sz="2500" spc="-1" strike="noStrike">
                <a:solidFill>
                  <a:srgbClr val="000000"/>
                </a:solidFill>
                <a:latin typeface="Segoe UI"/>
                <a:ea typeface="Arial"/>
              </a:rPr>
              <a:t>.opynb</a:t>
            </a:r>
            <a:endParaRPr b="0" lang="en-US" sz="2500" spc="-1" strike="noStrike">
              <a:latin typeface="Arial"/>
            </a:endParaRPr>
          </a:p>
          <a:p>
            <a:pPr lvl="1" marL="457200" indent="-457200">
              <a:lnSpc>
                <a:spcPct val="100000"/>
              </a:lnSpc>
              <a:spcAft>
                <a:spcPts val="374"/>
              </a:spcAft>
              <a:buClr>
                <a:srgbClr val="000000"/>
              </a:buClr>
              <a:buFont typeface="StarSymbol"/>
              <a:buAutoNum type="alphaUcPeriod"/>
            </a:pPr>
            <a:r>
              <a:rPr b="0" lang="en-US" sz="2500" spc="-1" strike="noStrike">
                <a:solidFill>
                  <a:srgbClr val="000000"/>
                </a:solidFill>
                <a:latin typeface="Segoe UI"/>
                <a:ea typeface="Arial"/>
              </a:rPr>
              <a:t>.epynb</a:t>
            </a:r>
            <a:endParaRPr b="0" lang="en-US" sz="25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6" name="PlaceHolder 1"/>
          <p:cNvSpPr>
            <a:spLocks noGrp="1"/>
          </p:cNvSpPr>
          <p:nvPr>
            <p:ph type="title"/>
          </p:nvPr>
        </p:nvSpPr>
        <p:spPr>
          <a:xfrm>
            <a:off x="588240" y="457200"/>
            <a:ext cx="11017800" cy="547920"/>
          </a:xfrm>
          <a:prstGeom prst="rect">
            <a:avLst/>
          </a:prstGeom>
          <a:noFill/>
          <a:ln w="0">
            <a:noFill/>
          </a:ln>
        </p:spPr>
        <p:txBody>
          <a:bodyPr lIns="0" rIns="0" tIns="0" bIns="0" anchor="t">
            <a:noAutofit/>
          </a:bodyPr>
          <a:p>
            <a:pPr>
              <a:lnSpc>
                <a:spcPct val="100000"/>
              </a:lnSpc>
              <a:buNone/>
            </a:pPr>
            <a:r>
              <a:rPr b="0" lang="en-US" sz="3600" spc="-52" strike="noStrike">
                <a:solidFill>
                  <a:srgbClr val="000000"/>
                </a:solidFill>
                <a:latin typeface="Segoe UI Semibold"/>
                <a:ea typeface="Arial"/>
              </a:rPr>
              <a:t>Question 1</a:t>
            </a:r>
            <a:endParaRPr b="0" lang="en-US" sz="3600" spc="-1" strike="noStrike">
              <a:latin typeface="Arial"/>
            </a:endParaRPr>
          </a:p>
        </p:txBody>
      </p:sp>
      <p:sp>
        <p:nvSpPr>
          <p:cNvPr id="677" name="PlaceHolder 2"/>
          <p:cNvSpPr>
            <a:spLocks noGrp="1"/>
          </p:cNvSpPr>
          <p:nvPr>
            <p:ph/>
          </p:nvPr>
        </p:nvSpPr>
        <p:spPr>
          <a:xfrm>
            <a:off x="584280" y="1434960"/>
            <a:ext cx="11018160" cy="425880"/>
          </a:xfrm>
          <a:prstGeom prst="rect">
            <a:avLst/>
          </a:prstGeom>
          <a:noFill/>
          <a:ln w="0">
            <a:noFill/>
          </a:ln>
        </p:spPr>
        <p:txBody>
          <a:bodyPr lIns="0" rIns="0" tIns="0" bIns="0" anchor="t">
            <a:noAutofit/>
          </a:bodyPr>
          <a:p>
            <a:pPr>
              <a:lnSpc>
                <a:spcPct val="100000"/>
              </a:lnSpc>
              <a:spcBef>
                <a:spcPts val="561"/>
              </a:spcBef>
              <a:buNone/>
              <a:tabLst>
                <a:tab algn="l" pos="0"/>
              </a:tabLst>
            </a:pPr>
            <a:r>
              <a:rPr b="0" lang="en-US" sz="2800" spc="-1" strike="noStrike">
                <a:solidFill>
                  <a:srgbClr val="000000"/>
                </a:solidFill>
                <a:latin typeface="Segoe UI"/>
                <a:ea typeface="Arial"/>
              </a:rPr>
              <a:t>What file extension does a Jupyter notebook have?</a:t>
            </a:r>
            <a:endParaRPr b="0" lang="en-US" sz="2800" spc="-1" strike="noStrike">
              <a:latin typeface="Arial"/>
            </a:endParaRPr>
          </a:p>
        </p:txBody>
      </p:sp>
      <p:sp>
        <p:nvSpPr>
          <p:cNvPr id="678" name="New shape"/>
          <p:cNvSpPr/>
          <p:nvPr/>
        </p:nvSpPr>
        <p:spPr>
          <a:xfrm>
            <a:off x="586440" y="2361600"/>
            <a:ext cx="11018160" cy="39963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lvl="1" marL="457200" indent="-457200">
              <a:lnSpc>
                <a:spcPct val="100000"/>
              </a:lnSpc>
              <a:spcAft>
                <a:spcPts val="374"/>
              </a:spcAft>
              <a:buClr>
                <a:srgbClr val="000000"/>
              </a:buClr>
              <a:buFont typeface="StarSymbol"/>
              <a:buAutoNum type="alphaUcPeriod"/>
            </a:pPr>
            <a:r>
              <a:rPr b="1" lang="en-US" sz="2500" spc="-1" strike="noStrike">
                <a:solidFill>
                  <a:srgbClr val="000000"/>
                </a:solidFill>
                <a:highlight>
                  <a:srgbClr val="f0f788"/>
                </a:highlight>
                <a:latin typeface="Segoe UI"/>
                <a:ea typeface="Arial"/>
              </a:rPr>
              <a:t>.ipynb</a:t>
            </a:r>
            <a:endParaRPr b="0" lang="en-US" sz="2500" spc="-1" strike="noStrike">
              <a:latin typeface="Arial"/>
            </a:endParaRPr>
          </a:p>
          <a:p>
            <a:pPr lvl="1" marL="457200" indent="-457200">
              <a:lnSpc>
                <a:spcPct val="100000"/>
              </a:lnSpc>
              <a:spcAft>
                <a:spcPts val="374"/>
              </a:spcAft>
              <a:buClr>
                <a:srgbClr val="000000"/>
              </a:buClr>
              <a:buFont typeface="StarSymbol"/>
              <a:buAutoNum type="alphaUcPeriod"/>
            </a:pPr>
            <a:r>
              <a:rPr b="0" lang="en-US" sz="2500" spc="-1" strike="noStrike">
                <a:solidFill>
                  <a:srgbClr val="000000"/>
                </a:solidFill>
                <a:latin typeface="Segoe UI"/>
                <a:ea typeface="Arial"/>
              </a:rPr>
              <a:t>.opynb</a:t>
            </a:r>
            <a:endParaRPr b="0" lang="en-US" sz="2500" spc="-1" strike="noStrike">
              <a:latin typeface="Arial"/>
            </a:endParaRPr>
          </a:p>
          <a:p>
            <a:pPr lvl="1" marL="457200" indent="-457200">
              <a:lnSpc>
                <a:spcPct val="100000"/>
              </a:lnSpc>
              <a:spcAft>
                <a:spcPts val="374"/>
              </a:spcAft>
              <a:buClr>
                <a:srgbClr val="000000"/>
              </a:buClr>
              <a:buFont typeface="StarSymbol"/>
              <a:buAutoNum type="alphaUcPeriod"/>
            </a:pPr>
            <a:r>
              <a:rPr b="0" lang="en-US" sz="2500" spc="-1" strike="noStrike">
                <a:solidFill>
                  <a:srgbClr val="000000"/>
                </a:solidFill>
                <a:latin typeface="Segoe UI"/>
                <a:ea typeface="Arial"/>
              </a:rPr>
              <a:t>.epynb</a:t>
            </a:r>
            <a:endParaRPr b="0" lang="en-US" sz="25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9" name="PlaceHolder 1"/>
          <p:cNvSpPr>
            <a:spLocks noGrp="1"/>
          </p:cNvSpPr>
          <p:nvPr>
            <p:ph type="title"/>
          </p:nvPr>
        </p:nvSpPr>
        <p:spPr>
          <a:xfrm>
            <a:off x="588240" y="457200"/>
            <a:ext cx="11017800" cy="547920"/>
          </a:xfrm>
          <a:prstGeom prst="rect">
            <a:avLst/>
          </a:prstGeom>
          <a:noFill/>
          <a:ln w="0">
            <a:noFill/>
          </a:ln>
        </p:spPr>
        <p:txBody>
          <a:bodyPr lIns="0" rIns="0" tIns="0" bIns="0" anchor="t">
            <a:noAutofit/>
          </a:bodyPr>
          <a:p>
            <a:pPr>
              <a:lnSpc>
                <a:spcPct val="100000"/>
              </a:lnSpc>
              <a:buNone/>
            </a:pPr>
            <a:r>
              <a:rPr b="0" lang="en-US" sz="3600" spc="-52" strike="noStrike">
                <a:solidFill>
                  <a:srgbClr val="000000"/>
                </a:solidFill>
                <a:latin typeface="Segoe UI Semibold"/>
                <a:ea typeface="Arial"/>
              </a:rPr>
              <a:t>Question 2</a:t>
            </a:r>
            <a:endParaRPr b="0" lang="en-US" sz="3600" spc="-1" strike="noStrike">
              <a:latin typeface="Arial"/>
            </a:endParaRPr>
          </a:p>
        </p:txBody>
      </p:sp>
      <p:sp>
        <p:nvSpPr>
          <p:cNvPr id="680" name="PlaceHolder 2"/>
          <p:cNvSpPr>
            <a:spLocks noGrp="1"/>
          </p:cNvSpPr>
          <p:nvPr>
            <p:ph/>
          </p:nvPr>
        </p:nvSpPr>
        <p:spPr>
          <a:xfrm>
            <a:off x="584280" y="1434960"/>
            <a:ext cx="11018160" cy="852840"/>
          </a:xfrm>
          <a:prstGeom prst="rect">
            <a:avLst/>
          </a:prstGeom>
          <a:noFill/>
          <a:ln w="0">
            <a:noFill/>
          </a:ln>
        </p:spPr>
        <p:txBody>
          <a:bodyPr lIns="0" rIns="0" tIns="0" bIns="0" anchor="t">
            <a:noAutofit/>
          </a:bodyPr>
          <a:p>
            <a:pPr>
              <a:lnSpc>
                <a:spcPct val="100000"/>
              </a:lnSpc>
              <a:spcBef>
                <a:spcPts val="561"/>
              </a:spcBef>
              <a:buNone/>
              <a:tabLst>
                <a:tab algn="l" pos="0"/>
              </a:tabLst>
            </a:pPr>
            <a:r>
              <a:rPr b="0" lang="en-US" sz="2800" spc="-1" strike="noStrike">
                <a:solidFill>
                  <a:srgbClr val="000000"/>
                </a:solidFill>
                <a:latin typeface="Segoe UI"/>
                <a:ea typeface="Arial"/>
              </a:rPr>
              <a:t>Which of the following answers include types of elements in an interactive notebook?</a:t>
            </a:r>
            <a:endParaRPr b="0" lang="en-US" sz="2800" spc="-1" strike="noStrike">
              <a:latin typeface="Arial"/>
            </a:endParaRPr>
          </a:p>
        </p:txBody>
      </p:sp>
      <p:sp>
        <p:nvSpPr>
          <p:cNvPr id="681" name="New shape"/>
          <p:cNvSpPr/>
          <p:nvPr/>
        </p:nvSpPr>
        <p:spPr>
          <a:xfrm>
            <a:off x="586440" y="2745360"/>
            <a:ext cx="11018160" cy="36547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lvl="1" marL="457200" indent="-457200">
              <a:lnSpc>
                <a:spcPct val="100000"/>
              </a:lnSpc>
              <a:spcAft>
                <a:spcPts val="374"/>
              </a:spcAft>
              <a:buClr>
                <a:srgbClr val="000000"/>
              </a:buClr>
              <a:buFont typeface="StarSymbol"/>
              <a:buAutoNum type="alphaUcPeriod"/>
            </a:pPr>
            <a:r>
              <a:rPr b="0" lang="en-US" sz="2500" spc="-1" strike="noStrike">
                <a:solidFill>
                  <a:srgbClr val="000000"/>
                </a:solidFill>
                <a:latin typeface="Segoe UI"/>
                <a:ea typeface="Arial"/>
              </a:rPr>
              <a:t>Equations and UI elements.</a:t>
            </a:r>
            <a:endParaRPr b="0" lang="en-US" sz="2500" spc="-1" strike="noStrike">
              <a:latin typeface="Arial"/>
            </a:endParaRPr>
          </a:p>
          <a:p>
            <a:pPr lvl="1" marL="457200" indent="-457200">
              <a:lnSpc>
                <a:spcPct val="100000"/>
              </a:lnSpc>
              <a:spcAft>
                <a:spcPts val="374"/>
              </a:spcAft>
              <a:buClr>
                <a:srgbClr val="000000"/>
              </a:buClr>
              <a:buFont typeface="StarSymbol"/>
              <a:buAutoNum type="alphaUcPeriod"/>
            </a:pPr>
            <a:r>
              <a:rPr b="0" lang="en-US" sz="2500" spc="-1" strike="noStrike">
                <a:solidFill>
                  <a:srgbClr val="000000"/>
                </a:solidFill>
                <a:latin typeface="Segoe UI"/>
                <a:ea typeface="Arial"/>
              </a:rPr>
              <a:t>Charts and graphs.</a:t>
            </a:r>
            <a:endParaRPr b="0" lang="en-US" sz="2500" spc="-1" strike="noStrike">
              <a:latin typeface="Arial"/>
            </a:endParaRPr>
          </a:p>
          <a:p>
            <a:pPr lvl="1" marL="457200" indent="-457200">
              <a:lnSpc>
                <a:spcPct val="100000"/>
              </a:lnSpc>
              <a:spcAft>
                <a:spcPts val="374"/>
              </a:spcAft>
              <a:buClr>
                <a:srgbClr val="000000"/>
              </a:buClr>
              <a:buFont typeface="StarSymbol"/>
              <a:buAutoNum type="alphaUcPeriod"/>
            </a:pPr>
            <a:r>
              <a:rPr b="0" lang="en-US" sz="2500" spc="-1" strike="noStrike">
                <a:solidFill>
                  <a:srgbClr val="000000"/>
                </a:solidFill>
                <a:latin typeface="Segoe UI"/>
                <a:ea typeface="Arial"/>
              </a:rPr>
              <a:t>Both of the above.</a:t>
            </a:r>
            <a:endParaRPr b="0" lang="en-US" sz="25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2" name="PlaceHolder 1"/>
          <p:cNvSpPr>
            <a:spLocks noGrp="1"/>
          </p:cNvSpPr>
          <p:nvPr>
            <p:ph type="title"/>
          </p:nvPr>
        </p:nvSpPr>
        <p:spPr>
          <a:xfrm>
            <a:off x="588240" y="457200"/>
            <a:ext cx="11017800" cy="547920"/>
          </a:xfrm>
          <a:prstGeom prst="rect">
            <a:avLst/>
          </a:prstGeom>
          <a:noFill/>
          <a:ln w="0">
            <a:noFill/>
          </a:ln>
        </p:spPr>
        <p:txBody>
          <a:bodyPr lIns="0" rIns="0" tIns="0" bIns="0" anchor="t">
            <a:noAutofit/>
          </a:bodyPr>
          <a:p>
            <a:pPr>
              <a:lnSpc>
                <a:spcPct val="100000"/>
              </a:lnSpc>
              <a:buNone/>
            </a:pPr>
            <a:r>
              <a:rPr b="0" lang="en-US" sz="3600" spc="-52" strike="noStrike">
                <a:solidFill>
                  <a:srgbClr val="000000"/>
                </a:solidFill>
                <a:latin typeface="Segoe UI Semibold"/>
                <a:ea typeface="Arial"/>
              </a:rPr>
              <a:t>Question 2</a:t>
            </a:r>
            <a:endParaRPr b="0" lang="en-US" sz="3600" spc="-1" strike="noStrike">
              <a:latin typeface="Arial"/>
            </a:endParaRPr>
          </a:p>
        </p:txBody>
      </p:sp>
      <p:sp>
        <p:nvSpPr>
          <p:cNvPr id="683" name="PlaceHolder 2"/>
          <p:cNvSpPr>
            <a:spLocks noGrp="1"/>
          </p:cNvSpPr>
          <p:nvPr>
            <p:ph/>
          </p:nvPr>
        </p:nvSpPr>
        <p:spPr>
          <a:xfrm>
            <a:off x="584280" y="1434960"/>
            <a:ext cx="11018160" cy="852840"/>
          </a:xfrm>
          <a:prstGeom prst="rect">
            <a:avLst/>
          </a:prstGeom>
          <a:noFill/>
          <a:ln w="0">
            <a:noFill/>
          </a:ln>
        </p:spPr>
        <p:txBody>
          <a:bodyPr lIns="0" rIns="0" tIns="0" bIns="0" anchor="t">
            <a:noAutofit/>
          </a:bodyPr>
          <a:p>
            <a:pPr>
              <a:lnSpc>
                <a:spcPct val="100000"/>
              </a:lnSpc>
              <a:spcBef>
                <a:spcPts val="561"/>
              </a:spcBef>
              <a:buNone/>
              <a:tabLst>
                <a:tab algn="l" pos="0"/>
              </a:tabLst>
            </a:pPr>
            <a:r>
              <a:rPr b="0" lang="en-US" sz="2800" spc="-1" strike="noStrike">
                <a:solidFill>
                  <a:srgbClr val="000000"/>
                </a:solidFill>
                <a:latin typeface="Segoe UI"/>
                <a:ea typeface="Arial"/>
              </a:rPr>
              <a:t>Which of the following answers include types of elements in an interactive notebook?</a:t>
            </a:r>
            <a:endParaRPr b="0" lang="en-US" sz="2800" spc="-1" strike="noStrike">
              <a:latin typeface="Arial"/>
            </a:endParaRPr>
          </a:p>
        </p:txBody>
      </p:sp>
      <p:sp>
        <p:nvSpPr>
          <p:cNvPr id="684" name="New shape"/>
          <p:cNvSpPr/>
          <p:nvPr/>
        </p:nvSpPr>
        <p:spPr>
          <a:xfrm>
            <a:off x="586440" y="2745360"/>
            <a:ext cx="11018160" cy="36547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lvl="1" marL="457200" indent="-457200">
              <a:lnSpc>
                <a:spcPct val="100000"/>
              </a:lnSpc>
              <a:spcAft>
                <a:spcPts val="374"/>
              </a:spcAft>
              <a:buClr>
                <a:srgbClr val="000000"/>
              </a:buClr>
              <a:buFont typeface="StarSymbol"/>
              <a:buAutoNum type="alphaUcPeriod"/>
            </a:pPr>
            <a:r>
              <a:rPr b="0" lang="en-US" sz="2500" spc="-1" strike="noStrike">
                <a:solidFill>
                  <a:srgbClr val="000000"/>
                </a:solidFill>
                <a:latin typeface="Segoe UI"/>
                <a:ea typeface="Arial"/>
              </a:rPr>
              <a:t>Equations and UI elements.</a:t>
            </a:r>
            <a:endParaRPr b="0" lang="en-US" sz="2500" spc="-1" strike="noStrike">
              <a:latin typeface="Arial"/>
            </a:endParaRPr>
          </a:p>
          <a:p>
            <a:pPr lvl="1" marL="457200" indent="-457200">
              <a:lnSpc>
                <a:spcPct val="100000"/>
              </a:lnSpc>
              <a:spcAft>
                <a:spcPts val="374"/>
              </a:spcAft>
              <a:buClr>
                <a:srgbClr val="000000"/>
              </a:buClr>
              <a:buFont typeface="StarSymbol"/>
              <a:buAutoNum type="alphaUcPeriod"/>
            </a:pPr>
            <a:r>
              <a:rPr b="0" lang="en-US" sz="2500" spc="-1" strike="noStrike">
                <a:solidFill>
                  <a:srgbClr val="000000"/>
                </a:solidFill>
                <a:latin typeface="Segoe UI"/>
                <a:ea typeface="Arial"/>
              </a:rPr>
              <a:t>Charts and graphs.</a:t>
            </a:r>
            <a:endParaRPr b="0" lang="en-US" sz="2500" spc="-1" strike="noStrike">
              <a:latin typeface="Arial"/>
            </a:endParaRPr>
          </a:p>
          <a:p>
            <a:pPr lvl="1" marL="457200" indent="-457200">
              <a:lnSpc>
                <a:spcPct val="100000"/>
              </a:lnSpc>
              <a:spcAft>
                <a:spcPts val="374"/>
              </a:spcAft>
              <a:buClr>
                <a:srgbClr val="000000"/>
              </a:buClr>
              <a:buFont typeface="StarSymbol"/>
              <a:buAutoNum type="alphaUcPeriod"/>
            </a:pPr>
            <a:r>
              <a:rPr b="1" lang="en-US" sz="2500" spc="-1" strike="noStrike">
                <a:solidFill>
                  <a:srgbClr val="000000"/>
                </a:solidFill>
                <a:highlight>
                  <a:srgbClr val="f0f788"/>
                </a:highlight>
                <a:latin typeface="Segoe UI"/>
                <a:ea typeface="Arial"/>
              </a:rPr>
              <a:t>Both of the above.</a:t>
            </a:r>
            <a:endParaRPr b="0" lang="en-US" sz="25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5" name="PlaceHolder 1"/>
          <p:cNvSpPr>
            <a:spLocks noGrp="1"/>
          </p:cNvSpPr>
          <p:nvPr>
            <p:ph type="title"/>
          </p:nvPr>
        </p:nvSpPr>
        <p:spPr>
          <a:xfrm>
            <a:off x="588240" y="457200"/>
            <a:ext cx="11017800" cy="547920"/>
          </a:xfrm>
          <a:prstGeom prst="rect">
            <a:avLst/>
          </a:prstGeom>
          <a:noFill/>
          <a:ln w="0">
            <a:noFill/>
          </a:ln>
        </p:spPr>
        <p:txBody>
          <a:bodyPr lIns="0" rIns="0" tIns="0" bIns="0" anchor="t">
            <a:noAutofit/>
          </a:bodyPr>
          <a:p>
            <a:pPr>
              <a:lnSpc>
                <a:spcPct val="100000"/>
              </a:lnSpc>
              <a:buNone/>
            </a:pPr>
            <a:r>
              <a:rPr b="0" lang="en-US" sz="3600" spc="-52" strike="noStrike">
                <a:solidFill>
                  <a:srgbClr val="000000"/>
                </a:solidFill>
                <a:latin typeface="Segoe UI Semibold"/>
                <a:ea typeface="Arial"/>
              </a:rPr>
              <a:t>Question 3</a:t>
            </a:r>
            <a:endParaRPr b="0" lang="en-US" sz="3600" spc="-1" strike="noStrike">
              <a:latin typeface="Arial"/>
            </a:endParaRPr>
          </a:p>
        </p:txBody>
      </p:sp>
      <p:sp>
        <p:nvSpPr>
          <p:cNvPr id="686" name="PlaceHolder 2"/>
          <p:cNvSpPr>
            <a:spLocks noGrp="1"/>
          </p:cNvSpPr>
          <p:nvPr>
            <p:ph/>
          </p:nvPr>
        </p:nvSpPr>
        <p:spPr>
          <a:xfrm>
            <a:off x="584280" y="1434960"/>
            <a:ext cx="11018160" cy="852840"/>
          </a:xfrm>
          <a:prstGeom prst="rect">
            <a:avLst/>
          </a:prstGeom>
          <a:noFill/>
          <a:ln w="0">
            <a:noFill/>
          </a:ln>
        </p:spPr>
        <p:txBody>
          <a:bodyPr lIns="0" rIns="0" tIns="0" bIns="0" anchor="t">
            <a:noAutofit/>
          </a:bodyPr>
          <a:p>
            <a:pPr>
              <a:lnSpc>
                <a:spcPct val="100000"/>
              </a:lnSpc>
              <a:spcBef>
                <a:spcPts val="561"/>
              </a:spcBef>
              <a:buNone/>
              <a:tabLst>
                <a:tab algn="l" pos="0"/>
              </a:tabLst>
            </a:pPr>
            <a:r>
              <a:rPr b="0" lang="en-US" sz="2800" spc="-1" strike="noStrike">
                <a:solidFill>
                  <a:srgbClr val="000000"/>
                </a:solidFill>
                <a:latin typeface="Segoe UI"/>
                <a:ea typeface="Arial"/>
              </a:rPr>
              <a:t>Which of the following types of content blocks are available in a Jupyter notebook?</a:t>
            </a:r>
            <a:endParaRPr b="0" lang="en-US" sz="2800" spc="-1" strike="noStrike">
              <a:latin typeface="Arial"/>
            </a:endParaRPr>
          </a:p>
        </p:txBody>
      </p:sp>
      <p:sp>
        <p:nvSpPr>
          <p:cNvPr id="687" name="New shape"/>
          <p:cNvSpPr/>
          <p:nvPr/>
        </p:nvSpPr>
        <p:spPr>
          <a:xfrm>
            <a:off x="586440" y="2745360"/>
            <a:ext cx="11018160" cy="36547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lvl="1" marL="457200" indent="-457200">
              <a:lnSpc>
                <a:spcPct val="100000"/>
              </a:lnSpc>
              <a:spcAft>
                <a:spcPts val="374"/>
              </a:spcAft>
              <a:buClr>
                <a:srgbClr val="000000"/>
              </a:buClr>
              <a:buFont typeface="StarSymbol"/>
              <a:buAutoNum type="alphaUcPeriod"/>
            </a:pPr>
            <a:r>
              <a:rPr b="0" lang="en-US" sz="2500" spc="-1" strike="noStrike">
                <a:solidFill>
                  <a:srgbClr val="000000"/>
                </a:solidFill>
                <a:latin typeface="Segoe UI"/>
                <a:ea typeface="Arial"/>
              </a:rPr>
              <a:t>HTML</a:t>
            </a:r>
            <a:endParaRPr b="0" lang="en-US" sz="2500" spc="-1" strike="noStrike">
              <a:latin typeface="Arial"/>
            </a:endParaRPr>
          </a:p>
          <a:p>
            <a:pPr lvl="1" marL="457200" indent="-457200">
              <a:lnSpc>
                <a:spcPct val="100000"/>
              </a:lnSpc>
              <a:spcAft>
                <a:spcPts val="374"/>
              </a:spcAft>
              <a:buClr>
                <a:srgbClr val="000000"/>
              </a:buClr>
              <a:buFont typeface="StarSymbol"/>
              <a:buAutoNum type="alphaUcPeriod"/>
            </a:pPr>
            <a:r>
              <a:rPr b="0" lang="en-US" sz="2500" spc="-1" strike="noStrike">
                <a:solidFill>
                  <a:srgbClr val="000000"/>
                </a:solidFill>
                <a:latin typeface="Segoe UI"/>
                <a:ea typeface="Arial"/>
              </a:rPr>
              <a:t>PDF</a:t>
            </a:r>
            <a:endParaRPr b="0" lang="en-US" sz="2500" spc="-1" strike="noStrike">
              <a:latin typeface="Arial"/>
            </a:endParaRPr>
          </a:p>
          <a:p>
            <a:pPr lvl="1" marL="457200" indent="-457200">
              <a:lnSpc>
                <a:spcPct val="100000"/>
              </a:lnSpc>
              <a:spcAft>
                <a:spcPts val="374"/>
              </a:spcAft>
              <a:buClr>
                <a:srgbClr val="000000"/>
              </a:buClr>
              <a:buFont typeface="StarSymbol"/>
              <a:buAutoNum type="alphaUcPeriod"/>
            </a:pPr>
            <a:r>
              <a:rPr b="0" lang="en-US" sz="2500" spc="-1" strike="noStrike">
                <a:solidFill>
                  <a:srgbClr val="000000"/>
                </a:solidFill>
                <a:latin typeface="Segoe UI"/>
                <a:ea typeface="Arial"/>
              </a:rPr>
              <a:t>Markdown</a:t>
            </a:r>
            <a:endParaRPr b="0" lang="en-US" sz="25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8" name="PlaceHolder 1"/>
          <p:cNvSpPr>
            <a:spLocks noGrp="1"/>
          </p:cNvSpPr>
          <p:nvPr>
            <p:ph type="title"/>
          </p:nvPr>
        </p:nvSpPr>
        <p:spPr>
          <a:xfrm>
            <a:off x="588240" y="457200"/>
            <a:ext cx="11017800" cy="547920"/>
          </a:xfrm>
          <a:prstGeom prst="rect">
            <a:avLst/>
          </a:prstGeom>
          <a:noFill/>
          <a:ln w="0">
            <a:noFill/>
          </a:ln>
        </p:spPr>
        <p:txBody>
          <a:bodyPr lIns="0" rIns="0" tIns="0" bIns="0" anchor="t">
            <a:noAutofit/>
          </a:bodyPr>
          <a:p>
            <a:pPr>
              <a:lnSpc>
                <a:spcPct val="100000"/>
              </a:lnSpc>
              <a:buNone/>
            </a:pPr>
            <a:r>
              <a:rPr b="0" lang="en-US" sz="3600" spc="-52" strike="noStrike">
                <a:solidFill>
                  <a:srgbClr val="000000"/>
                </a:solidFill>
                <a:latin typeface="Segoe UI Semibold"/>
                <a:ea typeface="Arial"/>
              </a:rPr>
              <a:t>Question 3</a:t>
            </a:r>
            <a:endParaRPr b="0" lang="en-US" sz="3600" spc="-1" strike="noStrike">
              <a:latin typeface="Arial"/>
            </a:endParaRPr>
          </a:p>
        </p:txBody>
      </p:sp>
      <p:sp>
        <p:nvSpPr>
          <p:cNvPr id="689" name="PlaceHolder 2"/>
          <p:cNvSpPr>
            <a:spLocks noGrp="1"/>
          </p:cNvSpPr>
          <p:nvPr>
            <p:ph/>
          </p:nvPr>
        </p:nvSpPr>
        <p:spPr>
          <a:xfrm>
            <a:off x="584280" y="1434960"/>
            <a:ext cx="11018160" cy="852840"/>
          </a:xfrm>
          <a:prstGeom prst="rect">
            <a:avLst/>
          </a:prstGeom>
          <a:noFill/>
          <a:ln w="0">
            <a:noFill/>
          </a:ln>
        </p:spPr>
        <p:txBody>
          <a:bodyPr lIns="0" rIns="0" tIns="0" bIns="0" anchor="t">
            <a:noAutofit/>
          </a:bodyPr>
          <a:p>
            <a:pPr>
              <a:lnSpc>
                <a:spcPct val="100000"/>
              </a:lnSpc>
              <a:spcBef>
                <a:spcPts val="561"/>
              </a:spcBef>
              <a:buNone/>
              <a:tabLst>
                <a:tab algn="l" pos="0"/>
              </a:tabLst>
            </a:pPr>
            <a:r>
              <a:rPr b="0" lang="en-US" sz="2800" spc="-1" strike="noStrike">
                <a:solidFill>
                  <a:srgbClr val="000000"/>
                </a:solidFill>
                <a:latin typeface="Segoe UI"/>
                <a:ea typeface="Arial"/>
              </a:rPr>
              <a:t>Which of the following types of content blocks are available in a Jupyter notebook?</a:t>
            </a:r>
            <a:endParaRPr b="0" lang="en-US" sz="2800" spc="-1" strike="noStrike">
              <a:latin typeface="Arial"/>
            </a:endParaRPr>
          </a:p>
        </p:txBody>
      </p:sp>
      <p:sp>
        <p:nvSpPr>
          <p:cNvPr id="690" name="New shape"/>
          <p:cNvSpPr/>
          <p:nvPr/>
        </p:nvSpPr>
        <p:spPr>
          <a:xfrm>
            <a:off x="586440" y="2745360"/>
            <a:ext cx="11018160" cy="36547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lvl="1" marL="457200" indent="-457200">
              <a:lnSpc>
                <a:spcPct val="100000"/>
              </a:lnSpc>
              <a:spcAft>
                <a:spcPts val="374"/>
              </a:spcAft>
              <a:buClr>
                <a:srgbClr val="000000"/>
              </a:buClr>
              <a:buFont typeface="StarSymbol"/>
              <a:buAutoNum type="alphaUcPeriod"/>
            </a:pPr>
            <a:r>
              <a:rPr b="0" lang="en-US" sz="2500" spc="-1" strike="noStrike">
                <a:solidFill>
                  <a:srgbClr val="000000"/>
                </a:solidFill>
                <a:latin typeface="Segoe UI"/>
                <a:ea typeface="Arial"/>
              </a:rPr>
              <a:t>HTML</a:t>
            </a:r>
            <a:endParaRPr b="0" lang="en-US" sz="2500" spc="-1" strike="noStrike">
              <a:latin typeface="Arial"/>
            </a:endParaRPr>
          </a:p>
          <a:p>
            <a:pPr lvl="1" marL="457200" indent="-457200">
              <a:lnSpc>
                <a:spcPct val="100000"/>
              </a:lnSpc>
              <a:spcAft>
                <a:spcPts val="374"/>
              </a:spcAft>
              <a:buClr>
                <a:srgbClr val="000000"/>
              </a:buClr>
              <a:buFont typeface="StarSymbol"/>
              <a:buAutoNum type="alphaUcPeriod"/>
            </a:pPr>
            <a:r>
              <a:rPr b="0" lang="en-US" sz="2500" spc="-1" strike="noStrike">
                <a:solidFill>
                  <a:srgbClr val="000000"/>
                </a:solidFill>
                <a:latin typeface="Segoe UI"/>
                <a:ea typeface="Arial"/>
              </a:rPr>
              <a:t>PDF</a:t>
            </a:r>
            <a:endParaRPr b="0" lang="en-US" sz="2500" spc="-1" strike="noStrike">
              <a:latin typeface="Arial"/>
            </a:endParaRPr>
          </a:p>
          <a:p>
            <a:pPr lvl="1" marL="457200" indent="-457200">
              <a:lnSpc>
                <a:spcPct val="100000"/>
              </a:lnSpc>
              <a:spcAft>
                <a:spcPts val="374"/>
              </a:spcAft>
              <a:buClr>
                <a:srgbClr val="000000"/>
              </a:buClr>
              <a:buFont typeface="StarSymbol"/>
              <a:buAutoNum type="alphaUcPeriod"/>
            </a:pPr>
            <a:r>
              <a:rPr b="1" lang="en-US" sz="2500" spc="-1" strike="noStrike">
                <a:solidFill>
                  <a:srgbClr val="000000"/>
                </a:solidFill>
                <a:highlight>
                  <a:srgbClr val="f0f788"/>
                </a:highlight>
                <a:latin typeface="Segoe UI"/>
                <a:ea typeface="Arial"/>
              </a:rPr>
              <a:t>Markdown</a:t>
            </a:r>
            <a:endParaRPr b="0" lang="en-US" sz="25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1" name="PlaceHolder 1"/>
          <p:cNvSpPr>
            <a:spLocks noGrp="1"/>
          </p:cNvSpPr>
          <p:nvPr>
            <p:ph type="title"/>
          </p:nvPr>
        </p:nvSpPr>
        <p:spPr>
          <a:xfrm>
            <a:off x="585360" y="2388960"/>
            <a:ext cx="6881760" cy="1144800"/>
          </a:xfrm>
          <a:prstGeom prst="rect">
            <a:avLst/>
          </a:prstGeom>
          <a:noFill/>
          <a:ln w="0">
            <a:noFill/>
          </a:ln>
        </p:spPr>
        <p:txBody>
          <a:bodyPr lIns="0" rIns="0" tIns="0" bIns="0" anchor="b">
            <a:noAutofit/>
          </a:bodyPr>
          <a:p>
            <a:pPr>
              <a:lnSpc>
                <a:spcPct val="90000"/>
              </a:lnSpc>
              <a:buNone/>
            </a:pPr>
            <a:r>
              <a:rPr b="0" lang="en-US" sz="3600" spc="-52" strike="noStrike">
                <a:solidFill>
                  <a:srgbClr val="ffffff"/>
                </a:solidFill>
                <a:latin typeface="Segoe UI Semibold"/>
                <a:ea typeface="Arial"/>
              </a:rPr>
              <a:t>Summary</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2" name="PlaceHolder 1"/>
          <p:cNvSpPr>
            <a:spLocks noGrp="1"/>
          </p:cNvSpPr>
          <p:nvPr>
            <p:ph type="title"/>
          </p:nvPr>
        </p:nvSpPr>
        <p:spPr>
          <a:xfrm>
            <a:off x="588240" y="457200"/>
            <a:ext cx="11017800" cy="547920"/>
          </a:xfrm>
          <a:prstGeom prst="rect">
            <a:avLst/>
          </a:prstGeom>
          <a:noFill/>
          <a:ln w="0">
            <a:noFill/>
          </a:ln>
        </p:spPr>
        <p:txBody>
          <a:bodyPr lIns="0" rIns="0" tIns="0" bIns="0" anchor="t">
            <a:noAutofit/>
          </a:bodyPr>
          <a:p>
            <a:pPr>
              <a:lnSpc>
                <a:spcPct val="100000"/>
              </a:lnSpc>
              <a:buNone/>
            </a:pPr>
            <a:r>
              <a:rPr b="0" lang="en-US" sz="3600" spc="-52" strike="noStrike">
                <a:solidFill>
                  <a:srgbClr val="000000"/>
                </a:solidFill>
                <a:latin typeface="Segoe UI Semibold"/>
                <a:ea typeface="Arial"/>
              </a:rPr>
              <a:t>Summary</a:t>
            </a:r>
            <a:endParaRPr b="0" lang="en-US" sz="3600" spc="-1" strike="noStrike">
              <a:latin typeface="Arial"/>
            </a:endParaRPr>
          </a:p>
        </p:txBody>
      </p:sp>
      <p:sp>
        <p:nvSpPr>
          <p:cNvPr id="693" name="PlaceHolder 2"/>
          <p:cNvSpPr>
            <a:spLocks noGrp="1"/>
          </p:cNvSpPr>
          <p:nvPr>
            <p:ph/>
          </p:nvPr>
        </p:nvSpPr>
        <p:spPr>
          <a:xfrm>
            <a:off x="584280" y="1434960"/>
            <a:ext cx="11018160" cy="852840"/>
          </a:xfrm>
          <a:prstGeom prst="rect">
            <a:avLst/>
          </a:prstGeom>
          <a:noFill/>
          <a:ln w="0">
            <a:noFill/>
          </a:ln>
        </p:spPr>
        <p:txBody>
          <a:bodyPr lIns="0" rIns="0" tIns="0" bIns="0" anchor="t">
            <a:noAutofit/>
          </a:bodyPr>
          <a:p>
            <a:pPr>
              <a:lnSpc>
                <a:spcPct val="100000"/>
              </a:lnSpc>
              <a:spcBef>
                <a:spcPts val="561"/>
              </a:spcBef>
              <a:buNone/>
              <a:tabLst>
                <a:tab algn="l" pos="0"/>
              </a:tabLst>
            </a:pPr>
            <a:r>
              <a:rPr b="0" lang="en-US" sz="2800" spc="-1" strike="noStrike">
                <a:solidFill>
                  <a:srgbClr val="000000"/>
                </a:solidFill>
                <a:latin typeface="Segoe UI"/>
                <a:ea typeface="Arial"/>
              </a:rPr>
              <a:t>As an astronaut, you need to have a ship's manual on hand to troubleshoot common problems on your spaceship.</a:t>
            </a:r>
            <a:endParaRPr b="0" lang="en-US" sz="2800" spc="-1" strike="noStrike">
              <a:latin typeface="Arial"/>
            </a:endParaRPr>
          </a:p>
        </p:txBody>
      </p:sp>
      <p:sp>
        <p:nvSpPr>
          <p:cNvPr id="694" name="New shape"/>
          <p:cNvSpPr/>
          <p:nvPr/>
        </p:nvSpPr>
        <p:spPr>
          <a:xfrm>
            <a:off x="609480" y="2535480"/>
            <a:ext cx="10972080" cy="10962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spAutoFit/>
          </a:bodyPr>
          <a:p>
            <a:pPr marL="635040" indent="-365760">
              <a:lnSpc>
                <a:spcPct val="100000"/>
              </a:lnSpc>
              <a:spcBef>
                <a:spcPts val="360"/>
              </a:spcBef>
              <a:spcAft>
                <a:spcPts val="360"/>
              </a:spcAft>
              <a:buClr>
                <a:srgbClr val="000000"/>
              </a:buClr>
              <a:buFont typeface="Symbol"/>
              <a:buChar char=""/>
            </a:pPr>
            <a:r>
              <a:rPr b="0" lang="en-US" sz="1800" spc="-1" strike="noStrike">
                <a:solidFill>
                  <a:srgbClr val="000000"/>
                </a:solidFill>
                <a:latin typeface="Segoe UI"/>
                <a:ea typeface="Arial"/>
              </a:rPr>
              <a:t>Create a Jupyter notebook locally.</a:t>
            </a:r>
            <a:endParaRPr b="0" lang="en-US" sz="1800" spc="-1" strike="noStrike">
              <a:latin typeface="Arial"/>
            </a:endParaRPr>
          </a:p>
          <a:p>
            <a:pPr marL="635040" indent="-365760">
              <a:lnSpc>
                <a:spcPct val="100000"/>
              </a:lnSpc>
              <a:spcBef>
                <a:spcPts val="360"/>
              </a:spcBef>
              <a:spcAft>
                <a:spcPts val="360"/>
              </a:spcAft>
              <a:buClr>
                <a:srgbClr val="000000"/>
              </a:buClr>
              <a:buFont typeface="Symbol"/>
              <a:buChar char=""/>
            </a:pPr>
            <a:r>
              <a:rPr b="0" lang="en-US" sz="1800" spc="-1" strike="noStrike">
                <a:solidFill>
                  <a:srgbClr val="000000"/>
                </a:solidFill>
                <a:latin typeface="Segoe UI"/>
                <a:ea typeface="Arial"/>
              </a:rPr>
              <a:t>Run a Jupyter notebook by using Python in Visual Studio Code.</a:t>
            </a:r>
            <a:endParaRPr b="0" lang="en-US" sz="1800" spc="-1" strike="noStrike">
              <a:latin typeface="Arial"/>
            </a:endParaRPr>
          </a:p>
          <a:p>
            <a:pPr marL="635040" indent="-365760">
              <a:lnSpc>
                <a:spcPct val="100000"/>
              </a:lnSpc>
              <a:spcBef>
                <a:spcPts val="360"/>
              </a:spcBef>
              <a:spcAft>
                <a:spcPts val="360"/>
              </a:spcAft>
              <a:buClr>
                <a:srgbClr val="000000"/>
              </a:buClr>
              <a:buFont typeface="Symbol"/>
              <a:buChar char=""/>
            </a:pPr>
            <a:r>
              <a:rPr b="0" lang="en-US" sz="1800" spc="-1" strike="noStrike">
                <a:solidFill>
                  <a:srgbClr val="000000"/>
                </a:solidFill>
                <a:latin typeface="Segoe UI"/>
                <a:ea typeface="Arial"/>
              </a:rPr>
              <a:t>Describe some of the ways to build a notebook.</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5" name="PlaceHolder 1"/>
          <p:cNvSpPr>
            <a:spLocks noGrp="1"/>
          </p:cNvSpPr>
          <p:nvPr>
            <p:ph type="title"/>
          </p:nvPr>
        </p:nvSpPr>
        <p:spPr>
          <a:xfrm>
            <a:off x="588240" y="457200"/>
            <a:ext cx="11017800" cy="547920"/>
          </a:xfrm>
          <a:prstGeom prst="rect">
            <a:avLst/>
          </a:prstGeom>
          <a:noFill/>
          <a:ln w="0">
            <a:noFill/>
          </a:ln>
        </p:spPr>
        <p:txBody>
          <a:bodyPr lIns="0" rIns="0" tIns="0" bIns="0" anchor="t">
            <a:noAutofit/>
          </a:bodyPr>
          <a:p>
            <a:pPr>
              <a:lnSpc>
                <a:spcPct val="100000"/>
              </a:lnSpc>
              <a:buNone/>
            </a:pPr>
            <a:r>
              <a:rPr b="0" lang="en-US" sz="3600" spc="-52" strike="noStrike">
                <a:solidFill>
                  <a:srgbClr val="000000"/>
                </a:solidFill>
                <a:latin typeface="Segoe UI Semibold"/>
                <a:ea typeface="Arial"/>
              </a:rPr>
              <a:t>References</a:t>
            </a:r>
            <a:endParaRPr b="0" lang="en-US" sz="3600" spc="-1" strike="noStrike">
              <a:latin typeface="Arial"/>
            </a:endParaRPr>
          </a:p>
        </p:txBody>
      </p:sp>
      <p:sp>
        <p:nvSpPr>
          <p:cNvPr id="696" name="PlaceHolder 2"/>
          <p:cNvSpPr>
            <a:spLocks noGrp="1"/>
          </p:cNvSpPr>
          <p:nvPr>
            <p:ph/>
          </p:nvPr>
        </p:nvSpPr>
        <p:spPr>
          <a:xfrm>
            <a:off x="584280" y="1434960"/>
            <a:ext cx="11018160" cy="852840"/>
          </a:xfrm>
          <a:prstGeom prst="rect">
            <a:avLst/>
          </a:prstGeom>
          <a:noFill/>
          <a:ln w="0">
            <a:noFill/>
          </a:ln>
        </p:spPr>
        <p:txBody>
          <a:bodyPr lIns="0" rIns="0" tIns="0" bIns="0" anchor="t">
            <a:noAutofit/>
          </a:bodyPr>
          <a:p>
            <a:pPr>
              <a:lnSpc>
                <a:spcPct val="100000"/>
              </a:lnSpc>
              <a:spcBef>
                <a:spcPts val="561"/>
              </a:spcBef>
              <a:buNone/>
              <a:tabLst>
                <a:tab algn="l" pos="0"/>
              </a:tabLst>
            </a:pPr>
            <a:r>
              <a:rPr b="0" lang="en-US" sz="2800" spc="-1" strike="noStrike">
                <a:solidFill>
                  <a:srgbClr val="000000"/>
                </a:solidFill>
                <a:latin typeface="Segoe UI"/>
                <a:ea typeface="Arial"/>
              </a:rPr>
              <a:t>This module introduced some core elements of the many things you can do in Jupyter notebooks.</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7" name="Title 1"/>
          <p:cNvSpPr/>
          <p:nvPr/>
        </p:nvSpPr>
        <p:spPr>
          <a:xfrm>
            <a:off x="484560" y="810720"/>
            <a:ext cx="11017800" cy="553320"/>
          </a:xfrm>
          <a:prstGeom prst="rect">
            <a:avLst/>
          </a:prstGeom>
          <a:noFill/>
          <a:ln w="0">
            <a:noFill/>
          </a:ln>
        </p:spPr>
        <p:style>
          <a:lnRef idx="0"/>
          <a:fillRef idx="0"/>
          <a:effectRef idx="0"/>
          <a:fontRef idx="minor"/>
        </p:style>
        <p:txBody>
          <a:bodyPr lIns="0" rIns="0" tIns="0" bIns="0" anchor="t">
            <a:normAutofit/>
          </a:bodyPr>
          <a:p>
            <a:pPr>
              <a:lnSpc>
                <a:spcPct val="100000"/>
              </a:lnSpc>
              <a:buNone/>
            </a:pPr>
            <a:r>
              <a:rPr b="0" lang="en-US" sz="3600" spc="-1" strike="noStrike">
                <a:solidFill>
                  <a:srgbClr val="000000"/>
                </a:solidFill>
                <a:latin typeface="Segoe UI Semibold"/>
                <a:ea typeface="Arial"/>
              </a:rPr>
              <a:t>Next Steps</a:t>
            </a:r>
            <a:endParaRPr b="0" lang="en-US" sz="3600" spc="-1" strike="noStrike">
              <a:latin typeface="Arial"/>
            </a:endParaRPr>
          </a:p>
        </p:txBody>
      </p:sp>
      <p:sp>
        <p:nvSpPr>
          <p:cNvPr id="698" name="Content Placeholder 2"/>
          <p:cNvSpPr/>
          <p:nvPr/>
        </p:nvSpPr>
        <p:spPr>
          <a:xfrm>
            <a:off x="504000" y="1995840"/>
            <a:ext cx="4413240" cy="4050720"/>
          </a:xfrm>
          <a:prstGeom prst="rect">
            <a:avLst/>
          </a:prstGeom>
          <a:noFill/>
          <a:ln w="0">
            <a:noFill/>
          </a:ln>
        </p:spPr>
        <p:style>
          <a:lnRef idx="0"/>
          <a:fillRef idx="0"/>
          <a:effectRef idx="0"/>
          <a:fontRef idx="minor"/>
        </p:style>
        <p:txBody>
          <a:bodyPr lIns="0" rIns="0" tIns="0" bIns="0" anchor="t">
            <a:normAutofit/>
          </a:bodyPr>
          <a:p>
            <a:pPr>
              <a:lnSpc>
                <a:spcPct val="90000"/>
              </a:lnSpc>
              <a:buNone/>
            </a:pPr>
            <a:endParaRPr b="0" lang="en-US" sz="2400" spc="-1" strike="noStrike">
              <a:latin typeface="Arial"/>
            </a:endParaRPr>
          </a:p>
          <a:p>
            <a:pPr>
              <a:lnSpc>
                <a:spcPct val="90000"/>
              </a:lnSpc>
              <a:buNone/>
            </a:pPr>
            <a:endParaRPr b="0" lang="en-US" sz="2400" spc="-1" strike="noStrike">
              <a:latin typeface="Arial"/>
            </a:endParaRPr>
          </a:p>
          <a:p>
            <a:pPr>
              <a:lnSpc>
                <a:spcPct val="90000"/>
              </a:lnSpc>
              <a:buNone/>
            </a:pPr>
            <a:endParaRPr b="0" lang="en-US" sz="2400" spc="-1" strike="noStrike">
              <a:latin typeface="Arial"/>
            </a:endParaRPr>
          </a:p>
        </p:txBody>
      </p:sp>
      <p:sp>
        <p:nvSpPr>
          <p:cNvPr id="699" name="Rectangle 5"/>
          <p:cNvSpPr/>
          <p:nvPr/>
        </p:nvSpPr>
        <p:spPr>
          <a:xfrm>
            <a:off x="5992200" y="1364760"/>
            <a:ext cx="5714280" cy="4474440"/>
          </a:xfrm>
          <a:prstGeom prst="rect">
            <a:avLst/>
          </a:prstGeom>
          <a:noFill/>
          <a:ln w="9525">
            <a:solidFill>
              <a:srgbClr val="0078d4"/>
            </a:solidFill>
            <a:round/>
          </a:ln>
        </p:spPr>
        <p:style>
          <a:lnRef idx="0"/>
          <a:fillRef idx="0"/>
          <a:effectRef idx="0"/>
          <a:fontRef idx="minor"/>
        </p:style>
      </p:sp>
      <p:sp>
        <p:nvSpPr>
          <p:cNvPr id="700" name="TextBox 10"/>
          <p:cNvSpPr/>
          <p:nvPr/>
        </p:nvSpPr>
        <p:spPr>
          <a:xfrm>
            <a:off x="6293520" y="1788480"/>
            <a:ext cx="5211000" cy="4050720"/>
          </a:xfrm>
          <a:prstGeom prst="rect">
            <a:avLst/>
          </a:prstGeom>
          <a:noFill/>
          <a:ln w="0">
            <a:noFill/>
          </a:ln>
        </p:spPr>
        <p:style>
          <a:lnRef idx="0"/>
          <a:fillRef idx="0"/>
          <a:effectRef idx="0"/>
          <a:fontRef idx="minor"/>
        </p:style>
        <p:txBody>
          <a:bodyPr lIns="0" rIns="0" tIns="0" bIns="0" anchor="t">
            <a:normAutofit/>
          </a:bodyPr>
          <a:p>
            <a:pPr>
              <a:lnSpc>
                <a:spcPct val="100000"/>
              </a:lnSpc>
              <a:spcAft>
                <a:spcPts val="601"/>
              </a:spcAft>
              <a:buNone/>
            </a:pPr>
            <a:r>
              <a:rPr b="0" lang="en-US" sz="2400" spc="-1" strike="noStrike">
                <a:solidFill>
                  <a:srgbClr val="000000"/>
                </a:solidFill>
                <a:latin typeface="Segoe UI"/>
                <a:ea typeface="Arial"/>
              </a:rPr>
              <a:t>Please tell us how you liked this workshop by filling out this survey:</a:t>
            </a:r>
            <a:br>
              <a:rPr sz="2400"/>
            </a:br>
            <a:endParaRPr b="0" lang="en-US" sz="2400" spc="-1" strike="noStrike">
              <a:latin typeface="Arial"/>
            </a:endParaRPr>
          </a:p>
          <a:p>
            <a:pPr>
              <a:lnSpc>
                <a:spcPct val="100000"/>
              </a:lnSpc>
              <a:spcAft>
                <a:spcPts val="601"/>
              </a:spcAft>
              <a:buNone/>
            </a:pPr>
            <a:r>
              <a:rPr b="0" lang="en-US" sz="2800" spc="-1" strike="noStrike" u="sng">
                <a:solidFill>
                  <a:srgbClr val="0078d4"/>
                </a:solidFill>
                <a:uFillTx/>
                <a:latin typeface="Segoe UI"/>
                <a:ea typeface="Arial"/>
                <a:hlinkClick r:id="rId1"/>
              </a:rPr>
              <a:t>https://aka.ms/workshopomatic-feedback</a:t>
            </a:r>
            <a:endParaRPr b="0" lang="en-US" sz="2800" spc="-1" strike="noStrike">
              <a:latin typeface="Arial"/>
            </a:endParaRPr>
          </a:p>
          <a:p>
            <a:pPr>
              <a:lnSpc>
                <a:spcPct val="100000"/>
              </a:lnSpc>
              <a:spcAft>
                <a:spcPts val="601"/>
              </a:spcAft>
              <a:buNone/>
            </a:pPr>
            <a:endParaRPr b="0" lang="en-US" sz="2800" spc="-1" strike="noStrike">
              <a:latin typeface="Arial"/>
            </a:endParaRPr>
          </a:p>
        </p:txBody>
      </p:sp>
      <p:sp>
        <p:nvSpPr>
          <p:cNvPr id="701" name="Content Placeholder 2"/>
          <p:cNvSpPr/>
          <p:nvPr/>
        </p:nvSpPr>
        <p:spPr>
          <a:xfrm>
            <a:off x="586800" y="1676520"/>
            <a:ext cx="4248000" cy="1096920"/>
          </a:xfrm>
          <a:prstGeom prst="rect">
            <a:avLst/>
          </a:prstGeom>
          <a:noFill/>
          <a:ln w="0">
            <a:noFill/>
          </a:ln>
        </p:spPr>
        <p:style>
          <a:lnRef idx="0"/>
          <a:fillRef idx="0"/>
          <a:effectRef idx="0"/>
          <a:fontRef idx="minor"/>
        </p:style>
        <p:txBody>
          <a:bodyPr lIns="0" rIns="0" tIns="0" bIns="0" anchor="t">
            <a:spAutoFit/>
          </a:bodyPr>
          <a:p>
            <a:pPr>
              <a:lnSpc>
                <a:spcPct val="100000"/>
              </a:lnSpc>
              <a:buNone/>
            </a:pPr>
            <a:r>
              <a:rPr b="0" lang="en-US" sz="2400" spc="-1" strike="noStrike">
                <a:solidFill>
                  <a:srgbClr val="24292f"/>
                </a:solidFill>
                <a:latin typeface="-apple-system"/>
                <a:ea typeface="Arial"/>
              </a:rPr>
              <a:t>Explore </a:t>
            </a:r>
            <a:r>
              <a:rPr b="0" lang="en-US" sz="2400" spc="-1" strike="noStrike" u="sng">
                <a:solidFill>
                  <a:srgbClr val="0078d4"/>
                </a:solidFill>
                <a:uFillTx/>
                <a:latin typeface="-apple-system"/>
                <a:ea typeface="Arial"/>
                <a:hlinkClick r:id="rId2"/>
              </a:rPr>
              <a:t>this learning path on Data Science with Notebooks</a:t>
            </a:r>
            <a:r>
              <a:rPr b="0" lang="en-US" sz="2400" spc="-1" strike="noStrike">
                <a:solidFill>
                  <a:srgbClr val="24292f"/>
                </a:solidFill>
                <a:latin typeface="-apple-system"/>
                <a:ea typeface="Arial"/>
              </a:rPr>
              <a:t> </a:t>
            </a:r>
            <a:endParaRPr b="0" lang="en-US" sz="2400" spc="-1" strike="noStrike">
              <a:latin typeface="Arial"/>
            </a:endParaRPr>
          </a:p>
        </p:txBody>
      </p:sp>
      <p:sp>
        <p:nvSpPr>
          <p:cNvPr id="702" name="TextBox 8"/>
          <p:cNvSpPr/>
          <p:nvPr/>
        </p:nvSpPr>
        <p:spPr>
          <a:xfrm>
            <a:off x="1621080" y="954000"/>
            <a:ext cx="360" cy="307080"/>
          </a:xfrm>
          <a:prstGeom prst="rect">
            <a:avLst/>
          </a:prstGeom>
          <a:noFill/>
          <a:ln w="0">
            <a:noFill/>
          </a:ln>
        </p:spPr>
        <p:style>
          <a:lnRef idx="0"/>
          <a:fillRef idx="0"/>
          <a:effectRef idx="0"/>
          <a:fontRef idx="minor"/>
        </p:style>
      </p:sp>
    </p:spTree>
  </p:cSld>
  <p:transition>
    <p:fade/>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6" name="PlaceHolder 1"/>
          <p:cNvSpPr>
            <a:spLocks noGrp="1"/>
          </p:cNvSpPr>
          <p:nvPr>
            <p:ph type="title"/>
          </p:nvPr>
        </p:nvSpPr>
        <p:spPr>
          <a:xfrm>
            <a:off x="585360" y="2309760"/>
            <a:ext cx="3181320" cy="547920"/>
          </a:xfrm>
          <a:prstGeom prst="rect">
            <a:avLst/>
          </a:prstGeom>
          <a:noFill/>
          <a:ln w="0">
            <a:noFill/>
          </a:ln>
        </p:spPr>
        <p:txBody>
          <a:bodyPr lIns="0" rIns="0" tIns="0" bIns="0" anchor="t">
            <a:noAutofit/>
          </a:bodyPr>
          <a:p>
            <a:pPr>
              <a:lnSpc>
                <a:spcPct val="100000"/>
              </a:lnSpc>
              <a:buNone/>
            </a:pPr>
            <a:r>
              <a:rPr b="0" lang="en-US" sz="3600" spc="-52" strike="noStrike">
                <a:solidFill>
                  <a:srgbClr val="000000"/>
                </a:solidFill>
                <a:latin typeface="Segoe UI Semibold"/>
                <a:ea typeface="Arial"/>
              </a:rPr>
              <a:t>Prerequisites</a:t>
            </a:r>
            <a:endParaRPr b="0" lang="en-US" sz="3600" spc="-1" strike="noStrike">
              <a:latin typeface="Arial"/>
            </a:endParaRPr>
          </a:p>
        </p:txBody>
      </p:sp>
      <p:sp>
        <p:nvSpPr>
          <p:cNvPr id="637" name="PlaceHolder 2"/>
          <p:cNvSpPr>
            <a:spLocks noGrp="1"/>
          </p:cNvSpPr>
          <p:nvPr>
            <p:ph/>
          </p:nvPr>
        </p:nvSpPr>
        <p:spPr>
          <a:xfrm>
            <a:off x="4356000" y="2309760"/>
            <a:ext cx="7252560" cy="669960"/>
          </a:xfrm>
          <a:prstGeom prst="rect">
            <a:avLst/>
          </a:prstGeom>
          <a:noFill/>
          <a:ln w="0">
            <a:noFill/>
          </a:ln>
        </p:spPr>
        <p:txBody>
          <a:bodyPr lIns="0" rIns="0" tIns="0" bIns="0" anchor="t">
            <a:noAutofit/>
          </a:bodyPr>
          <a:p>
            <a:pPr lvl="1" marL="457200" indent="-228600">
              <a:lnSpc>
                <a:spcPct val="100000"/>
              </a:lnSpc>
              <a:spcBef>
                <a:spcPts val="400"/>
              </a:spcBef>
              <a:buClr>
                <a:srgbClr val="000000"/>
              </a:buClr>
              <a:buSzPct val="90000"/>
              <a:buFont typeface="Wingdings" charset="2"/>
              <a:buChar char=""/>
            </a:pPr>
            <a:r>
              <a:rPr b="0" lang="en-US" sz="2000" spc="-1" strike="noStrike">
                <a:solidFill>
                  <a:srgbClr val="000000"/>
                </a:solidFill>
                <a:latin typeface="Segoe UI"/>
                <a:ea typeface="Arial"/>
              </a:rPr>
              <a:t>Understand basic programming concepts.</a:t>
            </a:r>
            <a:endParaRPr b="0" lang="en-US" sz="2000" spc="-1" strike="noStrike">
              <a:latin typeface="Arial"/>
            </a:endParaRPr>
          </a:p>
          <a:p>
            <a:pPr lvl="1" marL="457200" indent="-228600">
              <a:lnSpc>
                <a:spcPct val="100000"/>
              </a:lnSpc>
              <a:spcBef>
                <a:spcPts val="400"/>
              </a:spcBef>
              <a:buClr>
                <a:srgbClr val="000000"/>
              </a:buClr>
              <a:buSzPct val="90000"/>
              <a:buFont typeface="Wingdings" charset="2"/>
              <a:buChar char=""/>
            </a:pPr>
            <a:r>
              <a:rPr b="0" lang="en-US" sz="2000" spc="-1" strike="noStrike">
                <a:solidFill>
                  <a:srgbClr val="000000"/>
                </a:solidFill>
                <a:latin typeface="Segoe UI"/>
                <a:ea typeface="Arial"/>
              </a:rPr>
              <a:t>Have Python 3 installed locally.</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8" name="PlaceHolder 1"/>
          <p:cNvSpPr>
            <a:spLocks noGrp="1"/>
          </p:cNvSpPr>
          <p:nvPr>
            <p:ph type="title"/>
          </p:nvPr>
        </p:nvSpPr>
        <p:spPr>
          <a:xfrm>
            <a:off x="585360" y="2309760"/>
            <a:ext cx="3181320" cy="1096560"/>
          </a:xfrm>
          <a:prstGeom prst="rect">
            <a:avLst/>
          </a:prstGeom>
          <a:noFill/>
          <a:ln w="0">
            <a:noFill/>
          </a:ln>
        </p:spPr>
        <p:txBody>
          <a:bodyPr lIns="0" rIns="0" tIns="0" bIns="0" anchor="t">
            <a:noAutofit/>
          </a:bodyPr>
          <a:p>
            <a:pPr>
              <a:lnSpc>
                <a:spcPct val="100000"/>
              </a:lnSpc>
              <a:buNone/>
            </a:pPr>
            <a:r>
              <a:rPr b="0" lang="en-US" sz="3600" spc="-52" strike="noStrike">
                <a:solidFill>
                  <a:srgbClr val="000000"/>
                </a:solidFill>
                <a:latin typeface="Segoe UI Semibold"/>
                <a:ea typeface="Arial"/>
              </a:rPr>
              <a:t>Learning objectives</a:t>
            </a:r>
            <a:endParaRPr b="0" lang="en-US" sz="3600" spc="-1" strike="noStrike">
              <a:latin typeface="Arial"/>
            </a:endParaRPr>
          </a:p>
        </p:txBody>
      </p:sp>
      <p:sp>
        <p:nvSpPr>
          <p:cNvPr id="639" name="PlaceHolder 2"/>
          <p:cNvSpPr>
            <a:spLocks noGrp="1"/>
          </p:cNvSpPr>
          <p:nvPr>
            <p:ph/>
          </p:nvPr>
        </p:nvSpPr>
        <p:spPr>
          <a:xfrm>
            <a:off x="4356000" y="2309760"/>
            <a:ext cx="7252560" cy="1340280"/>
          </a:xfrm>
          <a:prstGeom prst="rect">
            <a:avLst/>
          </a:prstGeom>
          <a:noFill/>
          <a:ln w="0">
            <a:noFill/>
          </a:ln>
        </p:spPr>
        <p:txBody>
          <a:bodyPr lIns="0" rIns="0" tIns="0" bIns="0" anchor="t">
            <a:noAutofit/>
          </a:bodyPr>
          <a:p>
            <a:pPr lvl="1" marL="457200" indent="-228600">
              <a:lnSpc>
                <a:spcPct val="100000"/>
              </a:lnSpc>
              <a:spcBef>
                <a:spcPts val="400"/>
              </a:spcBef>
              <a:buClr>
                <a:srgbClr val="000000"/>
              </a:buClr>
              <a:buSzPct val="90000"/>
              <a:buFont typeface="Wingdings" charset="2"/>
              <a:buChar char=""/>
            </a:pPr>
            <a:r>
              <a:rPr b="0" lang="en-US" sz="2000" spc="-1" strike="noStrike">
                <a:solidFill>
                  <a:srgbClr val="000000"/>
                </a:solidFill>
                <a:latin typeface="Segoe UI"/>
                <a:ea typeface="Arial"/>
              </a:rPr>
              <a:t>Create a Jupyter notebook locally.</a:t>
            </a:r>
            <a:endParaRPr b="0" lang="en-US" sz="2000" spc="-1" strike="noStrike">
              <a:latin typeface="Arial"/>
            </a:endParaRPr>
          </a:p>
          <a:p>
            <a:pPr lvl="1" marL="457200" indent="-228600">
              <a:lnSpc>
                <a:spcPct val="100000"/>
              </a:lnSpc>
              <a:spcBef>
                <a:spcPts val="400"/>
              </a:spcBef>
              <a:buClr>
                <a:srgbClr val="000000"/>
              </a:buClr>
              <a:buSzPct val="90000"/>
              <a:buFont typeface="Wingdings" charset="2"/>
              <a:buChar char=""/>
            </a:pPr>
            <a:r>
              <a:rPr b="0" lang="en-US" sz="2000" spc="-1" strike="noStrike">
                <a:solidFill>
                  <a:srgbClr val="000000"/>
                </a:solidFill>
                <a:latin typeface="Segoe UI"/>
                <a:ea typeface="Arial"/>
              </a:rPr>
              <a:t>Run a Jupyter notebook by using Python in Visual Studio Code.</a:t>
            </a:r>
            <a:endParaRPr b="0" lang="en-US" sz="2000" spc="-1" strike="noStrike">
              <a:latin typeface="Arial"/>
            </a:endParaRPr>
          </a:p>
          <a:p>
            <a:pPr lvl="1" marL="457200" indent="-228600">
              <a:lnSpc>
                <a:spcPct val="100000"/>
              </a:lnSpc>
              <a:spcBef>
                <a:spcPts val="400"/>
              </a:spcBef>
              <a:buClr>
                <a:srgbClr val="000000"/>
              </a:buClr>
              <a:buSzPct val="90000"/>
              <a:buFont typeface="Wingdings" charset="2"/>
              <a:buChar char=""/>
            </a:pPr>
            <a:r>
              <a:rPr b="0" lang="en-US" sz="2000" spc="-1" strike="noStrike">
                <a:solidFill>
                  <a:srgbClr val="000000"/>
                </a:solidFill>
                <a:latin typeface="Segoe UI"/>
                <a:ea typeface="Arial"/>
              </a:rPr>
              <a:t>Describe some of the ways to build a notebook.</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0" name="PlaceHolder 1"/>
          <p:cNvSpPr>
            <a:spLocks noGrp="1"/>
          </p:cNvSpPr>
          <p:nvPr>
            <p:ph type="title"/>
          </p:nvPr>
        </p:nvSpPr>
        <p:spPr>
          <a:xfrm>
            <a:off x="585360" y="2309760"/>
            <a:ext cx="3181320" cy="547920"/>
          </a:xfrm>
          <a:prstGeom prst="rect">
            <a:avLst/>
          </a:prstGeom>
          <a:noFill/>
          <a:ln w="0">
            <a:noFill/>
          </a:ln>
        </p:spPr>
        <p:txBody>
          <a:bodyPr lIns="0" rIns="0" tIns="0" bIns="0" anchor="t">
            <a:noAutofit/>
          </a:bodyPr>
          <a:p>
            <a:pPr>
              <a:lnSpc>
                <a:spcPct val="100000"/>
              </a:lnSpc>
              <a:buNone/>
            </a:pPr>
            <a:r>
              <a:rPr b="0" lang="en-US" sz="3600" spc="-52" strike="noStrike">
                <a:solidFill>
                  <a:srgbClr val="000000"/>
                </a:solidFill>
                <a:latin typeface="Segoe UI Semibold"/>
                <a:ea typeface="Arial"/>
              </a:rPr>
              <a:t>Agenda</a:t>
            </a:r>
            <a:endParaRPr b="0" lang="en-US" sz="3600" spc="-1" strike="noStrike">
              <a:latin typeface="Arial"/>
            </a:endParaRPr>
          </a:p>
        </p:txBody>
      </p:sp>
      <p:sp>
        <p:nvSpPr>
          <p:cNvPr id="641" name="PlaceHolder 2"/>
          <p:cNvSpPr>
            <a:spLocks noGrp="1"/>
          </p:cNvSpPr>
          <p:nvPr>
            <p:ph/>
          </p:nvPr>
        </p:nvSpPr>
        <p:spPr>
          <a:xfrm>
            <a:off x="4356000" y="2309760"/>
            <a:ext cx="7252560" cy="1767240"/>
          </a:xfrm>
          <a:prstGeom prst="rect">
            <a:avLst/>
          </a:prstGeom>
          <a:noFill/>
          <a:ln w="0">
            <a:noFill/>
          </a:ln>
        </p:spPr>
        <p:txBody>
          <a:bodyPr lIns="0" rIns="0" tIns="0" bIns="0" anchor="t">
            <a:noAutofit/>
          </a:bodyPr>
          <a:p>
            <a:pPr lvl="1" marL="457200" indent="-228600">
              <a:lnSpc>
                <a:spcPct val="100000"/>
              </a:lnSpc>
              <a:spcBef>
                <a:spcPts val="400"/>
              </a:spcBef>
              <a:buClr>
                <a:srgbClr val="000000"/>
              </a:buClr>
              <a:buSzPct val="90000"/>
              <a:buFont typeface="Wingdings" charset="2"/>
              <a:buChar char=""/>
            </a:pPr>
            <a:r>
              <a:rPr b="0" lang="en-US" sz="2000" spc="-1" strike="noStrike">
                <a:solidFill>
                  <a:srgbClr val="000000"/>
                </a:solidFill>
                <a:latin typeface="Segoe UI"/>
                <a:ea typeface="Arial"/>
              </a:rPr>
              <a:t>Introduction</a:t>
            </a:r>
            <a:endParaRPr b="0" lang="en-US" sz="2000" spc="-1" strike="noStrike">
              <a:latin typeface="Arial"/>
            </a:endParaRPr>
          </a:p>
          <a:p>
            <a:pPr lvl="1" marL="457200" indent="-228600">
              <a:lnSpc>
                <a:spcPct val="100000"/>
              </a:lnSpc>
              <a:spcBef>
                <a:spcPts val="400"/>
              </a:spcBef>
              <a:buClr>
                <a:srgbClr val="000000"/>
              </a:buClr>
              <a:buSzPct val="90000"/>
              <a:buFont typeface="Wingdings" charset="2"/>
              <a:buChar char=""/>
            </a:pPr>
            <a:r>
              <a:rPr b="0" lang="en-US" sz="2000" spc="-1" strike="noStrike">
                <a:solidFill>
                  <a:srgbClr val="000000"/>
                </a:solidFill>
                <a:latin typeface="Segoe UI"/>
                <a:ea typeface="Arial"/>
              </a:rPr>
              <a:t>Set up your environment</a:t>
            </a:r>
            <a:endParaRPr b="0" lang="en-US" sz="2000" spc="-1" strike="noStrike">
              <a:latin typeface="Arial"/>
            </a:endParaRPr>
          </a:p>
          <a:p>
            <a:pPr lvl="1" marL="457200" indent="-228600">
              <a:lnSpc>
                <a:spcPct val="100000"/>
              </a:lnSpc>
              <a:spcBef>
                <a:spcPts val="400"/>
              </a:spcBef>
              <a:buClr>
                <a:srgbClr val="000000"/>
              </a:buClr>
              <a:buSzPct val="90000"/>
              <a:buFont typeface="Wingdings" charset="2"/>
              <a:buChar char=""/>
            </a:pPr>
            <a:r>
              <a:rPr b="0" lang="en-US" sz="2000" spc="-1" strike="noStrike">
                <a:solidFill>
                  <a:srgbClr val="000000"/>
                </a:solidFill>
                <a:latin typeface="Segoe UI"/>
                <a:ea typeface="Arial"/>
              </a:rPr>
              <a:t>Exercise - Create and run your notebook</a:t>
            </a:r>
            <a:endParaRPr b="0" lang="en-US" sz="2000" spc="-1" strike="noStrike">
              <a:latin typeface="Arial"/>
            </a:endParaRPr>
          </a:p>
          <a:p>
            <a:pPr lvl="1" marL="457200" indent="-228600">
              <a:lnSpc>
                <a:spcPct val="100000"/>
              </a:lnSpc>
              <a:spcBef>
                <a:spcPts val="400"/>
              </a:spcBef>
              <a:buClr>
                <a:srgbClr val="000000"/>
              </a:buClr>
              <a:buSzPct val="90000"/>
              <a:buFont typeface="Wingdings" charset="2"/>
              <a:buChar char=""/>
            </a:pPr>
            <a:r>
              <a:rPr b="0" lang="en-US" sz="2000" spc="-1" strike="noStrike">
                <a:solidFill>
                  <a:srgbClr val="000000"/>
                </a:solidFill>
                <a:latin typeface="Segoe UI"/>
                <a:ea typeface="Arial"/>
              </a:rPr>
              <a:t>Exercise - Use advanced commands</a:t>
            </a:r>
            <a:endParaRPr b="0" lang="en-US" sz="2000" spc="-1" strike="noStrike">
              <a:latin typeface="Arial"/>
            </a:endParaRPr>
          </a:p>
          <a:p>
            <a:pPr lvl="1" marL="457200" indent="-228600">
              <a:lnSpc>
                <a:spcPct val="100000"/>
              </a:lnSpc>
              <a:spcBef>
                <a:spcPts val="400"/>
              </a:spcBef>
              <a:buClr>
                <a:srgbClr val="000000"/>
              </a:buClr>
              <a:buSzPct val="90000"/>
              <a:buFont typeface="Wingdings" charset="2"/>
              <a:buChar char=""/>
            </a:pPr>
            <a:r>
              <a:rPr b="0" lang="en-US" sz="2000" spc="-1" strike="noStrike">
                <a:solidFill>
                  <a:srgbClr val="000000"/>
                </a:solidFill>
                <a:latin typeface="Segoe UI"/>
                <a:ea typeface="Arial"/>
              </a:rPr>
              <a:t>Knowledge check</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2" name="PlaceHolder 1"/>
          <p:cNvSpPr>
            <a:spLocks noGrp="1"/>
          </p:cNvSpPr>
          <p:nvPr>
            <p:ph type="title"/>
          </p:nvPr>
        </p:nvSpPr>
        <p:spPr>
          <a:xfrm>
            <a:off x="585360" y="2388960"/>
            <a:ext cx="6881760" cy="1144800"/>
          </a:xfrm>
          <a:prstGeom prst="rect">
            <a:avLst/>
          </a:prstGeom>
          <a:noFill/>
          <a:ln w="0">
            <a:noFill/>
          </a:ln>
        </p:spPr>
        <p:txBody>
          <a:bodyPr lIns="0" rIns="0" tIns="0" bIns="0" anchor="b">
            <a:noAutofit/>
          </a:bodyPr>
          <a:p>
            <a:pPr>
              <a:lnSpc>
                <a:spcPct val="90000"/>
              </a:lnSpc>
              <a:buNone/>
            </a:pPr>
            <a:r>
              <a:rPr b="0" lang="en-US" sz="3600" spc="-52" strike="noStrike">
                <a:solidFill>
                  <a:srgbClr val="ffffff"/>
                </a:solidFill>
                <a:latin typeface="Segoe UI Semibold"/>
                <a:ea typeface="Arial"/>
              </a:rPr>
              <a:t>Introduction</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3" name="PlaceHolder 1"/>
          <p:cNvSpPr>
            <a:spLocks noGrp="1"/>
          </p:cNvSpPr>
          <p:nvPr>
            <p:ph type="title"/>
          </p:nvPr>
        </p:nvSpPr>
        <p:spPr>
          <a:xfrm>
            <a:off x="588240" y="457200"/>
            <a:ext cx="11017800" cy="547920"/>
          </a:xfrm>
          <a:prstGeom prst="rect">
            <a:avLst/>
          </a:prstGeom>
          <a:noFill/>
          <a:ln w="0">
            <a:noFill/>
          </a:ln>
        </p:spPr>
        <p:txBody>
          <a:bodyPr lIns="0" rIns="0" tIns="0" bIns="0" anchor="t">
            <a:noAutofit/>
          </a:bodyPr>
          <a:p>
            <a:pPr>
              <a:lnSpc>
                <a:spcPct val="100000"/>
              </a:lnSpc>
              <a:buNone/>
            </a:pPr>
            <a:r>
              <a:rPr b="0" lang="en-US" sz="3600" spc="-52" strike="noStrike">
                <a:solidFill>
                  <a:srgbClr val="000000"/>
                </a:solidFill>
                <a:latin typeface="Segoe UI Semibold"/>
                <a:ea typeface="Arial"/>
              </a:rPr>
              <a:t>Introduction</a:t>
            </a:r>
            <a:endParaRPr b="0" lang="en-US" sz="3600" spc="-1" strike="noStrike">
              <a:latin typeface="Arial"/>
            </a:endParaRPr>
          </a:p>
        </p:txBody>
      </p:sp>
      <p:sp>
        <p:nvSpPr>
          <p:cNvPr id="644" name="PlaceHolder 2"/>
          <p:cNvSpPr>
            <a:spLocks noGrp="1"/>
          </p:cNvSpPr>
          <p:nvPr>
            <p:ph/>
          </p:nvPr>
        </p:nvSpPr>
        <p:spPr>
          <a:xfrm>
            <a:off x="584280" y="1434960"/>
            <a:ext cx="11018160" cy="1706040"/>
          </a:xfrm>
          <a:prstGeom prst="rect">
            <a:avLst/>
          </a:prstGeom>
          <a:noFill/>
          <a:ln w="0">
            <a:noFill/>
          </a:ln>
        </p:spPr>
        <p:txBody>
          <a:bodyPr lIns="0" rIns="0" tIns="0" bIns="0" anchor="t">
            <a:noAutofit/>
          </a:bodyPr>
          <a:p>
            <a:pPr>
              <a:lnSpc>
                <a:spcPct val="100000"/>
              </a:lnSpc>
              <a:spcBef>
                <a:spcPts val="561"/>
              </a:spcBef>
              <a:buNone/>
              <a:tabLst>
                <a:tab algn="l" pos="0"/>
              </a:tabLst>
            </a:pPr>
            <a:r>
              <a:rPr b="0" lang="en-US" sz="2800" spc="-1" strike="noStrike">
                <a:solidFill>
                  <a:srgbClr val="000000"/>
                </a:solidFill>
                <a:latin typeface="Segoe UI"/>
                <a:ea typeface="Arial"/>
              </a:rPr>
              <a:t>Although web developers build their websites by using tools such as Node.js, ASP.NET, or Java, and run their code locally by using tooling in code editors such as Visual Studio Code, Python developers have some other tools at their disposal.</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5" name="PlaceHolder 1"/>
          <p:cNvSpPr>
            <a:spLocks noGrp="1"/>
          </p:cNvSpPr>
          <p:nvPr>
            <p:ph type="title"/>
          </p:nvPr>
        </p:nvSpPr>
        <p:spPr>
          <a:xfrm>
            <a:off x="584280" y="304920"/>
            <a:ext cx="4745160" cy="2534400"/>
          </a:xfrm>
          <a:prstGeom prst="rect">
            <a:avLst/>
          </a:prstGeom>
          <a:noFill/>
          <a:ln w="0">
            <a:noFill/>
          </a:ln>
        </p:spPr>
        <p:txBody>
          <a:bodyPr lIns="0" rIns="0" tIns="0" bIns="0" anchor="b">
            <a:normAutofit/>
          </a:bodyPr>
          <a:p>
            <a:pPr>
              <a:lnSpc>
                <a:spcPct val="100000"/>
              </a:lnSpc>
              <a:buNone/>
            </a:pPr>
            <a:r>
              <a:rPr b="0" lang="en-US" sz="3600" spc="-52" strike="noStrike">
                <a:solidFill>
                  <a:srgbClr val="000000"/>
                </a:solidFill>
                <a:latin typeface="Segoe UI Semibold"/>
                <a:ea typeface="Arial"/>
              </a:rPr>
              <a:t>Scenario:</a:t>
            </a:r>
            <a:endParaRPr b="0" lang="en-US" sz="3600" spc="-1" strike="noStrike">
              <a:latin typeface="Arial"/>
            </a:endParaRPr>
          </a:p>
        </p:txBody>
      </p:sp>
      <p:sp>
        <p:nvSpPr>
          <p:cNvPr id="646" name="PlaceHolder 2"/>
          <p:cNvSpPr>
            <a:spLocks noGrp="1"/>
          </p:cNvSpPr>
          <p:nvPr>
            <p:ph/>
          </p:nvPr>
        </p:nvSpPr>
        <p:spPr>
          <a:xfrm>
            <a:off x="584280" y="3535560"/>
            <a:ext cx="4161600" cy="2732760"/>
          </a:xfrm>
          <a:prstGeom prst="rect">
            <a:avLst/>
          </a:prstGeom>
          <a:noFill/>
          <a:ln w="0">
            <a:noFill/>
          </a:ln>
        </p:spPr>
        <p:txBody>
          <a:bodyPr lIns="0" rIns="0" tIns="0" bIns="0" anchor="t">
            <a:normAutofit/>
          </a:bodyPr>
          <a:p>
            <a:pPr>
              <a:lnSpc>
                <a:spcPct val="90000"/>
              </a:lnSpc>
              <a:spcBef>
                <a:spcPts val="241"/>
              </a:spcBef>
              <a:buNone/>
              <a:tabLst>
                <a:tab algn="l" pos="0"/>
              </a:tabLst>
            </a:pPr>
            <a:r>
              <a:rPr b="0" lang="en-US" sz="1600" spc="-1" strike="noStrike">
                <a:solidFill>
                  <a:srgbClr val="000000"/>
                </a:solidFill>
                <a:latin typeface="Segoe UI"/>
                <a:ea typeface="Arial"/>
              </a:rPr>
              <a:t>Suppose you are a data scientist, you have written a code to organise, clean and format your data. You will need a way to document what each section of code does so that the code can be much readable.</a:t>
            </a:r>
            <a:endParaRPr b="0" lang="en-US" sz="1600" spc="-1" strike="noStrike">
              <a:latin typeface="Arial"/>
            </a:endParaRPr>
          </a:p>
          <a:p>
            <a:pPr>
              <a:lnSpc>
                <a:spcPct val="90000"/>
              </a:lnSpc>
              <a:spcBef>
                <a:spcPts val="241"/>
              </a:spcBef>
              <a:buNone/>
              <a:tabLst>
                <a:tab algn="l" pos="0"/>
              </a:tabLst>
            </a:pPr>
            <a:r>
              <a:rPr b="0" lang="en-US" sz="1600" spc="-1" strike="noStrike">
                <a:solidFill>
                  <a:srgbClr val="000000"/>
                </a:solidFill>
                <a:latin typeface="Segoe UI"/>
                <a:ea typeface="Arial"/>
              </a:rPr>
              <a:t>Jupyter notebook gives us the ability to incorporate our code and documentation in a readable and interactive format.</a:t>
            </a:r>
            <a:endParaRPr b="0" lang="en-US" sz="1600" spc="-1" strike="noStrike">
              <a:latin typeface="Arial"/>
            </a:endParaRPr>
          </a:p>
        </p:txBody>
      </p:sp>
      <p:sp>
        <p:nvSpPr>
          <p:cNvPr id="647" name="Picture 4"/>
          <p:cNvSpPr/>
          <p:nvPr/>
        </p:nvSpPr>
        <p:spPr>
          <a:xfrm>
            <a:off x="5334120" y="0"/>
            <a:ext cx="6857280" cy="6857280"/>
          </a:xfrm>
          <a:custGeom>
            <a:avLst/>
            <a:gdLst/>
            <a:ahLst/>
            <a:rect l="l" t="t" r="r" b="b"/>
            <a:pathLst>
              <a:path w="6837237" h="6858000">
                <a:moveTo>
                  <a:pt x="1545999" y="0"/>
                </a:moveTo>
                <a:lnTo>
                  <a:pt x="6837237" y="0"/>
                </a:lnTo>
                <a:lnTo>
                  <a:pt x="6837237" y="6858000"/>
                </a:lnTo>
                <a:lnTo>
                  <a:pt x="0" y="6858000"/>
                </a:lnTo>
                <a:close/>
              </a:path>
            </a:pathLst>
          </a:custGeom>
          <a:blipFill rotWithShape="0">
            <a:blip r:embed="rId1"/>
            <a:srcRect/>
            <a:stretch/>
          </a:blip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8" name="PlaceHolder 1"/>
          <p:cNvSpPr>
            <a:spLocks noGrp="1"/>
          </p:cNvSpPr>
          <p:nvPr>
            <p:ph type="title"/>
          </p:nvPr>
        </p:nvSpPr>
        <p:spPr>
          <a:xfrm>
            <a:off x="588240" y="457200"/>
            <a:ext cx="11017800" cy="547920"/>
          </a:xfrm>
          <a:prstGeom prst="rect">
            <a:avLst/>
          </a:prstGeom>
          <a:noFill/>
          <a:ln w="0">
            <a:noFill/>
          </a:ln>
        </p:spPr>
        <p:txBody>
          <a:bodyPr lIns="0" rIns="0" tIns="0" bIns="0" anchor="t">
            <a:noAutofit/>
          </a:bodyPr>
          <a:p>
            <a:pPr>
              <a:lnSpc>
                <a:spcPct val="100000"/>
              </a:lnSpc>
              <a:buNone/>
            </a:pPr>
            <a:r>
              <a:rPr b="0" lang="en-US" sz="3600" spc="-52" strike="noStrike">
                <a:solidFill>
                  <a:srgbClr val="000000"/>
                </a:solidFill>
                <a:latin typeface="Segoe UI Semibold"/>
                <a:ea typeface="Arial"/>
              </a:rPr>
              <a:t>What will you learn?</a:t>
            </a:r>
            <a:endParaRPr b="0" lang="en-US" sz="3600" spc="-1" strike="noStrike">
              <a:latin typeface="Arial"/>
            </a:endParaRPr>
          </a:p>
        </p:txBody>
      </p:sp>
      <p:sp>
        <p:nvSpPr>
          <p:cNvPr id="649" name="PlaceHolder 2"/>
          <p:cNvSpPr>
            <a:spLocks noGrp="1"/>
          </p:cNvSpPr>
          <p:nvPr>
            <p:ph/>
          </p:nvPr>
        </p:nvSpPr>
        <p:spPr>
          <a:xfrm>
            <a:off x="584280" y="1434960"/>
            <a:ext cx="11018160" cy="425880"/>
          </a:xfrm>
          <a:prstGeom prst="rect">
            <a:avLst/>
          </a:prstGeom>
          <a:noFill/>
          <a:ln w="0">
            <a:noFill/>
          </a:ln>
        </p:spPr>
        <p:txBody>
          <a:bodyPr lIns="0" rIns="0" tIns="0" bIns="0" anchor="t">
            <a:noAutofit/>
          </a:bodyPr>
          <a:p>
            <a:pPr>
              <a:lnSpc>
                <a:spcPct val="100000"/>
              </a:lnSpc>
              <a:spcBef>
                <a:spcPts val="561"/>
              </a:spcBef>
              <a:buNone/>
              <a:tabLst>
                <a:tab algn="l" pos="0"/>
              </a:tabLst>
            </a:pPr>
            <a:r>
              <a:rPr b="0" lang="en-US" sz="2800" spc="-1" strike="noStrike">
                <a:solidFill>
                  <a:srgbClr val="000000"/>
                </a:solidFill>
                <a:latin typeface="Segoe UI"/>
                <a:ea typeface="Arial"/>
              </a:rPr>
              <a:t>By the end of this module, you'll be able to:</a:t>
            </a:r>
            <a:endParaRPr b="0" lang="en-US" sz="2800" spc="-1" strike="noStrike">
              <a:latin typeface="Arial"/>
            </a:endParaRPr>
          </a:p>
        </p:txBody>
      </p:sp>
      <p:sp>
        <p:nvSpPr>
          <p:cNvPr id="650" name="New shape"/>
          <p:cNvSpPr/>
          <p:nvPr/>
        </p:nvSpPr>
        <p:spPr>
          <a:xfrm>
            <a:off x="609480" y="2130120"/>
            <a:ext cx="10972080" cy="10962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spAutoFit/>
          </a:bodyPr>
          <a:p>
            <a:pPr marL="635040" indent="-365760">
              <a:lnSpc>
                <a:spcPct val="100000"/>
              </a:lnSpc>
              <a:spcBef>
                <a:spcPts val="360"/>
              </a:spcBef>
              <a:spcAft>
                <a:spcPts val="360"/>
              </a:spcAft>
              <a:buClr>
                <a:srgbClr val="000000"/>
              </a:buClr>
              <a:buFont typeface="Symbol"/>
              <a:buChar char=""/>
            </a:pPr>
            <a:r>
              <a:rPr b="0" lang="en-US" sz="1800" spc="-1" strike="noStrike">
                <a:solidFill>
                  <a:srgbClr val="000000"/>
                </a:solidFill>
                <a:latin typeface="Segoe UI"/>
                <a:ea typeface="Arial"/>
              </a:rPr>
              <a:t>Create a Jupyter notebook locally.</a:t>
            </a:r>
            <a:endParaRPr b="0" lang="en-US" sz="1800" spc="-1" strike="noStrike">
              <a:latin typeface="Arial"/>
            </a:endParaRPr>
          </a:p>
          <a:p>
            <a:pPr marL="635040" indent="-365760">
              <a:lnSpc>
                <a:spcPct val="100000"/>
              </a:lnSpc>
              <a:spcBef>
                <a:spcPts val="360"/>
              </a:spcBef>
              <a:spcAft>
                <a:spcPts val="360"/>
              </a:spcAft>
              <a:buClr>
                <a:srgbClr val="000000"/>
              </a:buClr>
              <a:buFont typeface="Symbol"/>
              <a:buChar char=""/>
            </a:pPr>
            <a:r>
              <a:rPr b="0" lang="en-US" sz="1800" spc="-1" strike="noStrike">
                <a:solidFill>
                  <a:srgbClr val="000000"/>
                </a:solidFill>
                <a:latin typeface="Segoe UI"/>
                <a:ea typeface="Arial"/>
              </a:rPr>
              <a:t>Run a Jupyter notebook by using Python in Visual Studio Code.</a:t>
            </a:r>
            <a:endParaRPr b="0" lang="en-US" sz="1800" spc="-1" strike="noStrike">
              <a:latin typeface="Arial"/>
            </a:endParaRPr>
          </a:p>
          <a:p>
            <a:pPr marL="635040" indent="-365760">
              <a:lnSpc>
                <a:spcPct val="100000"/>
              </a:lnSpc>
              <a:spcBef>
                <a:spcPts val="360"/>
              </a:spcBef>
              <a:spcAft>
                <a:spcPts val="360"/>
              </a:spcAft>
              <a:buClr>
                <a:srgbClr val="000000"/>
              </a:buClr>
              <a:buFont typeface="Symbol"/>
              <a:buChar char=""/>
            </a:pPr>
            <a:r>
              <a:rPr b="0" lang="en-US" sz="1800" spc="-1" strike="noStrike">
                <a:solidFill>
                  <a:srgbClr val="000000"/>
                </a:solidFill>
                <a:latin typeface="Segoe UI"/>
                <a:ea typeface="Arial"/>
              </a:rPr>
              <a:t>Describe some of the ways to build a notebook.</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93</TotalTime>
  <Application>LibreOffice/7.3.4.2$Linux_X86_64 LibreOffice_project/30$Build-2</Application>
  <AppVersion>15.0000</AppVersion>
  <Words>1814</Words>
  <Paragraphs>191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2022-02-08T14:47:40Z</dcterms:created>
  <dc:creator/>
  <dc:description/>
  <dc:language>en-US</dc:language>
  <cp:lastModifiedBy/>
  <cp:lastPrinted>2022-02-08T14:47:40Z</cp:lastPrinted>
  <dcterms:modified xsi:type="dcterms:W3CDTF">2022-07-28T15:30:59Z</dcterms:modified>
  <cp:revision>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29</vt:i4>
  </property>
  <property fmtid="{D5CDD505-2E9C-101B-9397-08002B2CF9AE}" pid="3" name="PresentationFormat">
    <vt:lpwstr>Widescreen</vt:lpwstr>
  </property>
  <property fmtid="{D5CDD505-2E9C-101B-9397-08002B2CF9AE}" pid="4" name="Slides">
    <vt:i4>32</vt:i4>
  </property>
</Properties>
</file>