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76" r:id="rId2"/>
    <p:sldId id="290" r:id="rId3"/>
    <p:sldId id="291" r:id="rId4"/>
    <p:sldId id="292" r:id="rId5"/>
    <p:sldId id="293" r:id="rId6"/>
    <p:sldId id="29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 autoAdjust="0"/>
    <p:restoredTop sz="94647" autoAdjust="0"/>
  </p:normalViewPr>
  <p:slideViewPr>
    <p:cSldViewPr>
      <p:cViewPr>
        <p:scale>
          <a:sx n="83" d="100"/>
          <a:sy n="83" d="100"/>
        </p:scale>
        <p:origin x="-996" y="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F8777-2409-40FE-9A48-65666AE0712D}" type="datetimeFigureOut">
              <a:rPr lang="en-US" smtClean="0"/>
              <a:t>8/24/19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CA373-929E-4317-9F63-1E5A3475A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83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6A22C4-FD21-4710-881D-42A712549F3F}" type="datetimeFigureOut">
              <a:rPr lang="en-US" smtClean="0"/>
              <a:pPr/>
              <a:t>8/24/19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1138E-EF86-4C48-8A25-7F113781BA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41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1138E-EF86-4C48-8A25-7F113781BA1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78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1138E-EF86-4C48-8A25-7F113781BA1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76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1138E-EF86-4C48-8A25-7F113781BA1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76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1138E-EF86-4C48-8A25-7F113781BA1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76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1138E-EF86-4C48-8A25-7F113781BA1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76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1138E-EF86-4C48-8A25-7F113781BA1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76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C66E2A-1A2C-4E1B-8054-E712234BCC71}" type="datetimeFigureOut">
              <a:rPr lang="en-US" smtClean="0"/>
              <a:pPr/>
              <a:t>8/24/19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D469D9-9C6A-4353-9ACB-F917C6C63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199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C66E2A-1A2C-4E1B-8054-E712234BCC71}" type="datetimeFigureOut">
              <a:rPr lang="en-US" smtClean="0"/>
              <a:pPr/>
              <a:t>8/24/19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D469D9-9C6A-4353-9ACB-F917C6C63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C66E2A-1A2C-4E1B-8054-E712234BCC71}" type="datetimeFigureOut">
              <a:rPr lang="en-US" smtClean="0"/>
              <a:pPr/>
              <a:t>8/24/19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D469D9-9C6A-4353-9ACB-F917C6C63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C66E2A-1A2C-4E1B-8054-E712234BCC71}" type="datetimeFigureOut">
              <a:rPr lang="en-US" smtClean="0"/>
              <a:pPr/>
              <a:t>8/24/19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D469D9-9C6A-4353-9ACB-F917C6C63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C66E2A-1A2C-4E1B-8054-E712234BCC71}" type="datetimeFigureOut">
              <a:rPr lang="en-US" smtClean="0"/>
              <a:pPr/>
              <a:t>8/24/19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D469D9-9C6A-4353-9ACB-F917C6C63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C66E2A-1A2C-4E1B-8054-E712234BCC71}" type="datetimeFigureOut">
              <a:rPr lang="en-US" smtClean="0"/>
              <a:pPr/>
              <a:t>8/24/19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D469D9-9C6A-4353-9ACB-F917C6C63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C66E2A-1A2C-4E1B-8054-E712234BCC71}" type="datetimeFigureOut">
              <a:rPr lang="en-US" smtClean="0"/>
              <a:pPr/>
              <a:t>8/24/19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D469D9-9C6A-4353-9ACB-F917C6C63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C66E2A-1A2C-4E1B-8054-E712234BCC71}" type="datetimeFigureOut">
              <a:rPr lang="en-US" smtClean="0"/>
              <a:pPr/>
              <a:t>8/24/19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D469D9-9C6A-4353-9ACB-F917C6C63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335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084385"/>
          </a:xfrm>
        </p:spPr>
        <p:txBody>
          <a:bodyPr/>
          <a:lstStyle/>
          <a:p>
            <a:r>
              <a:rPr lang="en-US" dirty="0"/>
              <a:t>HTML </a:t>
            </a:r>
            <a:r>
              <a:rPr lang="en-US" dirty="0" smtClean="0"/>
              <a:t>IMAGES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3598985"/>
            <a:ext cx="8229600" cy="5509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dirty="0" smtClean="0"/>
              <a:t>IMG</a:t>
            </a:r>
            <a:r>
              <a:rPr lang="en-US" sz="2800" dirty="0" smtClean="0"/>
              <a:t>: </a:t>
            </a:r>
            <a:r>
              <a:rPr lang="en-US" sz="2800" dirty="0" err="1" smtClean="0"/>
              <a:t>src</a:t>
            </a:r>
            <a:r>
              <a:rPr lang="en-US" sz="2800" dirty="0" smtClean="0"/>
              <a:t>; alt; etc. 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1614457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37597"/>
            <a:ext cx="8229600" cy="1084385"/>
          </a:xfrm>
        </p:spPr>
        <p:txBody>
          <a:bodyPr>
            <a:normAutofit/>
          </a:bodyPr>
          <a:lstStyle/>
          <a:p>
            <a:r>
              <a:rPr lang="en-US" dirty="0" smtClean="0"/>
              <a:t>The “</a:t>
            </a:r>
            <a:r>
              <a:rPr lang="en-US" dirty="0" err="1" smtClean="0"/>
              <a:t>img</a:t>
            </a:r>
            <a:r>
              <a:rPr lang="en-US" dirty="0" smtClean="0"/>
              <a:t>” Tag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819401"/>
            <a:ext cx="8382000" cy="2514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“</a:t>
            </a:r>
            <a:r>
              <a:rPr lang="en-US" sz="28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tag is a type of “self-closing” tag. At glance (and in practice) it does not signify much, but there are some CMS services that may enforce strict tags, which may prevent the designer form publishing content.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15535"/>
            <a:ext cx="9143999" cy="174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3068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37597"/>
            <a:ext cx="8229600" cy="1084385"/>
          </a:xfrm>
        </p:spPr>
        <p:txBody>
          <a:bodyPr/>
          <a:lstStyle/>
          <a:p>
            <a:r>
              <a:rPr lang="en-US" dirty="0" smtClean="0"/>
              <a:t>IMG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819401"/>
            <a:ext cx="8382000" cy="2514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“</a:t>
            </a:r>
            <a:r>
              <a:rPr lang="en-US" sz="28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tag look something like:</a:t>
            </a:r>
          </a:p>
          <a:p>
            <a:endParaRPr 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=“my-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image.jg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/&gt;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15535"/>
            <a:ext cx="9143999" cy="174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7933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37597"/>
            <a:ext cx="8229600" cy="1084385"/>
          </a:xfrm>
        </p:spPr>
        <p:txBody>
          <a:bodyPr/>
          <a:lstStyle/>
          <a:p>
            <a:r>
              <a:rPr lang="en-US" dirty="0" smtClean="0"/>
              <a:t>IMG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819399"/>
            <a:ext cx="8382000" cy="312419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very thing that makes inserting </a:t>
            </a:r>
            <a:r>
              <a:rPr 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is </a:t>
            </a:r>
            <a:r>
              <a:rPr 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makes it confusing.</a:t>
            </a:r>
          </a:p>
          <a:p>
            <a:endParaRPr 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my-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image.jg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sz="2800" b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endParaRPr lang="en-US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>
              <a:buAutoNum type="arabicPeriod"/>
            </a:pPr>
            <a:r>
              <a:rPr 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does not have a </a:t>
            </a:r>
            <a:r>
              <a:rPr 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8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pair” closing </a:t>
            </a:r>
            <a:r>
              <a:rPr 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tag.</a:t>
            </a:r>
            <a:br>
              <a:rPr 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you need to know is where the image resides in or out of the server</a:t>
            </a:r>
          </a:p>
          <a:p>
            <a:pPr marL="514350" indent="-514350" algn="l">
              <a:buAutoNum type="arabicPeriod"/>
            </a:pPr>
            <a:r>
              <a:rPr 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closing tag, it is a “self-closing” tag. Notice the colored part above.</a:t>
            </a:r>
          </a:p>
          <a:p>
            <a:pPr marL="514350" indent="-514350" algn="l">
              <a:buAutoNum type="arabicPeriod"/>
            </a:pPr>
            <a:r>
              <a:rPr 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Referencing an image outside of the server is called “hot-linking” </a:t>
            </a:r>
            <a:br>
              <a:rPr 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good or bad?, hard to say (</a:t>
            </a:r>
            <a:r>
              <a:rPr lang="en-US" sz="28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explain the raise of CDN use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 algn="l"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resolution</a:t>
            </a:r>
            <a:r>
              <a:rPr 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The good and bad of letting your boss upload images.</a:t>
            </a:r>
          </a:p>
          <a:p>
            <a:pPr marL="514350" indent="-514350" algn="l">
              <a:buAutoNum type="arabicPeriod"/>
            </a:pPr>
            <a:endParaRPr lang="en-US" sz="2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15535"/>
            <a:ext cx="9143999" cy="174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7722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37597"/>
            <a:ext cx="8229600" cy="108438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IMG: </a:t>
            </a:r>
            <a:br>
              <a:rPr lang="en-US" dirty="0" smtClean="0"/>
            </a:br>
            <a:r>
              <a:rPr lang="en-US" dirty="0" smtClean="0"/>
              <a:t>RESOLUTION AND DIMENSION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68630" y="2861308"/>
            <a:ext cx="8382000" cy="331089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does my image look pixelated when uploaded to the web? (jpg, gif, </a:t>
            </a:r>
            <a:r>
              <a:rPr lang="en-US" sz="28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png</a:t>
            </a:r>
            <a:r>
              <a:rPr 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svg</a:t>
            </a:r>
            <a:r>
              <a:rPr 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to choose low resolution in favor of performance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to choose performance in favor of resolution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to eliminate images based on screen media queries</a:t>
            </a:r>
            <a:endParaRPr lang="en-US" sz="2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15535"/>
            <a:ext cx="9143999" cy="174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609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37597"/>
            <a:ext cx="8229600" cy="108438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IMG: RESIZING</a:t>
            </a:r>
            <a:br>
              <a:rPr lang="en-US" dirty="0" smtClean="0"/>
            </a:br>
            <a:r>
              <a:rPr lang="en-US" dirty="0" smtClean="0"/>
              <a:t>DYNAMIC VS REAL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68630" y="2880358"/>
            <a:ext cx="8382000" cy="331089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en-US" sz="2400" dirty="0"/>
              <a:t>When to dynamically </a:t>
            </a:r>
            <a:r>
              <a:rPr lang="en-US" sz="2400" dirty="0" smtClean="0"/>
              <a:t>resize</a:t>
            </a:r>
            <a:endParaRPr lang="es-MX" sz="2400" dirty="0"/>
          </a:p>
          <a:p>
            <a:pPr lvl="0" algn="l"/>
            <a:r>
              <a:rPr lang="es-MX" sz="2400" dirty="0"/>
              <a:t>	</a:t>
            </a:r>
            <a:r>
              <a:rPr lang="en-US" sz="2400" b="0" dirty="0" smtClean="0"/>
              <a:t>Help </a:t>
            </a:r>
            <a:r>
              <a:rPr lang="en-US" sz="2400" b="0" dirty="0"/>
              <a:t>your boss get the job done, but don’t make a problem out of a solution</a:t>
            </a:r>
            <a:endParaRPr lang="es-MX" sz="2400" b="0" dirty="0"/>
          </a:p>
          <a:p>
            <a:pPr lvl="0" algn="l"/>
            <a:r>
              <a:rPr lang="en-US" sz="2400" dirty="0"/>
              <a:t>When to roll up your sleeves and do </a:t>
            </a:r>
            <a:r>
              <a:rPr lang="en-US" sz="2400" dirty="0" smtClean="0"/>
              <a:t>it</a:t>
            </a:r>
          </a:p>
          <a:p>
            <a:pPr lvl="0" algn="l"/>
            <a:r>
              <a:rPr lang="en-US" sz="2400" b="0" dirty="0"/>
              <a:t>	</a:t>
            </a:r>
            <a:r>
              <a:rPr lang="en-US" sz="2400" b="0" dirty="0" smtClean="0"/>
              <a:t>Identify images that are too large for a single webpage, resize accordingly before uploading</a:t>
            </a:r>
          </a:p>
          <a:p>
            <a:pPr lvl="0" algn="l"/>
            <a:r>
              <a:rPr lang="en-US" sz="2400" dirty="0" smtClean="0"/>
              <a:t>What file format to use? I’m not a Graphic Designer! </a:t>
            </a:r>
            <a:r>
              <a:rPr lang="en-US" sz="2400" dirty="0" err="1" smtClean="0"/>
              <a:t>Ahhhhh</a:t>
            </a:r>
            <a:r>
              <a:rPr lang="en-US" sz="2400" dirty="0" smtClean="0"/>
              <a:t>!</a:t>
            </a:r>
          </a:p>
          <a:p>
            <a:pPr lvl="0" algn="l"/>
            <a:r>
              <a:rPr lang="en-US" sz="2400" b="0" dirty="0" smtClean="0"/>
              <a:t>	Simple research and eye-catch can help you overcome the feeling of being a “hack”. Ensure that  you </a:t>
            </a:r>
            <a:r>
              <a:rPr lang="en-US" sz="2400" b="0" smtClean="0"/>
              <a:t>know your </a:t>
            </a:r>
            <a:r>
              <a:rPr lang="en-US" sz="2400" b="0" dirty="0" smtClean="0"/>
              <a:t>audience before moving your next knight.</a:t>
            </a:r>
            <a:endParaRPr lang="es-MX" sz="2400" b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15535"/>
            <a:ext cx="9143999" cy="174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488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7267</TotalTime>
  <Words>176</Words>
  <Application>Microsoft Office PowerPoint</Application>
  <PresentationFormat>On-screen Show (4:3)</PresentationFormat>
  <Paragraphs>37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HTML IMAGES</vt:lpstr>
      <vt:lpstr>The “img” Tag</vt:lpstr>
      <vt:lpstr>IMG</vt:lpstr>
      <vt:lpstr>IMG</vt:lpstr>
      <vt:lpstr>IMG:  RESOLUTION AND DIMENSION</vt:lpstr>
      <vt:lpstr>IMG: RESIZING DYNAMIC VS REAL </vt:lpstr>
    </vt:vector>
  </TitlesOfParts>
  <Company>Blinn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jeff.tilley</dc:creator>
  <cp:lastModifiedBy>Raul Gonzalez</cp:lastModifiedBy>
  <cp:revision>335</cp:revision>
  <cp:lastPrinted>2018-11-26T16:29:15Z</cp:lastPrinted>
  <dcterms:created xsi:type="dcterms:W3CDTF">2010-05-05T18:41:27Z</dcterms:created>
  <dcterms:modified xsi:type="dcterms:W3CDTF">2019-08-24T16:31:02Z</dcterms:modified>
</cp:coreProperties>
</file>