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2"/>
    <p:sldId id="290" r:id="rId3"/>
    <p:sldId id="291" r:id="rId4"/>
    <p:sldId id="293" r:id="rId5"/>
    <p:sldId id="292" r:id="rId6"/>
    <p:sldId id="294" r:id="rId7"/>
    <p:sldId id="295" r:id="rId8"/>
    <p:sldId id="296" r:id="rId9"/>
    <p:sldId id="297" r:id="rId10"/>
    <p:sldId id="298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47" autoAdjust="0"/>
  </p:normalViewPr>
  <p:slideViewPr>
    <p:cSldViewPr>
      <p:cViewPr>
        <p:scale>
          <a:sx n="83" d="100"/>
          <a:sy n="83" d="100"/>
        </p:scale>
        <p:origin x="-99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8777-2409-40FE-9A48-65666AE0712D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CA373-929E-4317-9F63-1E5A3475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3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A22C4-FD21-4710-881D-42A712549F3F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1138E-EF86-4C48-8A25-7F113781B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7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ne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gonzalez@blinn.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84385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LINKS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598985"/>
            <a:ext cx="8229600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smtClean="0"/>
              <a:t>A</a:t>
            </a:r>
            <a:r>
              <a:rPr lang="en-US" sz="2800" dirty="0" smtClean="0"/>
              <a:t> Tag: </a:t>
            </a:r>
            <a:r>
              <a:rPr lang="en-US" sz="2800" dirty="0" err="1" smtClean="0"/>
              <a:t>href</a:t>
            </a:r>
            <a:r>
              <a:rPr lang="en-US" sz="2800" dirty="0"/>
              <a:t>;</a:t>
            </a:r>
            <a:r>
              <a:rPr lang="en-US" sz="2800" dirty="0" smtClean="0"/>
              <a:t> anchors; </a:t>
            </a:r>
            <a:r>
              <a:rPr lang="en-US" sz="2800" dirty="0"/>
              <a:t>t</a:t>
            </a:r>
            <a:r>
              <a:rPr lang="en-US" sz="2800" dirty="0" smtClean="0"/>
              <a:t>itle; alt; etc.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61445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9305"/>
            <a:ext cx="8229600" cy="1084385"/>
          </a:xfrm>
        </p:spPr>
        <p:txBody>
          <a:bodyPr>
            <a:normAutofit/>
          </a:bodyPr>
          <a:lstStyle/>
          <a:p>
            <a:r>
              <a:rPr lang="en-US" dirty="0" smtClean="0"/>
              <a:t>HREF ANCHORS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0"/>
            <a:ext cx="8382000" cy="30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drawbacks of using anchors was the way that the URL displayed the command to go to a specific location of a page. For example, if we wanted to go to a location called “</a:t>
            </a:r>
            <a:r>
              <a:rPr lang="en-US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Blinn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Students” within a page, we had to create an “ID” called “</a:t>
            </a:r>
            <a:r>
              <a:rPr lang="en-US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Blinn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Students” at the destination page like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 id=“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-students”&gt;&lt;/a&gt;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Additionally, the URL would have to include an untraditional parameter like: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something.html#blinn-student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5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9305"/>
            <a:ext cx="8229600" cy="1084385"/>
          </a:xfrm>
        </p:spPr>
        <p:txBody>
          <a:bodyPr>
            <a:normAutofit/>
          </a:bodyPr>
          <a:lstStyle/>
          <a:p>
            <a:r>
              <a:rPr lang="en-US" dirty="0" smtClean="0"/>
              <a:t>HREF ANCHORS COMEBACK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0"/>
            <a:ext cx="8382000" cy="30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months the “anchor” tag made a come back in favor of newer “scroll” animations for mobile phones.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see most elegant webpages have a smooth scroll to a predefined location of the page. This is NOT a change in the “anchor” tag at all. Actually it’s more of a continuation of jQuery/CSS3 implementation. </a:t>
            </a:r>
          </a:p>
          <a:p>
            <a:endParaRPr 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more by enrolling in our next course.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44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/>
          <a:lstStyle/>
          <a:p>
            <a:r>
              <a:rPr lang="en-US" dirty="0" smtClean="0"/>
              <a:t>A Tag does not mean “some tag”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1"/>
            <a:ext cx="83820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hear web designers refer to “a” tag…but which tag? Well…”a” tag…I know, but which one?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scenario is VERY rare to occur, but it’s a good icebreaker…or is it?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6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/>
          <a:lstStyle/>
          <a:p>
            <a:r>
              <a:rPr lang="en-US" dirty="0" smtClean="0"/>
              <a:t>HREF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1"/>
            <a:ext cx="83820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“link” is not in the HTML “A” tag that creates a link. To create a link we use the “a” tag, followed by the property “</a:t>
            </a:r>
            <a:r>
              <a:rPr lang="en-US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and the value of an URL. If you wanted to link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https://www.blinn.edu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would do:</a:t>
            </a:r>
          </a:p>
          <a:p>
            <a:r>
              <a:rPr lang="en-US" sz="22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200" b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2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https://www.blinn.edu</a:t>
            </a:r>
            <a:r>
              <a:rPr lang="en-US" sz="22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”&gt;https://www.blinn.edu&lt;/a&gt;</a:t>
            </a:r>
          </a:p>
          <a:p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value between the “a” tag can be set to whatever you want, such us “click here” or “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money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3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/>
          <a:lstStyle/>
          <a:p>
            <a:r>
              <a:rPr lang="en-US" dirty="0" smtClean="0"/>
              <a:t>HREF TARGETS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0"/>
            <a:ext cx="8382000" cy="30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“a” tag (links) can be set to open in different ways in the browser. These methods are known as “targets”. In HTML the target values are (</a:t>
            </a:r>
            <a:r>
              <a:rPr lang="en-US" sz="2800" b="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that some are not popular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_blank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Opens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linked document in a new window or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</a:p>
          <a:p>
            <a:pPr algn="l"/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_self: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linked document in the same frame as it was clicked (this is default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parent: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linked document in the parent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</a:p>
          <a:p>
            <a:pPr algn="l"/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Opens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linked document in the full body of the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</a:p>
          <a:p>
            <a:pPr algn="l"/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Framename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Opens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linked document in a named frame</a:t>
            </a:r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64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HREF RELATVE VS. ABSOLUTE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0"/>
            <a:ext cx="8382000" cy="30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Now that we know how to link to a webpage, what would happen if we were linking 1,000 pages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http://www.somepage.com/myfolder/mypage.htm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and then we changed the domain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http://www.myotherpage.com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we would have to update 1,000 pages to point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http://www.myotherpage.com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Although the task can be “developed”, it still requires someone to identify the problem, to create a plan, to executed the plan and to test it.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that can be avoided by using “relative” links. This means (in simplest terms) that when you link a page within the same page, you can avoid extra work by simply using a “relative path” like: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my_page_two.htm, /folder-one/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folder_two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/something.htm., etc.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including the domain name.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75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HREF RELATVE VS. ABSOLUTE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0"/>
            <a:ext cx="8382000" cy="30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Absolute URL value simply means that you include the whole URL, regardless of the domain.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say that you wanted to link to yahoo news at 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www.yahoo.com/news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You would have to link the whole URL to that. What would happen if you were linking to that URL in 1,000 pages and then Yahoo changed the New URL?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63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HREF RELATVE VS. ABSOLUTE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0"/>
            <a:ext cx="8382000" cy="30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(continued)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web administrator will have to update 1,000+ pages; this will take </a:t>
            </a:r>
            <a:r>
              <a:rPr lang="en-US" sz="28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minutes to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in a find/replace plan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BUT!!!</a:t>
            </a:r>
            <a:endParaRPr lang="en-US" sz="5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get rid of those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minutes (the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boss will say!). 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web administrator will probably have a “redirect” script to go to yahoo news. Update that script once 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enroll in the next course to learn more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04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>
            <a:normAutofit/>
          </a:bodyPr>
          <a:lstStyle/>
          <a:p>
            <a:r>
              <a:rPr lang="en-US" dirty="0" smtClean="0"/>
              <a:t>HREF MAILTO TAG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0"/>
            <a:ext cx="8382000" cy="30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mailto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attribute is </a:t>
            </a:r>
            <a:r>
              <a:rPr lang="en-US" sz="2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“aged”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 which only functions for opening your email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client.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lectures on its disadvantages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“mailto” attribute/value looks like: </a:t>
            </a:r>
            <a:b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i="1" dirty="0"/>
              <a:t>&lt;a </a:t>
            </a:r>
            <a:r>
              <a:rPr lang="en-US" sz="1900" i="1" dirty="0" err="1"/>
              <a:t>href</a:t>
            </a:r>
            <a:r>
              <a:rPr lang="en-US" sz="1900" i="1" dirty="0"/>
              <a:t>=</a:t>
            </a:r>
            <a:r>
              <a:rPr lang="en-US" sz="1900" i="1" dirty="0">
                <a:hlinkClick r:id="rId3"/>
              </a:rPr>
              <a:t>mailto:raul.gonzalez@blinn.ed</a:t>
            </a:r>
            <a:r>
              <a:rPr lang="en-US" sz="1900" i="1" dirty="0"/>
              <a:t>&gt;email me&lt;/a&gt;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39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9305"/>
            <a:ext cx="8229600" cy="1084385"/>
          </a:xfrm>
        </p:spPr>
        <p:txBody>
          <a:bodyPr>
            <a:normAutofit/>
          </a:bodyPr>
          <a:lstStyle/>
          <a:p>
            <a:r>
              <a:rPr lang="en-US" dirty="0" smtClean="0"/>
              <a:t>HREF ANCHORS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0"/>
            <a:ext cx="8382000" cy="30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“anchor” attribute/value in the “a” tag is one of the oldest/newest ways of navigation.</a:t>
            </a:r>
          </a:p>
          <a:p>
            <a:endParaRPr 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early stages of the web, links used to serve as pointers to a location within the same page (or document).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webpages became easier to develop, anchors decreased in popularity, but still had a place in the web by means of locating a specific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webpage or document.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1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827</Words>
  <Application>Microsoft Office PowerPoint</Application>
  <PresentationFormat>On-screen Show (4:3)</PresentationFormat>
  <Paragraphs>69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HTML LINKS</vt:lpstr>
      <vt:lpstr>A Tag does not mean “some tag”</vt:lpstr>
      <vt:lpstr>HREF</vt:lpstr>
      <vt:lpstr>HREF TARGETS</vt:lpstr>
      <vt:lpstr>HREF RELATVE VS. ABSOLUTE</vt:lpstr>
      <vt:lpstr>HREF RELATVE VS. ABSOLUTE</vt:lpstr>
      <vt:lpstr>HREF RELATVE VS. ABSOLUTE</vt:lpstr>
      <vt:lpstr>HREF MAILTO TAG</vt:lpstr>
      <vt:lpstr>HREF ANCHORS</vt:lpstr>
      <vt:lpstr>HREF ANCHORS</vt:lpstr>
      <vt:lpstr>HREF ANCHORS COMEBACK</vt:lpstr>
    </vt:vector>
  </TitlesOfParts>
  <Company>Blinn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jeff.tilley</dc:creator>
  <cp:lastModifiedBy>Raul Gonzalez</cp:lastModifiedBy>
  <cp:revision>325</cp:revision>
  <cp:lastPrinted>2018-11-26T16:29:15Z</cp:lastPrinted>
  <dcterms:created xsi:type="dcterms:W3CDTF">2010-05-05T18:41:27Z</dcterms:created>
  <dcterms:modified xsi:type="dcterms:W3CDTF">2019-08-24T16:27:16Z</dcterms:modified>
</cp:coreProperties>
</file>