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1" r:id="rId4"/>
    <p:sldMasterId id="214748367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aafbd8c14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gaafbd8c145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ae9b1c9bc9_0_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gae9b1c9bc9_0_3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aafbd8c145_0_6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gaafbd8c145_0_6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aafbd8c145_0_5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gaafbd8c145_0_59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a5d6f49e3f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ga5d6f49e3f_0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aafbd8c145_0_6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gaafbd8c145_0_63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aafbd8c145_0_6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gaafbd8c145_0_64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aafbd8c145_0_6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gaafbd8c145_0_65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aafbd8c145_0_6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gaafbd8c145_0_66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aafbd8c145_0_8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gaafbd8c145_0_83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aafbd8c145_0_8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gaafbd8c145_0_84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aafbd8c145_0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gaafbd8c145_0_2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aafbd8c145_0_8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gaafbd8c145_0_85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aafbd8c145_0_8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gaafbd8c145_0_86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ab5bc684cb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gab5bc684cb_0_16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ab5bc684cb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gab5bc684cb_0_18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ab5bc684cb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gab5bc684cb_0_17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ae9b1c9bc9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gae9b1c9bc9_0_20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a5d6f49e3f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ga5d6f49e3f_0_5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ae9b1c9bc9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gae9b1c9bc9_0_15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ae9b1c9bc9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gae9b1c9bc9_0_16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ae9b1c9bc9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gae9b1c9bc9_0_17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aafbd8c145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gaafbd8c145_0_15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ae9b1c9bc9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gae9b1c9bc9_0_18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b03b8bfdd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gb03b8bfdd6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ae9b1c9bc9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gae9b1c9bc9_0_19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aafbd8c145_0_6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gaafbd8c145_0_6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ab5bc684c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gab5bc684cb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ab5bc684cb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gab5bc684cb_0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ab5bc684cb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gab5bc684cb_0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ab5bc684cb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gab5bc684cb_0_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gab5bc684cb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gab5bc684cb_0_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gab5bc684cb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gab5bc684cb_0_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aafbd8c145_0_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gaafbd8c145_0_3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gab5bc684cb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gab5bc684cb_0_4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gab5bc684cb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gab5bc684cb_0_5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gab5bc684cb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gab5bc684cb_0_6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gab5bc684cb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gab5bc684cb_0_7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gab5bc684cb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gab5bc684cb_0_8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9" name="Shape 579"/>
        <p:cNvGrpSpPr/>
        <p:nvPr/>
      </p:nvGrpSpPr>
      <p:grpSpPr>
        <a:xfrm>
          <a:off x="0" y="0"/>
          <a:ext cx="0" cy="0"/>
          <a:chOff x="0" y="0"/>
          <a:chExt cx="0" cy="0"/>
        </a:xfrm>
      </p:grpSpPr>
      <p:sp>
        <p:nvSpPr>
          <p:cNvPr id="580" name="Google Shape;580;gab5bc684cb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gab5bc684cb_0_8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1" name="Shape 591"/>
        <p:cNvGrpSpPr/>
        <p:nvPr/>
      </p:nvGrpSpPr>
      <p:grpSpPr>
        <a:xfrm>
          <a:off x="0" y="0"/>
          <a:ext cx="0" cy="0"/>
          <a:chOff x="0" y="0"/>
          <a:chExt cx="0" cy="0"/>
        </a:xfrm>
      </p:grpSpPr>
      <p:sp>
        <p:nvSpPr>
          <p:cNvPr id="592" name="Google Shape;592;gab5bc684cb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gab5bc684cb_0_9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3" name="Shape 603"/>
        <p:cNvGrpSpPr/>
        <p:nvPr/>
      </p:nvGrpSpPr>
      <p:grpSpPr>
        <a:xfrm>
          <a:off x="0" y="0"/>
          <a:ext cx="0" cy="0"/>
          <a:chOff x="0" y="0"/>
          <a:chExt cx="0" cy="0"/>
        </a:xfrm>
      </p:grpSpPr>
      <p:sp>
        <p:nvSpPr>
          <p:cNvPr id="604" name="Google Shape;604;gab5bc684cb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gab5bc684cb_0_10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5" name="Shape 615"/>
        <p:cNvGrpSpPr/>
        <p:nvPr/>
      </p:nvGrpSpPr>
      <p:grpSpPr>
        <a:xfrm>
          <a:off x="0" y="0"/>
          <a:ext cx="0" cy="0"/>
          <a:chOff x="0" y="0"/>
          <a:chExt cx="0" cy="0"/>
        </a:xfrm>
      </p:grpSpPr>
      <p:sp>
        <p:nvSpPr>
          <p:cNvPr id="616" name="Google Shape;616;gab5bc684cb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gab5bc684cb_0_1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7" name="Shape 627"/>
        <p:cNvGrpSpPr/>
        <p:nvPr/>
      </p:nvGrpSpPr>
      <p:grpSpPr>
        <a:xfrm>
          <a:off x="0" y="0"/>
          <a:ext cx="0" cy="0"/>
          <a:chOff x="0" y="0"/>
          <a:chExt cx="0" cy="0"/>
        </a:xfrm>
      </p:grpSpPr>
      <p:sp>
        <p:nvSpPr>
          <p:cNvPr id="628" name="Google Shape;628;gab5bc684cb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gab5bc684cb_0_1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aafbd8c145_0_4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gaafbd8c145_0_49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9" name="Shape 639"/>
        <p:cNvGrpSpPr/>
        <p:nvPr/>
      </p:nvGrpSpPr>
      <p:grpSpPr>
        <a:xfrm>
          <a:off x="0" y="0"/>
          <a:ext cx="0" cy="0"/>
          <a:chOff x="0" y="0"/>
          <a:chExt cx="0" cy="0"/>
        </a:xfrm>
      </p:grpSpPr>
      <p:sp>
        <p:nvSpPr>
          <p:cNvPr id="640" name="Google Shape;640;gab5bc684cb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gab5bc684cb_0_1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1" name="Shape 651"/>
        <p:cNvGrpSpPr/>
        <p:nvPr/>
      </p:nvGrpSpPr>
      <p:grpSpPr>
        <a:xfrm>
          <a:off x="0" y="0"/>
          <a:ext cx="0" cy="0"/>
          <a:chOff x="0" y="0"/>
          <a:chExt cx="0" cy="0"/>
        </a:xfrm>
      </p:grpSpPr>
      <p:sp>
        <p:nvSpPr>
          <p:cNvPr id="652" name="Google Shape;652;gab5bc684cb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gab5bc684cb_0_1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3" name="Shape 663"/>
        <p:cNvGrpSpPr/>
        <p:nvPr/>
      </p:nvGrpSpPr>
      <p:grpSpPr>
        <a:xfrm>
          <a:off x="0" y="0"/>
          <a:ext cx="0" cy="0"/>
          <a:chOff x="0" y="0"/>
          <a:chExt cx="0" cy="0"/>
        </a:xfrm>
      </p:grpSpPr>
      <p:sp>
        <p:nvSpPr>
          <p:cNvPr id="664" name="Google Shape;664;gab5bc684cb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gab5bc684cb_0_14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5" name="Shape 675"/>
        <p:cNvGrpSpPr/>
        <p:nvPr/>
      </p:nvGrpSpPr>
      <p:grpSpPr>
        <a:xfrm>
          <a:off x="0" y="0"/>
          <a:ext cx="0" cy="0"/>
          <a:chOff x="0" y="0"/>
          <a:chExt cx="0" cy="0"/>
        </a:xfrm>
      </p:grpSpPr>
      <p:sp>
        <p:nvSpPr>
          <p:cNvPr id="676" name="Google Shape;676;gab5bc684cb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gab5bc684cb_0_15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7" name="Shape 687"/>
        <p:cNvGrpSpPr/>
        <p:nvPr/>
      </p:nvGrpSpPr>
      <p:grpSpPr>
        <a:xfrm>
          <a:off x="0" y="0"/>
          <a:ext cx="0" cy="0"/>
          <a:chOff x="0" y="0"/>
          <a:chExt cx="0" cy="0"/>
        </a:xfrm>
      </p:grpSpPr>
      <p:sp>
        <p:nvSpPr>
          <p:cNvPr id="688" name="Google Shape;688;gae9b1c9bc9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gae9b1c9bc9_0_24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9" name="Shape 699"/>
        <p:cNvGrpSpPr/>
        <p:nvPr/>
      </p:nvGrpSpPr>
      <p:grpSpPr>
        <a:xfrm>
          <a:off x="0" y="0"/>
          <a:ext cx="0" cy="0"/>
          <a:chOff x="0" y="0"/>
          <a:chExt cx="0" cy="0"/>
        </a:xfrm>
      </p:grpSpPr>
      <p:sp>
        <p:nvSpPr>
          <p:cNvPr id="700" name="Google Shape;700;gae9b1c9bc9_0_3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gae9b1c9bc9_0_33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8" name="Shape 708"/>
        <p:cNvGrpSpPr/>
        <p:nvPr/>
      </p:nvGrpSpPr>
      <p:grpSpPr>
        <a:xfrm>
          <a:off x="0" y="0"/>
          <a:ext cx="0" cy="0"/>
          <a:chOff x="0" y="0"/>
          <a:chExt cx="0" cy="0"/>
        </a:xfrm>
      </p:grpSpPr>
      <p:sp>
        <p:nvSpPr>
          <p:cNvPr id="709" name="Google Shape;709;ga78cb809e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ga78cb809e1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8" name="Shape 718"/>
        <p:cNvGrpSpPr/>
        <p:nvPr/>
      </p:nvGrpSpPr>
      <p:grpSpPr>
        <a:xfrm>
          <a:off x="0" y="0"/>
          <a:ext cx="0" cy="0"/>
          <a:chOff x="0" y="0"/>
          <a:chExt cx="0" cy="0"/>
        </a:xfrm>
      </p:grpSpPr>
      <p:sp>
        <p:nvSpPr>
          <p:cNvPr id="719" name="Google Shape;719;ga5d6f49e3f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ga5d6f49e3f_0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8" name="Shape 728"/>
        <p:cNvGrpSpPr/>
        <p:nvPr/>
      </p:nvGrpSpPr>
      <p:grpSpPr>
        <a:xfrm>
          <a:off x="0" y="0"/>
          <a:ext cx="0" cy="0"/>
          <a:chOff x="0" y="0"/>
          <a:chExt cx="0" cy="0"/>
        </a:xfrm>
      </p:grpSpPr>
      <p:sp>
        <p:nvSpPr>
          <p:cNvPr id="729" name="Google Shape;729;ga5d6f49e3f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ga5d6f49e3f_0_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8" name="Shape 738"/>
        <p:cNvGrpSpPr/>
        <p:nvPr/>
      </p:nvGrpSpPr>
      <p:grpSpPr>
        <a:xfrm>
          <a:off x="0" y="0"/>
          <a:ext cx="0" cy="0"/>
          <a:chOff x="0" y="0"/>
          <a:chExt cx="0" cy="0"/>
        </a:xfrm>
      </p:grpSpPr>
      <p:sp>
        <p:nvSpPr>
          <p:cNvPr id="739" name="Google Shape;739;ga5d6f49e3f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ga5d6f49e3f_0_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aafbd8c145_0_5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gaafbd8c145_0_58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8" name="Shape 748"/>
        <p:cNvGrpSpPr/>
        <p:nvPr/>
      </p:nvGrpSpPr>
      <p:grpSpPr>
        <a:xfrm>
          <a:off x="0" y="0"/>
          <a:ext cx="0" cy="0"/>
          <a:chOff x="0" y="0"/>
          <a:chExt cx="0" cy="0"/>
        </a:xfrm>
      </p:grpSpPr>
      <p:sp>
        <p:nvSpPr>
          <p:cNvPr id="749" name="Google Shape;749;ga5d6f49e3f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ga5d6f49e3f_0_4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8" name="Shape 758"/>
        <p:cNvGrpSpPr/>
        <p:nvPr/>
      </p:nvGrpSpPr>
      <p:grpSpPr>
        <a:xfrm>
          <a:off x="0" y="0"/>
          <a:ext cx="0" cy="0"/>
          <a:chOff x="0" y="0"/>
          <a:chExt cx="0" cy="0"/>
        </a:xfrm>
      </p:grpSpPr>
      <p:sp>
        <p:nvSpPr>
          <p:cNvPr id="759" name="Google Shape;759;ga5d6943b88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ga5d6943b88_0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9" name="Shape 769"/>
        <p:cNvGrpSpPr/>
        <p:nvPr/>
      </p:nvGrpSpPr>
      <p:grpSpPr>
        <a:xfrm>
          <a:off x="0" y="0"/>
          <a:ext cx="0" cy="0"/>
          <a:chOff x="0" y="0"/>
          <a:chExt cx="0" cy="0"/>
        </a:xfrm>
      </p:grpSpPr>
      <p:sp>
        <p:nvSpPr>
          <p:cNvPr id="770" name="Google Shape;770;gaafbd8c145_0_8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gaafbd8c145_0_87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aafbd8c145_0_7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gaafbd8c145_0_75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ae9b1c9bc9_0_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gae9b1c9bc9_0_3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ae9b1c9bc9_0_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gae9b1c9bc9_0_3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2" name="Google Shape;52;p13"/>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1600"/>
              </a:spcBef>
              <a:spcAft>
                <a:spcPts val="0"/>
              </a:spcAft>
              <a:buClr>
                <a:schemeClr val="dk1"/>
              </a:buClr>
              <a:buSzPts val="1400"/>
              <a:buChar char="○"/>
              <a:defRPr/>
            </a:lvl2pPr>
            <a:lvl3pPr indent="-317500" lvl="2" marL="1371600" rtl="0" algn="l">
              <a:lnSpc>
                <a:spcPct val="90000"/>
              </a:lnSpc>
              <a:spcBef>
                <a:spcPts val="1600"/>
              </a:spcBef>
              <a:spcAft>
                <a:spcPts val="0"/>
              </a:spcAft>
              <a:buClr>
                <a:schemeClr val="dk1"/>
              </a:buClr>
              <a:buSzPts val="1400"/>
              <a:buChar char="■"/>
              <a:defRPr/>
            </a:lvl3pPr>
            <a:lvl4pPr indent="-317500" lvl="3" marL="1828800" rtl="0" algn="l">
              <a:lnSpc>
                <a:spcPct val="90000"/>
              </a:lnSpc>
              <a:spcBef>
                <a:spcPts val="1600"/>
              </a:spcBef>
              <a:spcAft>
                <a:spcPts val="0"/>
              </a:spcAft>
              <a:buClr>
                <a:schemeClr val="dk1"/>
              </a:buClr>
              <a:buSzPts val="1400"/>
              <a:buChar char="●"/>
              <a:defRPr/>
            </a:lvl4pPr>
            <a:lvl5pPr indent="-317500" lvl="4" marL="2286000" rtl="0" algn="l">
              <a:lnSpc>
                <a:spcPct val="90000"/>
              </a:lnSpc>
              <a:spcBef>
                <a:spcPts val="1600"/>
              </a:spcBef>
              <a:spcAft>
                <a:spcPts val="0"/>
              </a:spcAft>
              <a:buClr>
                <a:schemeClr val="dk1"/>
              </a:buClr>
              <a:buSzPts val="1400"/>
              <a:buChar char="○"/>
              <a:defRPr/>
            </a:lvl5pPr>
            <a:lvl6pPr indent="-317500" lvl="5" marL="2743200" rtl="0" algn="l">
              <a:lnSpc>
                <a:spcPct val="90000"/>
              </a:lnSpc>
              <a:spcBef>
                <a:spcPts val="1600"/>
              </a:spcBef>
              <a:spcAft>
                <a:spcPts val="0"/>
              </a:spcAft>
              <a:buClr>
                <a:schemeClr val="dk1"/>
              </a:buClr>
              <a:buSzPts val="1400"/>
              <a:buChar char="■"/>
              <a:defRPr/>
            </a:lvl6pPr>
            <a:lvl7pPr indent="-317500" lvl="6" marL="3200400" rtl="0" algn="l">
              <a:lnSpc>
                <a:spcPct val="90000"/>
              </a:lnSpc>
              <a:spcBef>
                <a:spcPts val="1600"/>
              </a:spcBef>
              <a:spcAft>
                <a:spcPts val="0"/>
              </a:spcAft>
              <a:buClr>
                <a:schemeClr val="dk1"/>
              </a:buClr>
              <a:buSzPts val="1400"/>
              <a:buChar char="●"/>
              <a:defRPr/>
            </a:lvl7pPr>
            <a:lvl8pPr indent="-317500" lvl="7" marL="3657600" rtl="0" algn="l">
              <a:lnSpc>
                <a:spcPct val="90000"/>
              </a:lnSpc>
              <a:spcBef>
                <a:spcPts val="1600"/>
              </a:spcBef>
              <a:spcAft>
                <a:spcPts val="0"/>
              </a:spcAft>
              <a:buClr>
                <a:schemeClr val="dk1"/>
              </a:buClr>
              <a:buSzPts val="1400"/>
              <a:buChar char="○"/>
              <a:defRPr/>
            </a:lvl8pPr>
            <a:lvl9pPr indent="-317500" lvl="8" marL="4114800" rtl="0" algn="l">
              <a:lnSpc>
                <a:spcPct val="90000"/>
              </a:lnSpc>
              <a:spcBef>
                <a:spcPts val="1600"/>
              </a:spcBef>
              <a:spcAft>
                <a:spcPts val="1600"/>
              </a:spcAft>
              <a:buClr>
                <a:schemeClr val="dk1"/>
              </a:buClr>
              <a:buSzPts val="1400"/>
              <a:buChar char="■"/>
              <a:defRPr/>
            </a:lvl9pPr>
          </a:lstStyle>
          <a:p/>
        </p:txBody>
      </p:sp>
      <p:sp>
        <p:nvSpPr>
          <p:cNvPr id="53" name="Google Shape;53;p1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4" name="Google Shape;54;p1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5" name="Google Shape;55;p1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2" name="Shape 62"/>
        <p:cNvGrpSpPr/>
        <p:nvPr/>
      </p:nvGrpSpPr>
      <p:grpSpPr>
        <a:xfrm>
          <a:off x="0" y="0"/>
          <a:ext cx="0" cy="0"/>
          <a:chOff x="0" y="0"/>
          <a:chExt cx="0" cy="0"/>
        </a:xfrm>
      </p:grpSpPr>
      <p:sp>
        <p:nvSpPr>
          <p:cNvPr id="63" name="Google Shape;63;p15"/>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64" name="Google Shape;64;p15"/>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65" name="Google Shape;65;p1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66" name="Google Shape;66;p1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67" name="Google Shape;67;p1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8" name="Shape 68"/>
        <p:cNvGrpSpPr/>
        <p:nvPr/>
      </p:nvGrpSpPr>
      <p:grpSpPr>
        <a:xfrm>
          <a:off x="0" y="0"/>
          <a:ext cx="0" cy="0"/>
          <a:chOff x="0" y="0"/>
          <a:chExt cx="0" cy="0"/>
        </a:xfrm>
      </p:grpSpPr>
      <p:sp>
        <p:nvSpPr>
          <p:cNvPr id="69" name="Google Shape;69;p16"/>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Autofit/>
          </a:bodyPr>
          <a:lstStyle>
            <a:lvl1pPr lvl="0" rtl="0" algn="ctr">
              <a:lnSpc>
                <a:spcPct val="90000"/>
              </a:lnSpc>
              <a:spcBef>
                <a:spcPts val="0"/>
              </a:spcBef>
              <a:spcAft>
                <a:spcPts val="0"/>
              </a:spcAft>
              <a:buClr>
                <a:schemeClr val="dk1"/>
              </a:buClr>
              <a:buSzPts val="4500"/>
              <a:buFont typeface="Calibri"/>
              <a:buNone/>
              <a:defRPr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70" name="Google Shape;70;p16"/>
          <p:cNvSpPr txBox="1"/>
          <p:nvPr>
            <p:ph idx="1" type="subTitle"/>
          </p:nvPr>
        </p:nvSpPr>
        <p:spPr>
          <a:xfrm>
            <a:off x="1143000" y="2701528"/>
            <a:ext cx="6858000" cy="1241700"/>
          </a:xfrm>
          <a:prstGeom prst="rect">
            <a:avLst/>
          </a:prstGeom>
          <a:noFill/>
          <a:ln>
            <a:noFill/>
          </a:ln>
        </p:spPr>
        <p:txBody>
          <a:bodyPr anchorCtr="0" anchor="t" bIns="34275" lIns="68575" spcFirstLastPara="1" rIns="68575" wrap="square" tIns="34275">
            <a:noAutofit/>
          </a:bodyPr>
          <a:lstStyle>
            <a:lvl1pPr lvl="0" rtl="0" algn="ctr">
              <a:lnSpc>
                <a:spcPct val="90000"/>
              </a:lnSpc>
              <a:spcBef>
                <a:spcPts val="800"/>
              </a:spcBef>
              <a:spcAft>
                <a:spcPts val="0"/>
              </a:spcAft>
              <a:buClr>
                <a:schemeClr val="dk1"/>
              </a:buClr>
              <a:buSzPts val="1800"/>
              <a:buNone/>
              <a:defRPr sz="1800"/>
            </a:lvl1pPr>
            <a:lvl2pPr lvl="1" rtl="0" algn="ctr">
              <a:lnSpc>
                <a:spcPct val="90000"/>
              </a:lnSpc>
              <a:spcBef>
                <a:spcPts val="400"/>
              </a:spcBef>
              <a:spcAft>
                <a:spcPts val="0"/>
              </a:spcAft>
              <a:buClr>
                <a:schemeClr val="dk1"/>
              </a:buClr>
              <a:buSzPts val="1500"/>
              <a:buNone/>
              <a:defRPr sz="1500"/>
            </a:lvl2pPr>
            <a:lvl3pPr lvl="2" rtl="0" algn="ctr">
              <a:lnSpc>
                <a:spcPct val="90000"/>
              </a:lnSpc>
              <a:spcBef>
                <a:spcPts val="400"/>
              </a:spcBef>
              <a:spcAft>
                <a:spcPts val="0"/>
              </a:spcAft>
              <a:buClr>
                <a:schemeClr val="dk1"/>
              </a:buClr>
              <a:buSzPts val="1400"/>
              <a:buNone/>
              <a:defRPr sz="1400"/>
            </a:lvl3pPr>
            <a:lvl4pPr lvl="3" rtl="0" algn="ctr">
              <a:lnSpc>
                <a:spcPct val="90000"/>
              </a:lnSpc>
              <a:spcBef>
                <a:spcPts val="400"/>
              </a:spcBef>
              <a:spcAft>
                <a:spcPts val="0"/>
              </a:spcAft>
              <a:buClr>
                <a:schemeClr val="dk1"/>
              </a:buClr>
              <a:buSzPts val="1200"/>
              <a:buNone/>
              <a:defRPr sz="1200"/>
            </a:lvl4pPr>
            <a:lvl5pPr lvl="4" rtl="0" algn="ctr">
              <a:lnSpc>
                <a:spcPct val="90000"/>
              </a:lnSpc>
              <a:spcBef>
                <a:spcPts val="400"/>
              </a:spcBef>
              <a:spcAft>
                <a:spcPts val="0"/>
              </a:spcAft>
              <a:buClr>
                <a:schemeClr val="dk1"/>
              </a:buClr>
              <a:buSzPts val="1200"/>
              <a:buNone/>
              <a:defRPr sz="1200"/>
            </a:lvl5pPr>
            <a:lvl6pPr lvl="5" rtl="0" algn="ctr">
              <a:lnSpc>
                <a:spcPct val="90000"/>
              </a:lnSpc>
              <a:spcBef>
                <a:spcPts val="400"/>
              </a:spcBef>
              <a:spcAft>
                <a:spcPts val="0"/>
              </a:spcAft>
              <a:buClr>
                <a:schemeClr val="dk1"/>
              </a:buClr>
              <a:buSzPts val="1200"/>
              <a:buNone/>
              <a:defRPr sz="1200"/>
            </a:lvl6pPr>
            <a:lvl7pPr lvl="6" rtl="0" algn="ctr">
              <a:lnSpc>
                <a:spcPct val="90000"/>
              </a:lnSpc>
              <a:spcBef>
                <a:spcPts val="400"/>
              </a:spcBef>
              <a:spcAft>
                <a:spcPts val="0"/>
              </a:spcAft>
              <a:buClr>
                <a:schemeClr val="dk1"/>
              </a:buClr>
              <a:buSzPts val="1200"/>
              <a:buNone/>
              <a:defRPr sz="1200"/>
            </a:lvl7pPr>
            <a:lvl8pPr lvl="7" rtl="0" algn="ctr">
              <a:lnSpc>
                <a:spcPct val="90000"/>
              </a:lnSpc>
              <a:spcBef>
                <a:spcPts val="400"/>
              </a:spcBef>
              <a:spcAft>
                <a:spcPts val="0"/>
              </a:spcAft>
              <a:buClr>
                <a:schemeClr val="dk1"/>
              </a:buClr>
              <a:buSzPts val="1200"/>
              <a:buNone/>
              <a:defRPr sz="1200"/>
            </a:lvl8pPr>
            <a:lvl9pPr lvl="8" rtl="0" algn="ctr">
              <a:lnSpc>
                <a:spcPct val="90000"/>
              </a:lnSpc>
              <a:spcBef>
                <a:spcPts val="400"/>
              </a:spcBef>
              <a:spcAft>
                <a:spcPts val="0"/>
              </a:spcAft>
              <a:buClr>
                <a:schemeClr val="dk1"/>
              </a:buClr>
              <a:buSzPts val="1200"/>
              <a:buNone/>
              <a:defRPr sz="1200"/>
            </a:lvl9pPr>
          </a:lstStyle>
          <a:p/>
        </p:txBody>
      </p:sp>
      <p:sp>
        <p:nvSpPr>
          <p:cNvPr id="71" name="Google Shape;71;p1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72" name="Google Shape;72;p1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73" name="Google Shape;73;p1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4" name="Shape 74"/>
        <p:cNvGrpSpPr/>
        <p:nvPr/>
      </p:nvGrpSpPr>
      <p:grpSpPr>
        <a:xfrm>
          <a:off x="0" y="0"/>
          <a:ext cx="0" cy="0"/>
          <a:chOff x="0" y="0"/>
          <a:chExt cx="0" cy="0"/>
        </a:xfrm>
      </p:grpSpPr>
      <p:sp>
        <p:nvSpPr>
          <p:cNvPr id="75" name="Google Shape;75;p17"/>
          <p:cNvSpPr txBox="1"/>
          <p:nvPr>
            <p:ph type="title"/>
          </p:nvPr>
        </p:nvSpPr>
        <p:spPr>
          <a:xfrm>
            <a:off x="623888" y="1282304"/>
            <a:ext cx="7886700" cy="2139600"/>
          </a:xfrm>
          <a:prstGeom prst="rect">
            <a:avLst/>
          </a:prstGeom>
          <a:noFill/>
          <a:ln>
            <a:noFill/>
          </a:ln>
        </p:spPr>
        <p:txBody>
          <a:bodyPr anchorCtr="0" anchor="b" bIns="34275" lIns="68575" spcFirstLastPara="1" rIns="68575" wrap="square" tIns="34275">
            <a:noAutofit/>
          </a:bodyPr>
          <a:lstStyle>
            <a:lvl1pPr lvl="0" rtl="0" algn="l">
              <a:lnSpc>
                <a:spcPct val="90000"/>
              </a:lnSpc>
              <a:spcBef>
                <a:spcPts val="0"/>
              </a:spcBef>
              <a:spcAft>
                <a:spcPts val="0"/>
              </a:spcAft>
              <a:buClr>
                <a:schemeClr val="dk1"/>
              </a:buClr>
              <a:buSzPts val="4500"/>
              <a:buFont typeface="Calibri"/>
              <a:buNone/>
              <a:defRPr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76" name="Google Shape;76;p17"/>
          <p:cNvSpPr txBox="1"/>
          <p:nvPr>
            <p:ph idx="1" type="body"/>
          </p:nvPr>
        </p:nvSpPr>
        <p:spPr>
          <a:xfrm>
            <a:off x="623888" y="3442097"/>
            <a:ext cx="7886700" cy="11250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800"/>
              </a:spcBef>
              <a:spcAft>
                <a:spcPts val="0"/>
              </a:spcAft>
              <a:buClr>
                <a:srgbClr val="888888"/>
              </a:buClr>
              <a:buSzPts val="1800"/>
              <a:buNone/>
              <a:defRPr sz="1800">
                <a:solidFill>
                  <a:srgbClr val="888888"/>
                </a:solidFill>
              </a:defRPr>
            </a:lvl1pPr>
            <a:lvl2pPr indent="-228600" lvl="1" marL="914400" rtl="0" algn="l">
              <a:lnSpc>
                <a:spcPct val="90000"/>
              </a:lnSpc>
              <a:spcBef>
                <a:spcPts val="400"/>
              </a:spcBef>
              <a:spcAft>
                <a:spcPts val="0"/>
              </a:spcAft>
              <a:buClr>
                <a:srgbClr val="888888"/>
              </a:buClr>
              <a:buSzPts val="1500"/>
              <a:buNone/>
              <a:defRPr sz="1500">
                <a:solidFill>
                  <a:srgbClr val="888888"/>
                </a:solidFill>
              </a:defRPr>
            </a:lvl2pPr>
            <a:lvl3pPr indent="-228600" lvl="2" marL="1371600" rtl="0" algn="l">
              <a:lnSpc>
                <a:spcPct val="90000"/>
              </a:lnSpc>
              <a:spcBef>
                <a:spcPts val="400"/>
              </a:spcBef>
              <a:spcAft>
                <a:spcPts val="0"/>
              </a:spcAft>
              <a:buClr>
                <a:srgbClr val="888888"/>
              </a:buClr>
              <a:buSzPts val="1400"/>
              <a:buNone/>
              <a:defRPr sz="1400">
                <a:solidFill>
                  <a:srgbClr val="888888"/>
                </a:solidFill>
              </a:defRPr>
            </a:lvl3pPr>
            <a:lvl4pPr indent="-228600" lvl="3" marL="1828800" rtl="0" algn="l">
              <a:lnSpc>
                <a:spcPct val="90000"/>
              </a:lnSpc>
              <a:spcBef>
                <a:spcPts val="400"/>
              </a:spcBef>
              <a:spcAft>
                <a:spcPts val="0"/>
              </a:spcAft>
              <a:buClr>
                <a:srgbClr val="888888"/>
              </a:buClr>
              <a:buSzPts val="1200"/>
              <a:buNone/>
              <a:defRPr sz="1200">
                <a:solidFill>
                  <a:srgbClr val="888888"/>
                </a:solidFill>
              </a:defRPr>
            </a:lvl4pPr>
            <a:lvl5pPr indent="-228600" lvl="4" marL="2286000" rtl="0" algn="l">
              <a:lnSpc>
                <a:spcPct val="90000"/>
              </a:lnSpc>
              <a:spcBef>
                <a:spcPts val="400"/>
              </a:spcBef>
              <a:spcAft>
                <a:spcPts val="0"/>
              </a:spcAft>
              <a:buClr>
                <a:srgbClr val="888888"/>
              </a:buClr>
              <a:buSzPts val="1200"/>
              <a:buNone/>
              <a:defRPr sz="1200">
                <a:solidFill>
                  <a:srgbClr val="888888"/>
                </a:solidFill>
              </a:defRPr>
            </a:lvl5pPr>
            <a:lvl6pPr indent="-228600" lvl="5" marL="2743200" rtl="0" algn="l">
              <a:lnSpc>
                <a:spcPct val="90000"/>
              </a:lnSpc>
              <a:spcBef>
                <a:spcPts val="400"/>
              </a:spcBef>
              <a:spcAft>
                <a:spcPts val="0"/>
              </a:spcAft>
              <a:buClr>
                <a:srgbClr val="888888"/>
              </a:buClr>
              <a:buSzPts val="1200"/>
              <a:buNone/>
              <a:defRPr sz="1200">
                <a:solidFill>
                  <a:srgbClr val="888888"/>
                </a:solidFill>
              </a:defRPr>
            </a:lvl6pPr>
            <a:lvl7pPr indent="-228600" lvl="6" marL="3200400" rtl="0" algn="l">
              <a:lnSpc>
                <a:spcPct val="90000"/>
              </a:lnSpc>
              <a:spcBef>
                <a:spcPts val="400"/>
              </a:spcBef>
              <a:spcAft>
                <a:spcPts val="0"/>
              </a:spcAft>
              <a:buClr>
                <a:srgbClr val="888888"/>
              </a:buClr>
              <a:buSzPts val="1200"/>
              <a:buNone/>
              <a:defRPr sz="1200">
                <a:solidFill>
                  <a:srgbClr val="888888"/>
                </a:solidFill>
              </a:defRPr>
            </a:lvl7pPr>
            <a:lvl8pPr indent="-228600" lvl="7" marL="3657600" rtl="0" algn="l">
              <a:lnSpc>
                <a:spcPct val="90000"/>
              </a:lnSpc>
              <a:spcBef>
                <a:spcPts val="400"/>
              </a:spcBef>
              <a:spcAft>
                <a:spcPts val="0"/>
              </a:spcAft>
              <a:buClr>
                <a:srgbClr val="888888"/>
              </a:buClr>
              <a:buSzPts val="1200"/>
              <a:buNone/>
              <a:defRPr sz="1200">
                <a:solidFill>
                  <a:srgbClr val="888888"/>
                </a:solidFill>
              </a:defRPr>
            </a:lvl8pPr>
            <a:lvl9pPr indent="-228600" lvl="8" marL="4114800" rtl="0" algn="l">
              <a:lnSpc>
                <a:spcPct val="90000"/>
              </a:lnSpc>
              <a:spcBef>
                <a:spcPts val="400"/>
              </a:spcBef>
              <a:spcAft>
                <a:spcPts val="0"/>
              </a:spcAft>
              <a:buClr>
                <a:srgbClr val="888888"/>
              </a:buClr>
              <a:buSzPts val="1200"/>
              <a:buNone/>
              <a:defRPr sz="1200">
                <a:solidFill>
                  <a:srgbClr val="888888"/>
                </a:solidFill>
              </a:defRPr>
            </a:lvl9pPr>
          </a:lstStyle>
          <a:p/>
        </p:txBody>
      </p:sp>
      <p:sp>
        <p:nvSpPr>
          <p:cNvPr id="77" name="Google Shape;77;p17"/>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78" name="Google Shape;78;p1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79" name="Google Shape;79;p1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80" name="Shape 80"/>
        <p:cNvGrpSpPr/>
        <p:nvPr/>
      </p:nvGrpSpPr>
      <p:grpSpPr>
        <a:xfrm>
          <a:off x="0" y="0"/>
          <a:ext cx="0" cy="0"/>
          <a:chOff x="0" y="0"/>
          <a:chExt cx="0" cy="0"/>
        </a:xfrm>
      </p:grpSpPr>
      <p:sp>
        <p:nvSpPr>
          <p:cNvPr id="81" name="Google Shape;81;p18"/>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82" name="Google Shape;82;p18"/>
          <p:cNvSpPr txBox="1"/>
          <p:nvPr>
            <p:ph idx="1" type="body"/>
          </p:nvPr>
        </p:nvSpPr>
        <p:spPr>
          <a:xfrm>
            <a:off x="628650" y="1369219"/>
            <a:ext cx="3886200" cy="3263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83" name="Google Shape;83;p18"/>
          <p:cNvSpPr txBox="1"/>
          <p:nvPr>
            <p:ph idx="2" type="body"/>
          </p:nvPr>
        </p:nvSpPr>
        <p:spPr>
          <a:xfrm>
            <a:off x="4629150" y="1369219"/>
            <a:ext cx="3886200" cy="3263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84" name="Google Shape;84;p18"/>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85" name="Google Shape;85;p1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86" name="Google Shape;86;p18"/>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7" name="Shape 87"/>
        <p:cNvGrpSpPr/>
        <p:nvPr/>
      </p:nvGrpSpPr>
      <p:grpSpPr>
        <a:xfrm>
          <a:off x="0" y="0"/>
          <a:ext cx="0" cy="0"/>
          <a:chOff x="0" y="0"/>
          <a:chExt cx="0" cy="0"/>
        </a:xfrm>
      </p:grpSpPr>
      <p:sp>
        <p:nvSpPr>
          <p:cNvPr id="88" name="Google Shape;88;p19"/>
          <p:cNvSpPr txBox="1"/>
          <p:nvPr>
            <p:ph type="title"/>
          </p:nvPr>
        </p:nvSpPr>
        <p:spPr>
          <a:xfrm>
            <a:off x="629841"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89" name="Google Shape;89;p19"/>
          <p:cNvSpPr txBox="1"/>
          <p:nvPr>
            <p:ph idx="1" type="body"/>
          </p:nvPr>
        </p:nvSpPr>
        <p:spPr>
          <a:xfrm>
            <a:off x="629841" y="1260872"/>
            <a:ext cx="3868200" cy="618000"/>
          </a:xfrm>
          <a:prstGeom prst="rect">
            <a:avLst/>
          </a:prstGeom>
          <a:noFill/>
          <a:ln>
            <a:noFill/>
          </a:ln>
        </p:spPr>
        <p:txBody>
          <a:bodyPr anchorCtr="0" anchor="b"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90" name="Google Shape;90;p19"/>
          <p:cNvSpPr txBox="1"/>
          <p:nvPr>
            <p:ph idx="2" type="body"/>
          </p:nvPr>
        </p:nvSpPr>
        <p:spPr>
          <a:xfrm>
            <a:off x="629841" y="1878806"/>
            <a:ext cx="3868200" cy="27633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91" name="Google Shape;91;p19"/>
          <p:cNvSpPr txBox="1"/>
          <p:nvPr>
            <p:ph idx="3" type="body"/>
          </p:nvPr>
        </p:nvSpPr>
        <p:spPr>
          <a:xfrm>
            <a:off x="4629150" y="1260872"/>
            <a:ext cx="3887400" cy="618000"/>
          </a:xfrm>
          <a:prstGeom prst="rect">
            <a:avLst/>
          </a:prstGeom>
          <a:noFill/>
          <a:ln>
            <a:noFill/>
          </a:ln>
        </p:spPr>
        <p:txBody>
          <a:bodyPr anchorCtr="0" anchor="b"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92" name="Google Shape;92;p19"/>
          <p:cNvSpPr txBox="1"/>
          <p:nvPr>
            <p:ph idx="4" type="body"/>
          </p:nvPr>
        </p:nvSpPr>
        <p:spPr>
          <a:xfrm>
            <a:off x="4629150" y="1878806"/>
            <a:ext cx="3887400" cy="27633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93" name="Google Shape;93;p19"/>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4" name="Google Shape;94;p19"/>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5" name="Google Shape;95;p19"/>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6" name="Shape 96"/>
        <p:cNvGrpSpPr/>
        <p:nvPr/>
      </p:nvGrpSpPr>
      <p:grpSpPr>
        <a:xfrm>
          <a:off x="0" y="0"/>
          <a:ext cx="0" cy="0"/>
          <a:chOff x="0" y="0"/>
          <a:chExt cx="0" cy="0"/>
        </a:xfrm>
      </p:grpSpPr>
      <p:sp>
        <p:nvSpPr>
          <p:cNvPr id="97" name="Google Shape;97;p20"/>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98" name="Google Shape;98;p20"/>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9" name="Google Shape;99;p20"/>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00" name="Google Shape;100;p20"/>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1" name="Shape 101"/>
        <p:cNvGrpSpPr/>
        <p:nvPr/>
      </p:nvGrpSpPr>
      <p:grpSpPr>
        <a:xfrm>
          <a:off x="0" y="0"/>
          <a:ext cx="0" cy="0"/>
          <a:chOff x="0" y="0"/>
          <a:chExt cx="0" cy="0"/>
        </a:xfrm>
      </p:grpSpPr>
      <p:sp>
        <p:nvSpPr>
          <p:cNvPr id="102" name="Google Shape;102;p2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03" name="Google Shape;103;p2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04" name="Google Shape;104;p2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05" name="Shape 105"/>
        <p:cNvGrpSpPr/>
        <p:nvPr/>
      </p:nvGrpSpPr>
      <p:grpSpPr>
        <a:xfrm>
          <a:off x="0" y="0"/>
          <a:ext cx="0" cy="0"/>
          <a:chOff x="0" y="0"/>
          <a:chExt cx="0" cy="0"/>
        </a:xfrm>
      </p:grpSpPr>
      <p:sp>
        <p:nvSpPr>
          <p:cNvPr id="106" name="Google Shape;106;p22"/>
          <p:cNvSpPr txBox="1"/>
          <p:nvPr>
            <p:ph type="title"/>
          </p:nvPr>
        </p:nvSpPr>
        <p:spPr>
          <a:xfrm>
            <a:off x="629841" y="342900"/>
            <a:ext cx="2949300" cy="1200000"/>
          </a:xfrm>
          <a:prstGeom prst="rect">
            <a:avLst/>
          </a:prstGeom>
          <a:noFill/>
          <a:ln>
            <a:noFill/>
          </a:ln>
        </p:spPr>
        <p:txBody>
          <a:bodyPr anchorCtr="0" anchor="b" bIns="34275" lIns="68575" spcFirstLastPara="1" rIns="68575" wrap="square" tIns="34275">
            <a:noAutofit/>
          </a:bodyPr>
          <a:lstStyle>
            <a:lvl1pPr lvl="0" rtl="0" algn="l">
              <a:lnSpc>
                <a:spcPct val="90000"/>
              </a:lnSpc>
              <a:spcBef>
                <a:spcPts val="0"/>
              </a:spcBef>
              <a:spcAft>
                <a:spcPts val="0"/>
              </a:spcAft>
              <a:buClr>
                <a:schemeClr val="dk1"/>
              </a:buClr>
              <a:buSzPts val="2400"/>
              <a:buFont typeface="Calibri"/>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07" name="Google Shape;107;p22"/>
          <p:cNvSpPr txBox="1"/>
          <p:nvPr>
            <p:ph idx="1" type="body"/>
          </p:nvPr>
        </p:nvSpPr>
        <p:spPr>
          <a:xfrm>
            <a:off x="3887391" y="740569"/>
            <a:ext cx="4629000" cy="3655200"/>
          </a:xfrm>
          <a:prstGeom prst="rect">
            <a:avLst/>
          </a:prstGeom>
          <a:noFill/>
          <a:ln>
            <a:noFill/>
          </a:ln>
        </p:spPr>
        <p:txBody>
          <a:bodyPr anchorCtr="0" anchor="t" bIns="34275" lIns="68575" spcFirstLastPara="1" rIns="68575" wrap="square" tIns="34275">
            <a:noAutofit/>
          </a:bodyPr>
          <a:lstStyle>
            <a:lvl1pPr indent="-381000" lvl="0" marL="457200" rtl="0" algn="l">
              <a:lnSpc>
                <a:spcPct val="90000"/>
              </a:lnSpc>
              <a:spcBef>
                <a:spcPts val="800"/>
              </a:spcBef>
              <a:spcAft>
                <a:spcPts val="0"/>
              </a:spcAft>
              <a:buClr>
                <a:schemeClr val="dk1"/>
              </a:buClr>
              <a:buSzPts val="2400"/>
              <a:buChar char="•"/>
              <a:defRPr sz="2400"/>
            </a:lvl1pPr>
            <a:lvl2pPr indent="-361950" lvl="1" marL="914400" rtl="0" algn="l">
              <a:lnSpc>
                <a:spcPct val="90000"/>
              </a:lnSpc>
              <a:spcBef>
                <a:spcPts val="400"/>
              </a:spcBef>
              <a:spcAft>
                <a:spcPts val="0"/>
              </a:spcAft>
              <a:buClr>
                <a:schemeClr val="dk1"/>
              </a:buClr>
              <a:buSzPts val="2100"/>
              <a:buChar char="•"/>
              <a:defRPr sz="2100"/>
            </a:lvl2pPr>
            <a:lvl3pPr indent="-342900" lvl="2" marL="1371600" rtl="0" algn="l">
              <a:lnSpc>
                <a:spcPct val="90000"/>
              </a:lnSpc>
              <a:spcBef>
                <a:spcPts val="400"/>
              </a:spcBef>
              <a:spcAft>
                <a:spcPts val="0"/>
              </a:spcAft>
              <a:buClr>
                <a:schemeClr val="dk1"/>
              </a:buClr>
              <a:buSzPts val="1800"/>
              <a:buChar char="•"/>
              <a:defRPr sz="1800"/>
            </a:lvl3pPr>
            <a:lvl4pPr indent="-323850" lvl="3" marL="1828800" rtl="0" algn="l">
              <a:lnSpc>
                <a:spcPct val="90000"/>
              </a:lnSpc>
              <a:spcBef>
                <a:spcPts val="400"/>
              </a:spcBef>
              <a:spcAft>
                <a:spcPts val="0"/>
              </a:spcAft>
              <a:buClr>
                <a:schemeClr val="dk1"/>
              </a:buClr>
              <a:buSzPts val="1500"/>
              <a:buChar char="•"/>
              <a:defRPr sz="1500"/>
            </a:lvl4pPr>
            <a:lvl5pPr indent="-323850" lvl="4" marL="2286000" rtl="0" algn="l">
              <a:lnSpc>
                <a:spcPct val="90000"/>
              </a:lnSpc>
              <a:spcBef>
                <a:spcPts val="400"/>
              </a:spcBef>
              <a:spcAft>
                <a:spcPts val="0"/>
              </a:spcAft>
              <a:buClr>
                <a:schemeClr val="dk1"/>
              </a:buClr>
              <a:buSzPts val="1500"/>
              <a:buChar char="•"/>
              <a:defRPr sz="1500"/>
            </a:lvl5pPr>
            <a:lvl6pPr indent="-323850" lvl="5" marL="2743200" rtl="0" algn="l">
              <a:lnSpc>
                <a:spcPct val="90000"/>
              </a:lnSpc>
              <a:spcBef>
                <a:spcPts val="400"/>
              </a:spcBef>
              <a:spcAft>
                <a:spcPts val="0"/>
              </a:spcAft>
              <a:buClr>
                <a:schemeClr val="dk1"/>
              </a:buClr>
              <a:buSzPts val="1500"/>
              <a:buChar char="•"/>
              <a:defRPr sz="1500"/>
            </a:lvl6pPr>
            <a:lvl7pPr indent="-323850" lvl="6" marL="3200400" rtl="0" algn="l">
              <a:lnSpc>
                <a:spcPct val="90000"/>
              </a:lnSpc>
              <a:spcBef>
                <a:spcPts val="400"/>
              </a:spcBef>
              <a:spcAft>
                <a:spcPts val="0"/>
              </a:spcAft>
              <a:buClr>
                <a:schemeClr val="dk1"/>
              </a:buClr>
              <a:buSzPts val="1500"/>
              <a:buChar char="•"/>
              <a:defRPr sz="1500"/>
            </a:lvl7pPr>
            <a:lvl8pPr indent="-323850" lvl="7" marL="3657600" rtl="0" algn="l">
              <a:lnSpc>
                <a:spcPct val="90000"/>
              </a:lnSpc>
              <a:spcBef>
                <a:spcPts val="400"/>
              </a:spcBef>
              <a:spcAft>
                <a:spcPts val="0"/>
              </a:spcAft>
              <a:buClr>
                <a:schemeClr val="dk1"/>
              </a:buClr>
              <a:buSzPts val="1500"/>
              <a:buChar char="•"/>
              <a:defRPr sz="1500"/>
            </a:lvl8pPr>
            <a:lvl9pPr indent="-323850" lvl="8" marL="4114800" rtl="0" algn="l">
              <a:lnSpc>
                <a:spcPct val="90000"/>
              </a:lnSpc>
              <a:spcBef>
                <a:spcPts val="400"/>
              </a:spcBef>
              <a:spcAft>
                <a:spcPts val="0"/>
              </a:spcAft>
              <a:buClr>
                <a:schemeClr val="dk1"/>
              </a:buClr>
              <a:buSzPts val="1500"/>
              <a:buChar char="•"/>
              <a:defRPr sz="1500"/>
            </a:lvl9pPr>
          </a:lstStyle>
          <a:p/>
        </p:txBody>
      </p:sp>
      <p:sp>
        <p:nvSpPr>
          <p:cNvPr id="108" name="Google Shape;108;p22"/>
          <p:cNvSpPr txBox="1"/>
          <p:nvPr>
            <p:ph idx="2" type="body"/>
          </p:nvPr>
        </p:nvSpPr>
        <p:spPr>
          <a:xfrm>
            <a:off x="629841" y="1543050"/>
            <a:ext cx="2949300" cy="28587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1100"/>
              <a:buNone/>
              <a:defRPr sz="1100"/>
            </a:lvl2pPr>
            <a:lvl3pPr indent="-228600" lvl="2" marL="1371600" rtl="0" algn="l">
              <a:lnSpc>
                <a:spcPct val="90000"/>
              </a:lnSpc>
              <a:spcBef>
                <a:spcPts val="400"/>
              </a:spcBef>
              <a:spcAft>
                <a:spcPts val="0"/>
              </a:spcAft>
              <a:buClr>
                <a:schemeClr val="dk1"/>
              </a:buClr>
              <a:buSzPts val="900"/>
              <a:buNone/>
              <a:defRPr sz="9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228600" lvl="5" marL="2743200" rtl="0" algn="l">
              <a:lnSpc>
                <a:spcPct val="90000"/>
              </a:lnSpc>
              <a:spcBef>
                <a:spcPts val="400"/>
              </a:spcBef>
              <a:spcAft>
                <a:spcPts val="0"/>
              </a:spcAft>
              <a:buClr>
                <a:schemeClr val="dk1"/>
              </a:buClr>
              <a:buSzPts val="800"/>
              <a:buNone/>
              <a:defRPr sz="800"/>
            </a:lvl6pPr>
            <a:lvl7pPr indent="-228600" lvl="6" marL="3200400" rtl="0" algn="l">
              <a:lnSpc>
                <a:spcPct val="90000"/>
              </a:lnSpc>
              <a:spcBef>
                <a:spcPts val="400"/>
              </a:spcBef>
              <a:spcAft>
                <a:spcPts val="0"/>
              </a:spcAft>
              <a:buClr>
                <a:schemeClr val="dk1"/>
              </a:buClr>
              <a:buSzPts val="800"/>
              <a:buNone/>
              <a:defRPr sz="800"/>
            </a:lvl7pPr>
            <a:lvl8pPr indent="-228600" lvl="7" marL="3657600" rtl="0" algn="l">
              <a:lnSpc>
                <a:spcPct val="90000"/>
              </a:lnSpc>
              <a:spcBef>
                <a:spcPts val="400"/>
              </a:spcBef>
              <a:spcAft>
                <a:spcPts val="0"/>
              </a:spcAft>
              <a:buClr>
                <a:schemeClr val="dk1"/>
              </a:buClr>
              <a:buSzPts val="800"/>
              <a:buNone/>
              <a:defRPr sz="800"/>
            </a:lvl8pPr>
            <a:lvl9pPr indent="-228600" lvl="8" marL="4114800" rtl="0" algn="l">
              <a:lnSpc>
                <a:spcPct val="90000"/>
              </a:lnSpc>
              <a:spcBef>
                <a:spcPts val="400"/>
              </a:spcBef>
              <a:spcAft>
                <a:spcPts val="0"/>
              </a:spcAft>
              <a:buClr>
                <a:schemeClr val="dk1"/>
              </a:buClr>
              <a:buSzPts val="800"/>
              <a:buNone/>
              <a:defRPr sz="800"/>
            </a:lvl9pPr>
          </a:lstStyle>
          <a:p/>
        </p:txBody>
      </p:sp>
      <p:sp>
        <p:nvSpPr>
          <p:cNvPr id="109" name="Google Shape;109;p22"/>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0" name="Google Shape;110;p22"/>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1" name="Google Shape;111;p22"/>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12" name="Shape 112"/>
        <p:cNvGrpSpPr/>
        <p:nvPr/>
      </p:nvGrpSpPr>
      <p:grpSpPr>
        <a:xfrm>
          <a:off x="0" y="0"/>
          <a:ext cx="0" cy="0"/>
          <a:chOff x="0" y="0"/>
          <a:chExt cx="0" cy="0"/>
        </a:xfrm>
      </p:grpSpPr>
      <p:sp>
        <p:nvSpPr>
          <p:cNvPr id="113" name="Google Shape;113;p23"/>
          <p:cNvSpPr txBox="1"/>
          <p:nvPr>
            <p:ph type="title"/>
          </p:nvPr>
        </p:nvSpPr>
        <p:spPr>
          <a:xfrm>
            <a:off x="629841" y="342900"/>
            <a:ext cx="2949300" cy="1200000"/>
          </a:xfrm>
          <a:prstGeom prst="rect">
            <a:avLst/>
          </a:prstGeom>
          <a:noFill/>
          <a:ln>
            <a:noFill/>
          </a:ln>
        </p:spPr>
        <p:txBody>
          <a:bodyPr anchorCtr="0" anchor="b" bIns="34275" lIns="68575" spcFirstLastPara="1" rIns="68575" wrap="square" tIns="34275">
            <a:noAutofit/>
          </a:bodyPr>
          <a:lstStyle>
            <a:lvl1pPr lvl="0" rtl="0" algn="l">
              <a:lnSpc>
                <a:spcPct val="90000"/>
              </a:lnSpc>
              <a:spcBef>
                <a:spcPts val="0"/>
              </a:spcBef>
              <a:spcAft>
                <a:spcPts val="0"/>
              </a:spcAft>
              <a:buClr>
                <a:schemeClr val="dk1"/>
              </a:buClr>
              <a:buSzPts val="2400"/>
              <a:buFont typeface="Calibri"/>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14" name="Google Shape;114;p23"/>
          <p:cNvSpPr/>
          <p:nvPr>
            <p:ph idx="2" type="pic"/>
          </p:nvPr>
        </p:nvSpPr>
        <p:spPr>
          <a:xfrm>
            <a:off x="3887391" y="740569"/>
            <a:ext cx="4629000" cy="36552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rtl="0" algn="l">
              <a:lnSpc>
                <a:spcPct val="90000"/>
              </a:lnSpc>
              <a:spcBef>
                <a:spcPts val="400"/>
              </a:spcBef>
              <a:spcAft>
                <a:spcPts val="0"/>
              </a:spcAft>
              <a:buClr>
                <a:schemeClr val="dk1"/>
              </a:buClr>
              <a:buSzPts val="2100"/>
              <a:buFont typeface="Arial"/>
              <a:buNone/>
              <a:defRPr b="0" i="0" sz="2100" u="none" cap="none" strike="noStrike">
                <a:solidFill>
                  <a:schemeClr val="dk1"/>
                </a:solidFill>
                <a:latin typeface="Calibri"/>
                <a:ea typeface="Calibri"/>
                <a:cs typeface="Calibri"/>
                <a:sym typeface="Calibri"/>
              </a:defRPr>
            </a:lvl2pPr>
            <a:lvl3pPr lvl="2" marR="0" rtl="0" algn="l">
              <a:lnSpc>
                <a:spcPct val="90000"/>
              </a:lnSpc>
              <a:spcBef>
                <a:spcPts val="4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4pPr>
            <a:lvl5pPr lvl="4"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5pPr>
            <a:lvl6pPr lvl="5"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6pPr>
            <a:lvl7pPr lvl="6"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7pPr>
            <a:lvl8pPr lvl="7"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8pPr>
            <a:lvl9pPr lvl="8"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9pPr>
          </a:lstStyle>
          <a:p/>
        </p:txBody>
      </p:sp>
      <p:sp>
        <p:nvSpPr>
          <p:cNvPr id="115" name="Google Shape;115;p23"/>
          <p:cNvSpPr txBox="1"/>
          <p:nvPr>
            <p:ph idx="1" type="body"/>
          </p:nvPr>
        </p:nvSpPr>
        <p:spPr>
          <a:xfrm>
            <a:off x="629841" y="1543050"/>
            <a:ext cx="2949300" cy="28587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1100"/>
              <a:buNone/>
              <a:defRPr sz="1100"/>
            </a:lvl2pPr>
            <a:lvl3pPr indent="-228600" lvl="2" marL="1371600" rtl="0" algn="l">
              <a:lnSpc>
                <a:spcPct val="90000"/>
              </a:lnSpc>
              <a:spcBef>
                <a:spcPts val="400"/>
              </a:spcBef>
              <a:spcAft>
                <a:spcPts val="0"/>
              </a:spcAft>
              <a:buClr>
                <a:schemeClr val="dk1"/>
              </a:buClr>
              <a:buSzPts val="900"/>
              <a:buNone/>
              <a:defRPr sz="9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228600" lvl="5" marL="2743200" rtl="0" algn="l">
              <a:lnSpc>
                <a:spcPct val="90000"/>
              </a:lnSpc>
              <a:spcBef>
                <a:spcPts val="400"/>
              </a:spcBef>
              <a:spcAft>
                <a:spcPts val="0"/>
              </a:spcAft>
              <a:buClr>
                <a:schemeClr val="dk1"/>
              </a:buClr>
              <a:buSzPts val="800"/>
              <a:buNone/>
              <a:defRPr sz="800"/>
            </a:lvl6pPr>
            <a:lvl7pPr indent="-228600" lvl="6" marL="3200400" rtl="0" algn="l">
              <a:lnSpc>
                <a:spcPct val="90000"/>
              </a:lnSpc>
              <a:spcBef>
                <a:spcPts val="400"/>
              </a:spcBef>
              <a:spcAft>
                <a:spcPts val="0"/>
              </a:spcAft>
              <a:buClr>
                <a:schemeClr val="dk1"/>
              </a:buClr>
              <a:buSzPts val="800"/>
              <a:buNone/>
              <a:defRPr sz="800"/>
            </a:lvl7pPr>
            <a:lvl8pPr indent="-228600" lvl="7" marL="3657600" rtl="0" algn="l">
              <a:lnSpc>
                <a:spcPct val="90000"/>
              </a:lnSpc>
              <a:spcBef>
                <a:spcPts val="400"/>
              </a:spcBef>
              <a:spcAft>
                <a:spcPts val="0"/>
              </a:spcAft>
              <a:buClr>
                <a:schemeClr val="dk1"/>
              </a:buClr>
              <a:buSzPts val="800"/>
              <a:buNone/>
              <a:defRPr sz="800"/>
            </a:lvl8pPr>
            <a:lvl9pPr indent="-228600" lvl="8" marL="4114800" rtl="0" algn="l">
              <a:lnSpc>
                <a:spcPct val="90000"/>
              </a:lnSpc>
              <a:spcBef>
                <a:spcPts val="400"/>
              </a:spcBef>
              <a:spcAft>
                <a:spcPts val="0"/>
              </a:spcAft>
              <a:buClr>
                <a:schemeClr val="dk1"/>
              </a:buClr>
              <a:buSzPts val="800"/>
              <a:buNone/>
              <a:defRPr sz="800"/>
            </a:lvl9pPr>
          </a:lstStyle>
          <a:p/>
        </p:txBody>
      </p:sp>
      <p:sp>
        <p:nvSpPr>
          <p:cNvPr id="116" name="Google Shape;116;p2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7" name="Google Shape;117;p2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8" name="Google Shape;118;p2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9" name="Shape 119"/>
        <p:cNvGrpSpPr/>
        <p:nvPr/>
      </p:nvGrpSpPr>
      <p:grpSpPr>
        <a:xfrm>
          <a:off x="0" y="0"/>
          <a:ext cx="0" cy="0"/>
          <a:chOff x="0" y="0"/>
          <a:chExt cx="0" cy="0"/>
        </a:xfrm>
      </p:grpSpPr>
      <p:sp>
        <p:nvSpPr>
          <p:cNvPr id="120" name="Google Shape;120;p24"/>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21" name="Google Shape;121;p24"/>
          <p:cNvSpPr txBox="1"/>
          <p:nvPr>
            <p:ph idx="1" type="body"/>
          </p:nvPr>
        </p:nvSpPr>
        <p:spPr>
          <a:xfrm rot="5400000">
            <a:off x="2940300" y="-942431"/>
            <a:ext cx="3263400" cy="78867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22" name="Google Shape;122;p2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23" name="Google Shape;123;p2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24" name="Google Shape;124;p2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25" name="Shape 125"/>
        <p:cNvGrpSpPr/>
        <p:nvPr/>
      </p:nvGrpSpPr>
      <p:grpSpPr>
        <a:xfrm>
          <a:off x="0" y="0"/>
          <a:ext cx="0" cy="0"/>
          <a:chOff x="0" y="0"/>
          <a:chExt cx="0" cy="0"/>
        </a:xfrm>
      </p:grpSpPr>
      <p:sp>
        <p:nvSpPr>
          <p:cNvPr id="126" name="Google Shape;126;p25"/>
          <p:cNvSpPr txBox="1"/>
          <p:nvPr>
            <p:ph type="title"/>
          </p:nvPr>
        </p:nvSpPr>
        <p:spPr>
          <a:xfrm rot="5400000">
            <a:off x="5350050" y="1467544"/>
            <a:ext cx="4359000" cy="19716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27" name="Google Shape;127;p25"/>
          <p:cNvSpPr txBox="1"/>
          <p:nvPr>
            <p:ph idx="1" type="body"/>
          </p:nvPr>
        </p:nvSpPr>
        <p:spPr>
          <a:xfrm rot="5400000">
            <a:off x="1349475" y="-447056"/>
            <a:ext cx="4359000" cy="58008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28" name="Google Shape;128;p2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29" name="Google Shape;129;p2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30" name="Google Shape;130;p2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6" name="Shape 56"/>
        <p:cNvGrpSpPr/>
        <p:nvPr/>
      </p:nvGrpSpPr>
      <p:grpSpPr>
        <a:xfrm>
          <a:off x="0" y="0"/>
          <a:ext cx="0" cy="0"/>
          <a:chOff x="0" y="0"/>
          <a:chExt cx="0" cy="0"/>
        </a:xfrm>
      </p:grpSpPr>
      <p:sp>
        <p:nvSpPr>
          <p:cNvPr id="57" name="Google Shape;57;p14"/>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58" name="Google Shape;58;p14"/>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59" name="Google Shape;59;p1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60" name="Google Shape;60;p1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61" name="Google Shape;61;p1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19.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3.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2.png"/><Relationship Id="rId4" Type="http://schemas.openxmlformats.org/officeDocument/2006/relationships/image" Target="../media/image4.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2.png"/><Relationship Id="rId4" Type="http://schemas.openxmlformats.org/officeDocument/2006/relationships/image" Target="../media/image7.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16.jp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2.png"/><Relationship Id="rId4" Type="http://schemas.openxmlformats.org/officeDocument/2006/relationships/image" Target="../media/image5.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2.png"/><Relationship Id="rId4" Type="http://schemas.openxmlformats.org/officeDocument/2006/relationships/image" Target="../media/image9.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27.jpg"/><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10.png"/><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12.png"/><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14.png"/><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image" Target="../media/image2.png"/><Relationship Id="rId4" Type="http://schemas.openxmlformats.org/officeDocument/2006/relationships/image" Target="../media/image13.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 Id="rId3" Type="http://schemas.openxmlformats.org/officeDocument/2006/relationships/image" Target="../media/image2.png"/><Relationship Id="rId4" Type="http://schemas.openxmlformats.org/officeDocument/2006/relationships/image" Target="../media/image17.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 Id="rId3" Type="http://schemas.openxmlformats.org/officeDocument/2006/relationships/image" Target="../media/image2.png"/><Relationship Id="rId4" Type="http://schemas.openxmlformats.org/officeDocument/2006/relationships/image" Target="../media/image15.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 Id="rId3" Type="http://schemas.openxmlformats.org/officeDocument/2006/relationships/image" Target="../media/image2.png"/><Relationship Id="rId4" Type="http://schemas.openxmlformats.org/officeDocument/2006/relationships/image" Target="../media/image11.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 Id="rId3" Type="http://schemas.openxmlformats.org/officeDocument/2006/relationships/image" Target="../media/image2.png"/><Relationship Id="rId4" Type="http://schemas.openxmlformats.org/officeDocument/2006/relationships/image" Target="../media/image6.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 Id="rId3" Type="http://schemas.openxmlformats.org/officeDocument/2006/relationships/image" Target="../media/image2.png"/><Relationship Id="rId4" Type="http://schemas.openxmlformats.org/officeDocument/2006/relationships/image" Target="../media/image18.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 Id="rId3" Type="http://schemas.openxmlformats.org/officeDocument/2006/relationships/image" Target="../media/image2.png"/><Relationship Id="rId4" Type="http://schemas.openxmlformats.org/officeDocument/2006/relationships/image" Target="../media/image20.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 Id="rId3" Type="http://schemas.openxmlformats.org/officeDocument/2006/relationships/image" Target="../media/image2.png"/><Relationship Id="rId4" Type="http://schemas.openxmlformats.org/officeDocument/2006/relationships/image" Target="../media/image21.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 Id="rId3" Type="http://schemas.openxmlformats.org/officeDocument/2006/relationships/image" Target="../media/image2.png"/><Relationship Id="rId4" Type="http://schemas.openxmlformats.org/officeDocument/2006/relationships/image" Target="../media/image22.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 Id="rId3" Type="http://schemas.openxmlformats.org/officeDocument/2006/relationships/image" Target="../media/image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 Id="rId3" Type="http://schemas.openxmlformats.org/officeDocument/2006/relationships/image" Target="../media/image2.png"/><Relationship Id="rId4" Type="http://schemas.openxmlformats.org/officeDocument/2006/relationships/image" Target="../media/image24.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 Id="rId3" Type="http://schemas.openxmlformats.org/officeDocument/2006/relationships/image" Target="../media/image2.png"/><Relationship Id="rId4" Type="http://schemas.openxmlformats.org/officeDocument/2006/relationships/image" Target="../media/image39.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xml"/><Relationship Id="rId3" Type="http://schemas.openxmlformats.org/officeDocument/2006/relationships/image" Target="../media/image2.png"/><Relationship Id="rId4" Type="http://schemas.openxmlformats.org/officeDocument/2006/relationships/image" Target="../media/image25.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7.xml"/><Relationship Id="rId3" Type="http://schemas.openxmlformats.org/officeDocument/2006/relationships/image" Target="../media/image2.png"/><Relationship Id="rId4" Type="http://schemas.openxmlformats.org/officeDocument/2006/relationships/image" Target="../media/image29.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8.xml"/><Relationship Id="rId3" Type="http://schemas.openxmlformats.org/officeDocument/2006/relationships/image" Target="../media/image2.png"/><Relationship Id="rId4" Type="http://schemas.openxmlformats.org/officeDocument/2006/relationships/image" Target="../media/image28.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9.xml"/><Relationship Id="rId3" Type="http://schemas.openxmlformats.org/officeDocument/2006/relationships/image" Target="../media/image2.png"/><Relationship Id="rId4" Type="http://schemas.openxmlformats.org/officeDocument/2006/relationships/image" Target="../media/image2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0.xml"/><Relationship Id="rId3" Type="http://schemas.openxmlformats.org/officeDocument/2006/relationships/image" Target="../media/image2.png"/><Relationship Id="rId4" Type="http://schemas.openxmlformats.org/officeDocument/2006/relationships/image" Target="../media/image23.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1.xml"/><Relationship Id="rId3" Type="http://schemas.openxmlformats.org/officeDocument/2006/relationships/image" Target="../media/image2.png"/><Relationship Id="rId4" Type="http://schemas.openxmlformats.org/officeDocument/2006/relationships/image" Target="../media/image35.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2.xml"/><Relationship Id="rId3" Type="http://schemas.openxmlformats.org/officeDocument/2006/relationships/image" Target="../media/image2.png"/><Relationship Id="rId4" Type="http://schemas.openxmlformats.org/officeDocument/2006/relationships/image" Target="../media/image30.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3.xml"/><Relationship Id="rId3" Type="http://schemas.openxmlformats.org/officeDocument/2006/relationships/image" Target="../media/image2.png"/><Relationship Id="rId4" Type="http://schemas.openxmlformats.org/officeDocument/2006/relationships/image" Target="../media/image36.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4.xml"/><Relationship Id="rId3" Type="http://schemas.openxmlformats.org/officeDocument/2006/relationships/image" Target="../media/image2.png"/><Relationship Id="rId4" Type="http://schemas.openxmlformats.org/officeDocument/2006/relationships/image" Target="../media/image33.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5.xml"/><Relationship Id="rId3" Type="http://schemas.openxmlformats.org/officeDocument/2006/relationships/image" Target="../media/image2.png"/><Relationship Id="rId4" Type="http://schemas.openxmlformats.org/officeDocument/2006/relationships/image" Target="../media/image34.jp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6.xml"/><Relationship Id="rId3" Type="http://schemas.openxmlformats.org/officeDocument/2006/relationships/image" Target="../media/image2.png"/><Relationship Id="rId4" Type="http://schemas.openxmlformats.org/officeDocument/2006/relationships/image" Target="../media/image32.jp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7.xml"/><Relationship Id="rId3" Type="http://schemas.openxmlformats.org/officeDocument/2006/relationships/image" Target="../media/image2.png"/><Relationship Id="rId4" Type="http://schemas.openxmlformats.org/officeDocument/2006/relationships/image" Target="../media/image31.jp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8.xml"/><Relationship Id="rId3" Type="http://schemas.openxmlformats.org/officeDocument/2006/relationships/image" Target="../media/image2.png"/><Relationship Id="rId4" Type="http://schemas.openxmlformats.org/officeDocument/2006/relationships/image" Target="../media/image38.jp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9.xml"/><Relationship Id="rId3" Type="http://schemas.openxmlformats.org/officeDocument/2006/relationships/image" Target="../media/image2.png"/><Relationship Id="rId4" Type="http://schemas.openxmlformats.org/officeDocument/2006/relationships/image" Target="../media/image4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0.xml"/><Relationship Id="rId3" Type="http://schemas.openxmlformats.org/officeDocument/2006/relationships/image" Target="../media/image2.png"/><Relationship Id="rId4" Type="http://schemas.openxmlformats.org/officeDocument/2006/relationships/image" Target="../media/image37.jp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1.xml"/><Relationship Id="rId3" Type="http://schemas.openxmlformats.org/officeDocument/2006/relationships/image" Target="../media/image2.png"/><Relationship Id="rId4" Type="http://schemas.openxmlformats.org/officeDocument/2006/relationships/image" Target="../media/image40.jp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2.xml"/><Relationship Id="rId3" Type="http://schemas.openxmlformats.org/officeDocument/2006/relationships/image" Target="../media/image2.png"/><Relationship Id="rId4" Type="http://schemas.openxmlformats.org/officeDocument/2006/relationships/image" Target="../media/image43.jp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3.xml"/><Relationship Id="rId3" Type="http://schemas.openxmlformats.org/officeDocument/2006/relationships/image" Target="../media/image2.png"/><Relationship Id="rId4" Type="http://schemas.openxmlformats.org/officeDocument/2006/relationships/image" Target="../media/image45.jp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4.xml"/><Relationship Id="rId3" Type="http://schemas.openxmlformats.org/officeDocument/2006/relationships/image" Target="../media/image2.png"/><Relationship Id="rId4" Type="http://schemas.openxmlformats.org/officeDocument/2006/relationships/image" Target="../media/image42.jp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5.xml"/><Relationship Id="rId3" Type="http://schemas.openxmlformats.org/officeDocument/2006/relationships/image" Target="../media/image2.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6.xml"/><Relationship Id="rId3" Type="http://schemas.openxmlformats.org/officeDocument/2006/relationships/image" Target="../media/image2.png"/><Relationship Id="rId4" Type="http://schemas.openxmlformats.org/officeDocument/2006/relationships/image" Target="../media/image44.jp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7.xml"/><Relationship Id="rId3" Type="http://schemas.openxmlformats.org/officeDocument/2006/relationships/image" Target="../media/image2.png"/><Relationship Id="rId4" Type="http://schemas.openxmlformats.org/officeDocument/2006/relationships/image" Target="../media/image46.jp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8.xml"/><Relationship Id="rId3" Type="http://schemas.openxmlformats.org/officeDocument/2006/relationships/image" Target="../media/image2.png"/><Relationship Id="rId4" Type="http://schemas.openxmlformats.org/officeDocument/2006/relationships/image" Target="../media/image49.jp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9.xml"/><Relationship Id="rId3" Type="http://schemas.openxmlformats.org/officeDocument/2006/relationships/image" Target="../media/image2.png"/><Relationship Id="rId4" Type="http://schemas.openxmlformats.org/officeDocument/2006/relationships/image" Target="../media/image5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0.xml"/><Relationship Id="rId3" Type="http://schemas.openxmlformats.org/officeDocument/2006/relationships/image" Target="../media/image2.png"/><Relationship Id="rId4" Type="http://schemas.openxmlformats.org/officeDocument/2006/relationships/image" Target="../media/image50.jp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1.xml"/><Relationship Id="rId3" Type="http://schemas.openxmlformats.org/officeDocument/2006/relationships/image" Target="../media/image2.png"/><Relationship Id="rId4" Type="http://schemas.openxmlformats.org/officeDocument/2006/relationships/image" Target="../media/image48.jpg"/><Relationship Id="rId5" Type="http://schemas.openxmlformats.org/officeDocument/2006/relationships/image" Target="../media/image47.jp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2.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6"/>
          <p:cNvSpPr txBox="1"/>
          <p:nvPr>
            <p:ph idx="1" type="body"/>
          </p:nvPr>
        </p:nvSpPr>
        <p:spPr>
          <a:xfrm>
            <a:off x="750428" y="352004"/>
            <a:ext cx="7886700" cy="4020000"/>
          </a:xfrm>
          <a:prstGeom prst="rect">
            <a:avLst/>
          </a:prstGeom>
          <a:noFill/>
          <a:ln>
            <a:noFill/>
          </a:ln>
        </p:spPr>
        <p:txBody>
          <a:bodyPr anchorCtr="0" anchor="t" bIns="34275" lIns="68575" spcFirstLastPara="1" rIns="68575" wrap="square" tIns="34275">
            <a:noAutofit/>
          </a:bodyPr>
          <a:lstStyle/>
          <a:p>
            <a:pPr indent="0" lvl="0" marL="0" rtl="0" algn="ctr">
              <a:lnSpc>
                <a:spcPct val="70000"/>
              </a:lnSpc>
              <a:spcBef>
                <a:spcPts val="0"/>
              </a:spcBef>
              <a:spcAft>
                <a:spcPts val="0"/>
              </a:spcAft>
              <a:buClr>
                <a:schemeClr val="dk1"/>
              </a:buClr>
              <a:buSzPts val="800"/>
              <a:buNone/>
            </a:pPr>
            <a:r>
              <a:t/>
            </a:r>
            <a:endParaRPr b="1" sz="8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3000"/>
              <a:buNone/>
            </a:pPr>
            <a:r>
              <a:rPr b="1" lang="en" sz="1400">
                <a:solidFill>
                  <a:srgbClr val="000000"/>
                </a:solidFill>
                <a:latin typeface="Times New Roman"/>
                <a:ea typeface="Times New Roman"/>
                <a:cs typeface="Times New Roman"/>
                <a:sym typeface="Times New Roman"/>
              </a:rPr>
              <a:t>Helix Medical Devices</a:t>
            </a:r>
            <a:r>
              <a:rPr b="1" lang="en" sz="1400">
                <a:solidFill>
                  <a:srgbClr val="000000"/>
                </a:solidFill>
                <a:latin typeface="Times New Roman"/>
                <a:ea typeface="Times New Roman"/>
                <a:cs typeface="Times New Roman"/>
                <a:sym typeface="Times New Roman"/>
              </a:rPr>
              <a:t> Presentation</a:t>
            </a:r>
            <a:endParaRPr sz="100">
              <a:solidFill>
                <a:srgbClr val="000000"/>
              </a:solidFill>
            </a:endParaRPr>
          </a:p>
          <a:p>
            <a:pPr indent="0" lvl="0" marL="0" rtl="0" algn="ctr">
              <a:lnSpc>
                <a:spcPct val="70000"/>
              </a:lnSpc>
              <a:spcBef>
                <a:spcPts val="800"/>
              </a:spcBef>
              <a:spcAft>
                <a:spcPts val="0"/>
              </a:spcAft>
              <a:buClr>
                <a:schemeClr val="dk1"/>
              </a:buClr>
              <a:buSzPts val="500"/>
              <a:buNone/>
            </a:pPr>
            <a:r>
              <a:t/>
            </a:r>
            <a:endParaRPr b="1" sz="500">
              <a:solidFill>
                <a:srgbClr val="000000"/>
              </a:solidFill>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1700"/>
              <a:buNone/>
            </a:pPr>
            <a:r>
              <a:t/>
            </a:r>
            <a:endParaRPr b="1">
              <a:solidFill>
                <a:srgbClr val="000000"/>
              </a:solidFill>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1700"/>
              <a:buNone/>
            </a:pPr>
            <a:r>
              <a:rPr b="1" lang="en" sz="1400">
                <a:solidFill>
                  <a:srgbClr val="000000"/>
                </a:solidFill>
                <a:latin typeface="Times New Roman"/>
                <a:ea typeface="Times New Roman"/>
                <a:cs typeface="Times New Roman"/>
                <a:sym typeface="Times New Roman"/>
              </a:rPr>
              <a:t>Presented by </a:t>
            </a:r>
            <a:endParaRPr sz="1400">
              <a:solidFill>
                <a:srgbClr val="000000"/>
              </a:solidFill>
            </a:endParaRPr>
          </a:p>
          <a:p>
            <a:pPr indent="0" lvl="0" marL="0" rtl="0" algn="ctr">
              <a:lnSpc>
                <a:spcPct val="70000"/>
              </a:lnSpc>
              <a:spcBef>
                <a:spcPts val="800"/>
              </a:spcBef>
              <a:spcAft>
                <a:spcPts val="0"/>
              </a:spcAft>
              <a:buClr>
                <a:schemeClr val="dk1"/>
              </a:buClr>
              <a:buSzPts val="500"/>
              <a:buNone/>
            </a:pPr>
            <a:r>
              <a:t/>
            </a:r>
            <a:endParaRPr b="1" sz="1400">
              <a:solidFill>
                <a:srgbClr val="000000"/>
              </a:solidFill>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1800"/>
              <a:buNone/>
            </a:pPr>
            <a:r>
              <a:rPr b="1" lang="en" sz="1400">
                <a:solidFill>
                  <a:srgbClr val="000000"/>
                </a:solidFill>
                <a:latin typeface="Times New Roman"/>
                <a:ea typeface="Times New Roman"/>
                <a:cs typeface="Times New Roman"/>
                <a:sym typeface="Times New Roman"/>
              </a:rPr>
              <a:t>David Watson | Daniel Chiriaev | </a:t>
            </a:r>
            <a:r>
              <a:rPr b="1" lang="en" sz="1400">
                <a:solidFill>
                  <a:srgbClr val="000000"/>
                </a:solidFill>
                <a:latin typeface="Times New Roman"/>
                <a:ea typeface="Times New Roman"/>
                <a:cs typeface="Times New Roman"/>
                <a:sym typeface="Times New Roman"/>
              </a:rPr>
              <a:t>Yun Hostetter | Group 1</a:t>
            </a:r>
            <a:endParaRPr b="1" sz="1400">
              <a:solidFill>
                <a:srgbClr val="000000"/>
              </a:solidFill>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1700"/>
              <a:buNone/>
            </a:pPr>
            <a:r>
              <a:t/>
            </a:r>
            <a:endParaRPr b="1" sz="1400">
              <a:solidFill>
                <a:srgbClr val="000000"/>
              </a:solidFill>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1800"/>
              <a:buNone/>
            </a:pPr>
            <a:r>
              <a:rPr b="1" lang="en" sz="1400">
                <a:solidFill>
                  <a:srgbClr val="000000"/>
                </a:solidFill>
                <a:latin typeface="Times New Roman"/>
                <a:ea typeface="Times New Roman"/>
                <a:cs typeface="Times New Roman"/>
                <a:sym typeface="Times New Roman"/>
              </a:rPr>
              <a:t> [CIS5</a:t>
            </a:r>
            <a:r>
              <a:rPr b="1" lang="en" sz="1400">
                <a:solidFill>
                  <a:srgbClr val="000000"/>
                </a:solidFill>
                <a:latin typeface="Times New Roman"/>
                <a:ea typeface="Times New Roman"/>
                <a:cs typeface="Times New Roman"/>
                <a:sym typeface="Times New Roman"/>
              </a:rPr>
              <a:t>6</a:t>
            </a:r>
            <a:r>
              <a:rPr b="1" lang="en" sz="1400">
                <a:solidFill>
                  <a:srgbClr val="000000"/>
                </a:solidFill>
                <a:latin typeface="Times New Roman"/>
                <a:ea typeface="Times New Roman"/>
                <a:cs typeface="Times New Roman"/>
                <a:sym typeface="Times New Roman"/>
              </a:rPr>
              <a:t>] | Database Management Systems II</a:t>
            </a:r>
            <a:endParaRPr b="1" sz="1400">
              <a:solidFill>
                <a:srgbClr val="000000"/>
              </a:solidFill>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1800"/>
              <a:buNone/>
            </a:pPr>
            <a:r>
              <a:rPr b="1" lang="en" sz="1400">
                <a:solidFill>
                  <a:srgbClr val="000000"/>
                </a:solidFill>
                <a:latin typeface="Times New Roman"/>
                <a:ea typeface="Times New Roman"/>
                <a:cs typeface="Times New Roman"/>
                <a:sym typeface="Times New Roman"/>
              </a:rPr>
              <a:t>Oracle SQL Developer 4.1.4.21</a:t>
            </a:r>
            <a:endParaRPr b="1" sz="1400">
              <a:solidFill>
                <a:srgbClr val="000000"/>
              </a:solidFill>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1800"/>
              <a:buNone/>
            </a:pPr>
            <a:r>
              <a:rPr b="1" lang="en" sz="1400">
                <a:solidFill>
                  <a:srgbClr val="000000"/>
                </a:solidFill>
                <a:latin typeface="Times New Roman"/>
                <a:ea typeface="Times New Roman"/>
                <a:cs typeface="Times New Roman"/>
                <a:sym typeface="Times New Roman"/>
              </a:rPr>
              <a:t>Oracle Database 11g EE 11.2.0.1.0 </a:t>
            </a:r>
            <a:endParaRPr b="1" sz="1400">
              <a:solidFill>
                <a:srgbClr val="000000"/>
              </a:solidFill>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1800"/>
              <a:buNone/>
            </a:pPr>
            <a:r>
              <a:rPr b="1" lang="en" sz="1400">
                <a:solidFill>
                  <a:srgbClr val="000000"/>
                </a:solidFill>
                <a:latin typeface="Times New Roman"/>
                <a:ea typeface="Times New Roman"/>
                <a:cs typeface="Times New Roman"/>
                <a:sym typeface="Times New Roman"/>
              </a:rPr>
              <a:t>SQL * PLUS 12.2.0.1.0</a:t>
            </a:r>
            <a:endParaRPr b="1" sz="1400">
              <a:solidFill>
                <a:srgbClr val="000000"/>
              </a:solidFill>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1800"/>
              <a:buNone/>
            </a:pPr>
            <a:r>
              <a:rPr b="1" lang="en" sz="1400">
                <a:solidFill>
                  <a:srgbClr val="000000"/>
                </a:solidFill>
                <a:latin typeface="Times New Roman"/>
                <a:ea typeface="Times New Roman"/>
                <a:cs typeface="Times New Roman"/>
                <a:sym typeface="Times New Roman"/>
              </a:rPr>
              <a:t> </a:t>
            </a:r>
            <a:r>
              <a:rPr b="1" lang="en" sz="1400">
                <a:solidFill>
                  <a:srgbClr val="000000"/>
                </a:solidFill>
                <a:latin typeface="Times New Roman"/>
                <a:ea typeface="Times New Roman"/>
                <a:cs typeface="Times New Roman"/>
                <a:sym typeface="Times New Roman"/>
              </a:rPr>
              <a:t>Professor Ahmed Ezzat</a:t>
            </a:r>
            <a:endParaRPr sz="1400">
              <a:solidFill>
                <a:srgbClr val="000000"/>
              </a:solidFill>
            </a:endParaRPr>
          </a:p>
          <a:p>
            <a:pPr indent="0" lvl="0" marL="0" rtl="0" algn="ctr">
              <a:lnSpc>
                <a:spcPct val="70000"/>
              </a:lnSpc>
              <a:spcBef>
                <a:spcPts val="800"/>
              </a:spcBef>
              <a:spcAft>
                <a:spcPts val="0"/>
              </a:spcAft>
              <a:buClr>
                <a:schemeClr val="dk1"/>
              </a:buClr>
              <a:buSzPts val="1800"/>
              <a:buNone/>
            </a:pPr>
            <a:r>
              <a:rPr b="1" lang="en" sz="1400">
                <a:solidFill>
                  <a:srgbClr val="000000"/>
                </a:solidFill>
                <a:latin typeface="Times New Roman"/>
                <a:ea typeface="Times New Roman"/>
                <a:cs typeface="Times New Roman"/>
                <a:sym typeface="Times New Roman"/>
              </a:rPr>
              <a:t>12-14-2020</a:t>
            </a:r>
            <a:endParaRPr sz="1400">
              <a:solidFill>
                <a:srgbClr val="000000"/>
              </a:solidFill>
            </a:endParaRPr>
          </a:p>
          <a:p>
            <a:pPr indent="0" lvl="0" marL="0" rtl="0" algn="ctr">
              <a:lnSpc>
                <a:spcPct val="70000"/>
              </a:lnSpc>
              <a:spcBef>
                <a:spcPts val="800"/>
              </a:spcBef>
              <a:spcAft>
                <a:spcPts val="0"/>
              </a:spcAft>
              <a:buClr>
                <a:schemeClr val="dk1"/>
              </a:buClr>
              <a:buSzPts val="400"/>
              <a:buNone/>
            </a:pPr>
            <a:r>
              <a:t/>
            </a:r>
            <a:endParaRPr i="1" sz="4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400"/>
              <a:buNone/>
            </a:pPr>
            <a:r>
              <a:t/>
            </a:r>
            <a:endParaRPr i="1" sz="4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800"/>
              <a:buNone/>
            </a:pPr>
            <a:r>
              <a:t/>
            </a:r>
            <a:endParaRPr b="1" sz="8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l">
              <a:lnSpc>
                <a:spcPct val="70000"/>
              </a:lnSpc>
              <a:spcBef>
                <a:spcPts val="800"/>
              </a:spcBef>
              <a:spcAft>
                <a:spcPts val="0"/>
              </a:spcAft>
              <a:buClr>
                <a:schemeClr val="dk1"/>
              </a:buClr>
              <a:buSzPts val="500"/>
              <a:buNone/>
            </a:pPr>
            <a:r>
              <a:rPr b="1" lang="en" sz="500">
                <a:latin typeface="Times New Roman"/>
                <a:ea typeface="Times New Roman"/>
                <a:cs typeface="Times New Roman"/>
                <a:sym typeface="Times New Roman"/>
              </a:rPr>
              <a:t> </a:t>
            </a:r>
            <a:endParaRPr sz="1100"/>
          </a:p>
          <a:p>
            <a:pPr indent="0" lvl="0" marL="0" rtl="0" algn="ctr">
              <a:lnSpc>
                <a:spcPct val="70000"/>
              </a:lnSpc>
              <a:spcBef>
                <a:spcPts val="800"/>
              </a:spcBef>
              <a:spcAft>
                <a:spcPts val="0"/>
              </a:spcAft>
              <a:buClr>
                <a:schemeClr val="dk1"/>
              </a:buClr>
              <a:buSzPts val="500"/>
              <a:buNone/>
            </a:pPr>
            <a:r>
              <a:rPr lang="en" sz="500">
                <a:latin typeface="Times New Roman"/>
                <a:ea typeface="Times New Roman"/>
                <a:cs typeface="Times New Roman"/>
                <a:sym typeface="Times New Roman"/>
              </a:rPr>
              <a:t> </a:t>
            </a:r>
            <a:endParaRPr sz="1100"/>
          </a:p>
          <a:p>
            <a:pPr indent="0" lvl="1" marL="342900" rtl="0" algn="l">
              <a:lnSpc>
                <a:spcPct val="70000"/>
              </a:lnSpc>
              <a:spcBef>
                <a:spcPts val="400"/>
              </a:spcBef>
              <a:spcAft>
                <a:spcPts val="0"/>
              </a:spcAft>
              <a:buClr>
                <a:schemeClr val="dk1"/>
              </a:buClr>
              <a:buSzPts val="500"/>
              <a:buNone/>
            </a:pPr>
            <a:r>
              <a:t/>
            </a:r>
            <a:endParaRPr sz="500">
              <a:latin typeface="Times New Roman"/>
              <a:ea typeface="Times New Roman"/>
              <a:cs typeface="Times New Roman"/>
              <a:sym typeface="Times New Roman"/>
            </a:endParaRPr>
          </a:p>
          <a:p>
            <a:pPr indent="-152400" lvl="1" marL="520700" rtl="0" algn="l">
              <a:lnSpc>
                <a:spcPct val="70000"/>
              </a:lnSpc>
              <a:spcBef>
                <a:spcPts val="400"/>
              </a:spcBef>
              <a:spcAft>
                <a:spcPts val="0"/>
              </a:spcAft>
              <a:buClr>
                <a:schemeClr val="dk1"/>
              </a:buClr>
              <a:buSzPts val="500"/>
              <a:buFont typeface="Noto Sans Symbols"/>
              <a:buNone/>
            </a:pPr>
            <a:r>
              <a:t/>
            </a:r>
            <a:endParaRPr b="1" sz="500">
              <a:latin typeface="Times New Roman"/>
              <a:ea typeface="Times New Roman"/>
              <a:cs typeface="Times New Roman"/>
              <a:sym typeface="Times New Roman"/>
            </a:endParaRPr>
          </a:p>
          <a:p>
            <a:pPr indent="0" lvl="1" marL="0" rtl="0" algn="l">
              <a:lnSpc>
                <a:spcPct val="70000"/>
              </a:lnSpc>
              <a:spcBef>
                <a:spcPts val="400"/>
              </a:spcBef>
              <a:spcAft>
                <a:spcPts val="1600"/>
              </a:spcAft>
              <a:buClr>
                <a:schemeClr val="dk1"/>
              </a:buClr>
              <a:buSzPts val="400"/>
              <a:buNone/>
            </a:pPr>
            <a:r>
              <a:t/>
            </a:r>
            <a:endParaRPr b="1" sz="400">
              <a:latin typeface="Times New Roman"/>
              <a:ea typeface="Times New Roman"/>
              <a:cs typeface="Times New Roman"/>
              <a:sym typeface="Times New Roman"/>
            </a:endParaRPr>
          </a:p>
        </p:txBody>
      </p:sp>
      <p:pic>
        <p:nvPicPr>
          <p:cNvPr id="136" name="Google Shape;136;p26"/>
          <p:cNvPicPr preferRelativeResize="0"/>
          <p:nvPr/>
        </p:nvPicPr>
        <p:blipFill>
          <a:blip r:embed="rId3">
            <a:alphaModFix/>
          </a:blip>
          <a:stretch>
            <a:fillRect/>
          </a:stretch>
        </p:blipFill>
        <p:spPr>
          <a:xfrm>
            <a:off x="171050" y="3858925"/>
            <a:ext cx="362950" cy="1088825"/>
          </a:xfrm>
          <a:prstGeom prst="rect">
            <a:avLst/>
          </a:prstGeom>
          <a:noFill/>
          <a:ln>
            <a:noFill/>
          </a:ln>
        </p:spPr>
      </p:pic>
      <p:pic>
        <p:nvPicPr>
          <p:cNvPr id="137" name="Google Shape;137;p26"/>
          <p:cNvPicPr preferRelativeResize="0"/>
          <p:nvPr/>
        </p:nvPicPr>
        <p:blipFill>
          <a:blip r:embed="rId3">
            <a:alphaModFix/>
          </a:blip>
          <a:stretch>
            <a:fillRect/>
          </a:stretch>
        </p:blipFill>
        <p:spPr>
          <a:xfrm>
            <a:off x="8591300" y="3877575"/>
            <a:ext cx="362950" cy="1088825"/>
          </a:xfrm>
          <a:prstGeom prst="rect">
            <a:avLst/>
          </a:prstGeom>
          <a:noFill/>
          <a:ln>
            <a:noFill/>
          </a:ln>
        </p:spPr>
      </p:pic>
      <p:sp>
        <p:nvSpPr>
          <p:cNvPr id="138" name="Google Shape;138;p26"/>
          <p:cNvSpPr/>
          <p:nvPr/>
        </p:nvSpPr>
        <p:spPr>
          <a:xfrm>
            <a:off x="0" y="0"/>
            <a:ext cx="9144000" cy="144600"/>
          </a:xfrm>
          <a:prstGeom prst="rect">
            <a:avLst/>
          </a:prstGeom>
          <a:solidFill>
            <a:srgbClr val="000000"/>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139" name="Google Shape;139;p26"/>
          <p:cNvSpPr/>
          <p:nvPr/>
        </p:nvSpPr>
        <p:spPr>
          <a:xfrm>
            <a:off x="0" y="5029200"/>
            <a:ext cx="9144000" cy="144600"/>
          </a:xfrm>
          <a:prstGeom prst="rect">
            <a:avLst/>
          </a:prstGeom>
          <a:solidFill>
            <a:srgbClr val="000000"/>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5"/>
          <p:cNvSpPr txBox="1"/>
          <p:nvPr>
            <p:ph idx="1" type="body"/>
          </p:nvPr>
        </p:nvSpPr>
        <p:spPr>
          <a:xfrm>
            <a:off x="345925" y="123400"/>
            <a:ext cx="8396400" cy="4411500"/>
          </a:xfrm>
          <a:prstGeom prst="rect">
            <a:avLst/>
          </a:prstGeom>
          <a:noFill/>
          <a:ln>
            <a:noFill/>
          </a:ln>
        </p:spPr>
        <p:txBody>
          <a:bodyPr anchorCtr="0" anchor="t" bIns="34275" lIns="68575" spcFirstLastPara="1" rIns="68575" wrap="square" tIns="34275">
            <a:noAutofit/>
          </a:bodyPr>
          <a:lstStyle/>
          <a:p>
            <a:pPr indent="0" lvl="0" marL="0" rtl="0" algn="ctr">
              <a:lnSpc>
                <a:spcPct val="70000"/>
              </a:lnSpc>
              <a:spcBef>
                <a:spcPts val="0"/>
              </a:spcBef>
              <a:spcAft>
                <a:spcPts val="0"/>
              </a:spcAft>
              <a:buClr>
                <a:schemeClr val="dk1"/>
              </a:buClr>
              <a:buSzPts val="800"/>
              <a:buNone/>
            </a:pPr>
            <a:r>
              <a:t/>
            </a:r>
            <a:endParaRPr b="1" sz="8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2300"/>
              <a:buNone/>
            </a:pPr>
            <a:r>
              <a:rPr b="1" lang="en" sz="1400">
                <a:latin typeface="Times New Roman"/>
                <a:ea typeface="Times New Roman"/>
                <a:cs typeface="Times New Roman"/>
                <a:sym typeface="Times New Roman"/>
              </a:rPr>
              <a:t>Database Design &amp; Implementation</a:t>
            </a:r>
            <a:endParaRPr sz="1400"/>
          </a:p>
          <a:p>
            <a:pPr indent="0" lvl="0" marL="0" rtl="0" algn="ctr">
              <a:lnSpc>
                <a:spcPct val="70000"/>
              </a:lnSpc>
              <a:spcBef>
                <a:spcPts val="800"/>
              </a:spcBef>
              <a:spcAft>
                <a:spcPts val="0"/>
              </a:spcAft>
              <a:buClr>
                <a:schemeClr val="dk1"/>
              </a:buClr>
              <a:buSzPts val="2300"/>
              <a:buNone/>
            </a:pPr>
            <a:r>
              <a:t/>
            </a:r>
            <a:endParaRPr b="1" sz="800">
              <a:latin typeface="Times New Roman"/>
              <a:ea typeface="Times New Roman"/>
              <a:cs typeface="Times New Roman"/>
              <a:sym typeface="Times New Roman"/>
            </a:endParaRPr>
          </a:p>
          <a:p>
            <a:pPr indent="0" lvl="0" marL="0" rtl="0" algn="l">
              <a:lnSpc>
                <a:spcPct val="100000"/>
              </a:lnSpc>
              <a:spcBef>
                <a:spcPts val="800"/>
              </a:spcBef>
              <a:spcAft>
                <a:spcPts val="0"/>
              </a:spcAft>
              <a:buClr>
                <a:schemeClr val="dk1"/>
              </a:buClr>
              <a:buSzPts val="1800"/>
              <a:buNone/>
            </a:pPr>
            <a:r>
              <a:t/>
            </a:r>
            <a:endParaRPr sz="1800">
              <a:latin typeface="Times New Roman"/>
              <a:ea typeface="Times New Roman"/>
              <a:cs typeface="Times New Roman"/>
              <a:sym typeface="Times New Roman"/>
            </a:endParaRPr>
          </a:p>
          <a:p>
            <a:pPr indent="0" lvl="0" marL="0" rtl="0" algn="l">
              <a:lnSpc>
                <a:spcPct val="100000"/>
              </a:lnSpc>
              <a:spcBef>
                <a:spcPts val="800"/>
              </a:spcBef>
              <a:spcAft>
                <a:spcPts val="0"/>
              </a:spcAft>
              <a:buClr>
                <a:schemeClr val="dk1"/>
              </a:buClr>
              <a:buSzPts val="1800"/>
              <a:buNone/>
            </a:pPr>
            <a:r>
              <a:rPr lang="en" sz="1200">
                <a:latin typeface="Times New Roman"/>
                <a:ea typeface="Times New Roman"/>
                <a:cs typeface="Times New Roman"/>
                <a:sym typeface="Times New Roman"/>
              </a:rPr>
              <a:t>Here at Helix Medical Devices, we designed our E-commerce suite and database to meet two critical needs by creating a needs-assessment model.  Within this model, we </a:t>
            </a:r>
            <a:r>
              <a:rPr lang="en" sz="1200">
                <a:latin typeface="Times New Roman"/>
                <a:ea typeface="Times New Roman"/>
                <a:cs typeface="Times New Roman"/>
                <a:sym typeface="Times New Roman"/>
              </a:rPr>
              <a:t>handpicked</a:t>
            </a:r>
            <a:r>
              <a:rPr lang="en" sz="1200">
                <a:latin typeface="Times New Roman"/>
                <a:ea typeface="Times New Roman"/>
                <a:cs typeface="Times New Roman"/>
                <a:sym typeface="Times New Roman"/>
              </a:rPr>
              <a:t> server hardware that would provide sufficient data storage for at least 5 years.  We then doubled that number so that we could provide the same data to our clients.  As part of our design and implementation, we added a backup system that would give us peace of mind knowing that all of our data was secure and readily available.</a:t>
            </a:r>
            <a:endParaRPr sz="18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3000"/>
              <a:buNone/>
            </a:pPr>
            <a:r>
              <a:t/>
            </a:r>
            <a:endParaRPr b="1" sz="3000">
              <a:latin typeface="Times New Roman"/>
              <a:ea typeface="Times New Roman"/>
              <a:cs typeface="Times New Roman"/>
              <a:sym typeface="Times New Roman"/>
            </a:endParaRPr>
          </a:p>
          <a:p>
            <a:pPr indent="0" lvl="0" marL="0" rtl="0" algn="l">
              <a:lnSpc>
                <a:spcPct val="70000"/>
              </a:lnSpc>
              <a:spcBef>
                <a:spcPts val="800"/>
              </a:spcBef>
              <a:spcAft>
                <a:spcPts val="0"/>
              </a:spcAft>
              <a:buClr>
                <a:schemeClr val="dk1"/>
              </a:buClr>
              <a:buSzPts val="500"/>
              <a:buNone/>
            </a:pPr>
            <a:r>
              <a:rPr lang="en" sz="500">
                <a:latin typeface="Times New Roman"/>
                <a:ea typeface="Times New Roman"/>
                <a:cs typeface="Times New Roman"/>
                <a:sym typeface="Times New Roman"/>
              </a:rPr>
              <a:t> </a:t>
            </a:r>
            <a:r>
              <a:rPr b="1" lang="en" sz="3000">
                <a:latin typeface="Times New Roman"/>
                <a:ea typeface="Times New Roman"/>
                <a:cs typeface="Times New Roman"/>
                <a:sym typeface="Times New Roman"/>
              </a:rPr>
              <a:t> </a:t>
            </a:r>
            <a:endParaRPr sz="1100"/>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1800"/>
              <a:buNone/>
            </a:pPr>
            <a:r>
              <a:t/>
            </a:r>
            <a:endParaRPr b="1" sz="18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400"/>
              <a:buNone/>
            </a:pPr>
            <a:r>
              <a:t/>
            </a:r>
            <a:endParaRPr i="1" sz="4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400"/>
              <a:buNone/>
            </a:pPr>
            <a:r>
              <a:t/>
            </a:r>
            <a:endParaRPr i="1" sz="4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800"/>
              <a:buNone/>
            </a:pPr>
            <a:r>
              <a:t/>
            </a:r>
            <a:endParaRPr b="1" sz="8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l">
              <a:lnSpc>
                <a:spcPct val="70000"/>
              </a:lnSpc>
              <a:spcBef>
                <a:spcPts val="800"/>
              </a:spcBef>
              <a:spcAft>
                <a:spcPts val="0"/>
              </a:spcAft>
              <a:buClr>
                <a:schemeClr val="dk1"/>
              </a:buClr>
              <a:buSzPts val="500"/>
              <a:buNone/>
            </a:pPr>
            <a:r>
              <a:rPr b="1" lang="en" sz="500">
                <a:latin typeface="Times New Roman"/>
                <a:ea typeface="Times New Roman"/>
                <a:cs typeface="Times New Roman"/>
                <a:sym typeface="Times New Roman"/>
              </a:rPr>
              <a:t> </a:t>
            </a:r>
            <a:endParaRPr sz="1100"/>
          </a:p>
          <a:p>
            <a:pPr indent="0" lvl="0" marL="0" rtl="0" algn="ctr">
              <a:lnSpc>
                <a:spcPct val="70000"/>
              </a:lnSpc>
              <a:spcBef>
                <a:spcPts val="800"/>
              </a:spcBef>
              <a:spcAft>
                <a:spcPts val="0"/>
              </a:spcAft>
              <a:buClr>
                <a:schemeClr val="dk1"/>
              </a:buClr>
              <a:buSzPts val="500"/>
              <a:buNone/>
            </a:pPr>
            <a:r>
              <a:rPr lang="en" sz="500">
                <a:latin typeface="Times New Roman"/>
                <a:ea typeface="Times New Roman"/>
                <a:cs typeface="Times New Roman"/>
                <a:sym typeface="Times New Roman"/>
              </a:rPr>
              <a:t> </a:t>
            </a:r>
            <a:endParaRPr sz="1100"/>
          </a:p>
          <a:p>
            <a:pPr indent="0" lvl="1" marL="342900" rtl="0" algn="l">
              <a:lnSpc>
                <a:spcPct val="70000"/>
              </a:lnSpc>
              <a:spcBef>
                <a:spcPts val="400"/>
              </a:spcBef>
              <a:spcAft>
                <a:spcPts val="0"/>
              </a:spcAft>
              <a:buClr>
                <a:schemeClr val="dk1"/>
              </a:buClr>
              <a:buSzPts val="500"/>
              <a:buNone/>
            </a:pPr>
            <a:r>
              <a:t/>
            </a:r>
            <a:endParaRPr sz="500">
              <a:latin typeface="Times New Roman"/>
              <a:ea typeface="Times New Roman"/>
              <a:cs typeface="Times New Roman"/>
              <a:sym typeface="Times New Roman"/>
            </a:endParaRPr>
          </a:p>
          <a:p>
            <a:pPr indent="-152400" lvl="1" marL="520700" rtl="0" algn="l">
              <a:lnSpc>
                <a:spcPct val="70000"/>
              </a:lnSpc>
              <a:spcBef>
                <a:spcPts val="400"/>
              </a:spcBef>
              <a:spcAft>
                <a:spcPts val="0"/>
              </a:spcAft>
              <a:buClr>
                <a:schemeClr val="dk1"/>
              </a:buClr>
              <a:buSzPts val="500"/>
              <a:buFont typeface="Noto Sans Symbols"/>
              <a:buNone/>
            </a:pPr>
            <a:r>
              <a:t/>
            </a:r>
            <a:endParaRPr b="1" sz="500">
              <a:latin typeface="Times New Roman"/>
              <a:ea typeface="Times New Roman"/>
              <a:cs typeface="Times New Roman"/>
              <a:sym typeface="Times New Roman"/>
            </a:endParaRPr>
          </a:p>
          <a:p>
            <a:pPr indent="0" lvl="1" marL="0" rtl="0" algn="l">
              <a:lnSpc>
                <a:spcPct val="70000"/>
              </a:lnSpc>
              <a:spcBef>
                <a:spcPts val="400"/>
              </a:spcBef>
              <a:spcAft>
                <a:spcPts val="0"/>
              </a:spcAft>
              <a:buClr>
                <a:schemeClr val="dk1"/>
              </a:buClr>
              <a:buSzPts val="400"/>
              <a:buNone/>
            </a:pPr>
            <a:r>
              <a:t/>
            </a:r>
            <a:endParaRPr b="1" sz="400">
              <a:latin typeface="Times New Roman"/>
              <a:ea typeface="Times New Roman"/>
              <a:cs typeface="Times New Roman"/>
              <a:sym typeface="Times New Roman"/>
            </a:endParaRPr>
          </a:p>
        </p:txBody>
      </p:sp>
      <p:pic>
        <p:nvPicPr>
          <p:cNvPr id="217" name="Google Shape;217;p35"/>
          <p:cNvPicPr preferRelativeResize="0"/>
          <p:nvPr/>
        </p:nvPicPr>
        <p:blipFill>
          <a:blip r:embed="rId3">
            <a:alphaModFix/>
          </a:blip>
          <a:stretch>
            <a:fillRect/>
          </a:stretch>
        </p:blipFill>
        <p:spPr>
          <a:xfrm>
            <a:off x="171050" y="3858925"/>
            <a:ext cx="362950" cy="1088825"/>
          </a:xfrm>
          <a:prstGeom prst="rect">
            <a:avLst/>
          </a:prstGeom>
          <a:noFill/>
          <a:ln>
            <a:noFill/>
          </a:ln>
        </p:spPr>
      </p:pic>
      <p:pic>
        <p:nvPicPr>
          <p:cNvPr id="218" name="Google Shape;218;p35"/>
          <p:cNvPicPr preferRelativeResize="0"/>
          <p:nvPr/>
        </p:nvPicPr>
        <p:blipFill>
          <a:blip r:embed="rId3">
            <a:alphaModFix/>
          </a:blip>
          <a:stretch>
            <a:fillRect/>
          </a:stretch>
        </p:blipFill>
        <p:spPr>
          <a:xfrm>
            <a:off x="8530675" y="3877575"/>
            <a:ext cx="362950" cy="1088825"/>
          </a:xfrm>
          <a:prstGeom prst="rect">
            <a:avLst/>
          </a:prstGeom>
          <a:noFill/>
          <a:ln>
            <a:noFill/>
          </a:ln>
        </p:spPr>
      </p:pic>
      <p:sp>
        <p:nvSpPr>
          <p:cNvPr id="219" name="Google Shape;219;p35"/>
          <p:cNvSpPr/>
          <p:nvPr/>
        </p:nvSpPr>
        <p:spPr>
          <a:xfrm>
            <a:off x="0" y="0"/>
            <a:ext cx="9144000" cy="144600"/>
          </a:xfrm>
          <a:prstGeom prst="rect">
            <a:avLst/>
          </a:prstGeom>
          <a:solidFill>
            <a:srgbClr val="000000"/>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220" name="Google Shape;220;p35"/>
          <p:cNvSpPr/>
          <p:nvPr/>
        </p:nvSpPr>
        <p:spPr>
          <a:xfrm>
            <a:off x="0" y="5029200"/>
            <a:ext cx="9144000" cy="144600"/>
          </a:xfrm>
          <a:prstGeom prst="rect">
            <a:avLst/>
          </a:prstGeom>
          <a:solidFill>
            <a:srgbClr val="000000"/>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6"/>
          <p:cNvSpPr txBox="1"/>
          <p:nvPr>
            <p:ph idx="1" type="body"/>
          </p:nvPr>
        </p:nvSpPr>
        <p:spPr>
          <a:xfrm>
            <a:off x="750428" y="-28996"/>
            <a:ext cx="7886700" cy="4020000"/>
          </a:xfrm>
          <a:prstGeom prst="rect">
            <a:avLst/>
          </a:prstGeom>
          <a:noFill/>
          <a:ln>
            <a:noFill/>
          </a:ln>
        </p:spPr>
        <p:txBody>
          <a:bodyPr anchorCtr="0" anchor="t" bIns="34275" lIns="68575" spcFirstLastPara="1" rIns="68575" wrap="square" tIns="34275">
            <a:noAutofit/>
          </a:bodyPr>
          <a:lstStyle/>
          <a:p>
            <a:pPr indent="0" lvl="0" marL="0" rtl="0" algn="l">
              <a:lnSpc>
                <a:spcPct val="70000"/>
              </a:lnSpc>
              <a:spcBef>
                <a:spcPts val="0"/>
              </a:spcBef>
              <a:spcAft>
                <a:spcPts val="0"/>
              </a:spcAft>
              <a:buClr>
                <a:schemeClr val="dk1"/>
              </a:buClr>
              <a:buSzPts val="1400"/>
              <a:buNone/>
            </a:pPr>
            <a:r>
              <a:t/>
            </a:r>
            <a:endParaRPr b="1" sz="1400" u="sng">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3000"/>
              <a:buNone/>
            </a:pPr>
            <a:r>
              <a:rPr b="1" lang="en" sz="1400">
                <a:latin typeface="Times New Roman"/>
                <a:ea typeface="Times New Roman"/>
                <a:cs typeface="Times New Roman"/>
                <a:sym typeface="Times New Roman"/>
              </a:rPr>
              <a:t>Entity Relationship Diagram</a:t>
            </a:r>
            <a:endParaRPr b="1" sz="1400">
              <a:latin typeface="Times New Roman"/>
              <a:ea typeface="Times New Roman"/>
              <a:cs typeface="Times New Roman"/>
              <a:sym typeface="Times New Roman"/>
            </a:endParaRPr>
          </a:p>
          <a:p>
            <a:pPr indent="0" lvl="0" marL="457200" rtl="0" algn="l">
              <a:lnSpc>
                <a:spcPct val="100000"/>
              </a:lnSpc>
              <a:spcBef>
                <a:spcPts val="800"/>
              </a:spcBef>
              <a:spcAft>
                <a:spcPts val="0"/>
              </a:spcAft>
              <a:buNone/>
            </a:pPr>
            <a:r>
              <a:t/>
            </a:r>
            <a:endParaRPr sz="1400"/>
          </a:p>
          <a:p>
            <a:pPr indent="0" lvl="0" marL="177800" rtl="0" algn="l">
              <a:lnSpc>
                <a:spcPct val="70000"/>
              </a:lnSpc>
              <a:spcBef>
                <a:spcPts val="800"/>
              </a:spcBef>
              <a:spcAft>
                <a:spcPts val="0"/>
              </a:spcAft>
              <a:buNone/>
            </a:pPr>
            <a:r>
              <a:t/>
            </a:r>
            <a:endParaRPr sz="1800">
              <a:latin typeface="Times New Roman"/>
              <a:ea typeface="Times New Roman"/>
              <a:cs typeface="Times New Roman"/>
              <a:sym typeface="Times New Roman"/>
            </a:endParaRPr>
          </a:p>
          <a:p>
            <a:pPr indent="0" lvl="0" marL="0" rtl="0" algn="l">
              <a:lnSpc>
                <a:spcPct val="70000"/>
              </a:lnSpc>
              <a:spcBef>
                <a:spcPts val="800"/>
              </a:spcBef>
              <a:spcAft>
                <a:spcPts val="0"/>
              </a:spcAft>
              <a:buNone/>
            </a:pPr>
            <a:r>
              <a:t/>
            </a:r>
            <a:endParaRPr sz="1800">
              <a:latin typeface="Times New Roman"/>
              <a:ea typeface="Times New Roman"/>
              <a:cs typeface="Times New Roman"/>
              <a:sym typeface="Times New Roman"/>
            </a:endParaRPr>
          </a:p>
          <a:p>
            <a:pPr indent="0" lvl="0" marL="0" rtl="0" algn="l">
              <a:lnSpc>
                <a:spcPct val="70000"/>
              </a:lnSpc>
              <a:spcBef>
                <a:spcPts val="800"/>
              </a:spcBef>
              <a:spcAft>
                <a:spcPts val="0"/>
              </a:spcAft>
              <a:buNone/>
            </a:pPr>
            <a:r>
              <a:t/>
            </a:r>
            <a:endParaRPr sz="1800">
              <a:latin typeface="Times New Roman"/>
              <a:ea typeface="Times New Roman"/>
              <a:cs typeface="Times New Roman"/>
              <a:sym typeface="Times New Roman"/>
            </a:endParaRPr>
          </a:p>
          <a:p>
            <a:pPr indent="0" lvl="0" marL="0" rtl="0" algn="l">
              <a:lnSpc>
                <a:spcPct val="70000"/>
              </a:lnSpc>
              <a:spcBef>
                <a:spcPts val="800"/>
              </a:spcBef>
              <a:spcAft>
                <a:spcPts val="0"/>
              </a:spcAft>
              <a:buNone/>
            </a:pPr>
            <a:r>
              <a:t/>
            </a:r>
            <a:endParaRPr sz="1800">
              <a:latin typeface="Times New Roman"/>
              <a:ea typeface="Times New Roman"/>
              <a:cs typeface="Times New Roman"/>
              <a:sym typeface="Times New Roman"/>
            </a:endParaRPr>
          </a:p>
          <a:p>
            <a:pPr indent="0" lvl="0" marL="0" rtl="0" algn="l">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l">
              <a:lnSpc>
                <a:spcPct val="70000"/>
              </a:lnSpc>
              <a:spcBef>
                <a:spcPts val="800"/>
              </a:spcBef>
              <a:spcAft>
                <a:spcPts val="0"/>
              </a:spcAft>
              <a:buClr>
                <a:schemeClr val="dk1"/>
              </a:buClr>
              <a:buSzPts val="500"/>
              <a:buNone/>
            </a:pPr>
            <a:r>
              <a:rPr b="1" lang="en" sz="500">
                <a:latin typeface="Times New Roman"/>
                <a:ea typeface="Times New Roman"/>
                <a:cs typeface="Times New Roman"/>
                <a:sym typeface="Times New Roman"/>
              </a:rPr>
              <a:t>	</a:t>
            </a:r>
            <a:endParaRPr i="1" sz="4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400"/>
              <a:buNone/>
            </a:pPr>
            <a:r>
              <a:t/>
            </a:r>
            <a:endParaRPr i="1" sz="4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800"/>
              <a:buNone/>
            </a:pPr>
            <a:r>
              <a:t/>
            </a:r>
            <a:endParaRPr b="1" sz="8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l">
              <a:lnSpc>
                <a:spcPct val="70000"/>
              </a:lnSpc>
              <a:spcBef>
                <a:spcPts val="800"/>
              </a:spcBef>
              <a:spcAft>
                <a:spcPts val="0"/>
              </a:spcAft>
              <a:buClr>
                <a:schemeClr val="dk1"/>
              </a:buClr>
              <a:buSzPts val="500"/>
              <a:buNone/>
            </a:pPr>
            <a:r>
              <a:rPr b="1" lang="en" sz="500">
                <a:latin typeface="Times New Roman"/>
                <a:ea typeface="Times New Roman"/>
                <a:cs typeface="Times New Roman"/>
                <a:sym typeface="Times New Roman"/>
              </a:rPr>
              <a:t> </a:t>
            </a:r>
            <a:endParaRPr sz="1100"/>
          </a:p>
          <a:p>
            <a:pPr indent="0" lvl="0" marL="0" rtl="0" algn="ctr">
              <a:lnSpc>
                <a:spcPct val="70000"/>
              </a:lnSpc>
              <a:spcBef>
                <a:spcPts val="800"/>
              </a:spcBef>
              <a:spcAft>
                <a:spcPts val="0"/>
              </a:spcAft>
              <a:buClr>
                <a:schemeClr val="dk1"/>
              </a:buClr>
              <a:buSzPts val="500"/>
              <a:buNone/>
            </a:pPr>
            <a:r>
              <a:rPr lang="en" sz="500">
                <a:latin typeface="Times New Roman"/>
                <a:ea typeface="Times New Roman"/>
                <a:cs typeface="Times New Roman"/>
                <a:sym typeface="Times New Roman"/>
              </a:rPr>
              <a:t> </a:t>
            </a:r>
            <a:endParaRPr sz="1100"/>
          </a:p>
          <a:p>
            <a:pPr indent="0" lvl="1" marL="342900" rtl="0" algn="l">
              <a:lnSpc>
                <a:spcPct val="70000"/>
              </a:lnSpc>
              <a:spcBef>
                <a:spcPts val="400"/>
              </a:spcBef>
              <a:spcAft>
                <a:spcPts val="0"/>
              </a:spcAft>
              <a:buClr>
                <a:schemeClr val="dk1"/>
              </a:buClr>
              <a:buSzPts val="500"/>
              <a:buNone/>
            </a:pPr>
            <a:r>
              <a:t/>
            </a:r>
            <a:endParaRPr sz="500">
              <a:latin typeface="Times New Roman"/>
              <a:ea typeface="Times New Roman"/>
              <a:cs typeface="Times New Roman"/>
              <a:sym typeface="Times New Roman"/>
            </a:endParaRPr>
          </a:p>
          <a:p>
            <a:pPr indent="-152400" lvl="1" marL="520700" rtl="0" algn="l">
              <a:lnSpc>
                <a:spcPct val="70000"/>
              </a:lnSpc>
              <a:spcBef>
                <a:spcPts val="400"/>
              </a:spcBef>
              <a:spcAft>
                <a:spcPts val="0"/>
              </a:spcAft>
              <a:buClr>
                <a:schemeClr val="dk1"/>
              </a:buClr>
              <a:buSzPts val="500"/>
              <a:buFont typeface="Noto Sans Symbols"/>
              <a:buNone/>
            </a:pPr>
            <a:r>
              <a:t/>
            </a:r>
            <a:endParaRPr b="1" sz="500">
              <a:latin typeface="Times New Roman"/>
              <a:ea typeface="Times New Roman"/>
              <a:cs typeface="Times New Roman"/>
              <a:sym typeface="Times New Roman"/>
            </a:endParaRPr>
          </a:p>
          <a:p>
            <a:pPr indent="0" lvl="1" marL="0" rtl="0" algn="l">
              <a:lnSpc>
                <a:spcPct val="70000"/>
              </a:lnSpc>
              <a:spcBef>
                <a:spcPts val="400"/>
              </a:spcBef>
              <a:spcAft>
                <a:spcPts val="0"/>
              </a:spcAft>
              <a:buClr>
                <a:schemeClr val="dk1"/>
              </a:buClr>
              <a:buSzPts val="400"/>
              <a:buNone/>
            </a:pPr>
            <a:r>
              <a:t/>
            </a:r>
            <a:endParaRPr b="1" sz="400">
              <a:latin typeface="Times New Roman"/>
              <a:ea typeface="Times New Roman"/>
              <a:cs typeface="Times New Roman"/>
              <a:sym typeface="Times New Roman"/>
            </a:endParaRPr>
          </a:p>
        </p:txBody>
      </p:sp>
      <p:pic>
        <p:nvPicPr>
          <p:cNvPr id="226" name="Google Shape;226;p36"/>
          <p:cNvPicPr preferRelativeResize="0"/>
          <p:nvPr/>
        </p:nvPicPr>
        <p:blipFill>
          <a:blip r:embed="rId3">
            <a:alphaModFix/>
          </a:blip>
          <a:stretch>
            <a:fillRect/>
          </a:stretch>
        </p:blipFill>
        <p:spPr>
          <a:xfrm>
            <a:off x="1802550" y="574150"/>
            <a:ext cx="5782454" cy="4443199"/>
          </a:xfrm>
          <a:prstGeom prst="rect">
            <a:avLst/>
          </a:prstGeom>
          <a:noFill/>
          <a:ln>
            <a:noFill/>
          </a:ln>
        </p:spPr>
      </p:pic>
      <p:sp>
        <p:nvSpPr>
          <p:cNvPr id="227" name="Google Shape;227;p36"/>
          <p:cNvSpPr/>
          <p:nvPr/>
        </p:nvSpPr>
        <p:spPr>
          <a:xfrm>
            <a:off x="0" y="0"/>
            <a:ext cx="9144000" cy="144600"/>
          </a:xfrm>
          <a:prstGeom prst="rect">
            <a:avLst/>
          </a:prstGeom>
          <a:solidFill>
            <a:srgbClr val="000000"/>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228" name="Google Shape;228;p36"/>
          <p:cNvSpPr/>
          <p:nvPr/>
        </p:nvSpPr>
        <p:spPr>
          <a:xfrm>
            <a:off x="263" y="5017350"/>
            <a:ext cx="9144000" cy="144600"/>
          </a:xfrm>
          <a:prstGeom prst="rect">
            <a:avLst/>
          </a:prstGeom>
          <a:solidFill>
            <a:srgbClr val="000000"/>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7"/>
          <p:cNvSpPr txBox="1"/>
          <p:nvPr>
            <p:ph idx="1" type="body"/>
          </p:nvPr>
        </p:nvSpPr>
        <p:spPr>
          <a:xfrm>
            <a:off x="750428" y="47204"/>
            <a:ext cx="7886700" cy="4020000"/>
          </a:xfrm>
          <a:prstGeom prst="rect">
            <a:avLst/>
          </a:prstGeom>
          <a:noFill/>
          <a:ln>
            <a:noFill/>
          </a:ln>
        </p:spPr>
        <p:txBody>
          <a:bodyPr anchorCtr="0" anchor="t" bIns="34275" lIns="68575" spcFirstLastPara="1" rIns="68575" wrap="square" tIns="34275">
            <a:noAutofit/>
          </a:bodyPr>
          <a:lstStyle/>
          <a:p>
            <a:pPr indent="0" lvl="0" marL="0" rtl="0" algn="l">
              <a:lnSpc>
                <a:spcPct val="70000"/>
              </a:lnSpc>
              <a:spcBef>
                <a:spcPts val="0"/>
              </a:spcBef>
              <a:spcAft>
                <a:spcPts val="0"/>
              </a:spcAft>
              <a:buClr>
                <a:schemeClr val="dk1"/>
              </a:buClr>
              <a:buSzPts val="1400"/>
              <a:buNone/>
            </a:pPr>
            <a:r>
              <a:t/>
            </a:r>
            <a:endParaRPr b="1" sz="1400" u="sng">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3000"/>
              <a:buNone/>
            </a:pPr>
            <a:r>
              <a:rPr b="1" lang="en" sz="1400">
                <a:solidFill>
                  <a:srgbClr val="000000"/>
                </a:solidFill>
                <a:latin typeface="Times New Roman"/>
                <a:ea typeface="Times New Roman"/>
                <a:cs typeface="Times New Roman"/>
                <a:sym typeface="Times New Roman"/>
              </a:rPr>
              <a:t>Stored Procedures</a:t>
            </a:r>
            <a:endParaRPr b="1" sz="1400">
              <a:solidFill>
                <a:srgbClr val="000000"/>
              </a:solidFill>
              <a:latin typeface="Times New Roman"/>
              <a:ea typeface="Times New Roman"/>
              <a:cs typeface="Times New Roman"/>
              <a:sym typeface="Times New Roman"/>
            </a:endParaRPr>
          </a:p>
          <a:p>
            <a:pPr indent="0" lvl="0" marL="457200" rtl="0" algn="l">
              <a:lnSpc>
                <a:spcPct val="100000"/>
              </a:lnSpc>
              <a:spcBef>
                <a:spcPts val="800"/>
              </a:spcBef>
              <a:spcAft>
                <a:spcPts val="0"/>
              </a:spcAft>
              <a:buNone/>
            </a:pPr>
            <a:r>
              <a:t/>
            </a:r>
            <a:endParaRPr sz="1200">
              <a:solidFill>
                <a:srgbClr val="000000"/>
              </a:solidFill>
              <a:latin typeface="Times New Roman"/>
              <a:ea typeface="Times New Roman"/>
              <a:cs typeface="Times New Roman"/>
              <a:sym typeface="Times New Roman"/>
            </a:endParaRPr>
          </a:p>
          <a:p>
            <a:pPr indent="0" lvl="0" marL="457200" rtl="0" algn="l">
              <a:lnSpc>
                <a:spcPct val="100000"/>
              </a:lnSpc>
              <a:spcBef>
                <a:spcPts val="800"/>
              </a:spcBef>
              <a:spcAft>
                <a:spcPts val="0"/>
              </a:spcAft>
              <a:buNone/>
            </a:pPr>
            <a:r>
              <a:t/>
            </a:r>
            <a:endParaRPr sz="1200">
              <a:solidFill>
                <a:srgbClr val="000000"/>
              </a:solidFill>
              <a:latin typeface="Times New Roman"/>
              <a:ea typeface="Times New Roman"/>
              <a:cs typeface="Times New Roman"/>
              <a:sym typeface="Times New Roman"/>
            </a:endParaRPr>
          </a:p>
          <a:p>
            <a:pPr indent="-304800" lvl="0" marL="457200" rtl="0" algn="l">
              <a:lnSpc>
                <a:spcPct val="100000"/>
              </a:lnSpc>
              <a:spcBef>
                <a:spcPts val="800"/>
              </a:spcBef>
              <a:spcAft>
                <a:spcPts val="0"/>
              </a:spcAft>
              <a:buClr>
                <a:srgbClr val="000000"/>
              </a:buClr>
              <a:buSzPts val="1200"/>
              <a:buFont typeface="Times New Roman"/>
              <a:buAutoNum type="romanUcPeriod"/>
            </a:pPr>
            <a:r>
              <a:rPr lang="en" sz="1200">
                <a:solidFill>
                  <a:srgbClr val="000000"/>
                </a:solidFill>
                <a:latin typeface="Times New Roman"/>
                <a:ea typeface="Times New Roman"/>
                <a:cs typeface="Times New Roman"/>
                <a:sym typeface="Times New Roman"/>
              </a:rPr>
              <a:t>Product Inquiry </a:t>
            </a:r>
            <a:endParaRPr sz="1200">
              <a:solidFill>
                <a:srgbClr val="000000"/>
              </a:solidFill>
              <a:latin typeface="Times New Roman"/>
              <a:ea typeface="Times New Roman"/>
              <a:cs typeface="Times New Roman"/>
              <a:sym typeface="Times New Roman"/>
            </a:endParaRPr>
          </a:p>
          <a:p>
            <a:pPr indent="-304800" lvl="0" marL="457200" rtl="0" algn="l">
              <a:lnSpc>
                <a:spcPct val="100000"/>
              </a:lnSpc>
              <a:spcBef>
                <a:spcPts val="0"/>
              </a:spcBef>
              <a:spcAft>
                <a:spcPts val="0"/>
              </a:spcAft>
              <a:buClr>
                <a:srgbClr val="000000"/>
              </a:buClr>
              <a:buSzPts val="1200"/>
              <a:buFont typeface="Times New Roman"/>
              <a:buAutoNum type="romanUcPeriod"/>
            </a:pPr>
            <a:r>
              <a:rPr lang="en" sz="1200">
                <a:solidFill>
                  <a:srgbClr val="000000"/>
                </a:solidFill>
                <a:latin typeface="Times New Roman"/>
                <a:ea typeface="Times New Roman"/>
                <a:cs typeface="Times New Roman"/>
                <a:sym typeface="Times New Roman"/>
              </a:rPr>
              <a:t>Generate a Proposal </a:t>
            </a:r>
            <a:endParaRPr sz="1200">
              <a:solidFill>
                <a:srgbClr val="000000"/>
              </a:solidFill>
              <a:latin typeface="Times New Roman"/>
              <a:ea typeface="Times New Roman"/>
              <a:cs typeface="Times New Roman"/>
              <a:sym typeface="Times New Roman"/>
            </a:endParaRPr>
          </a:p>
          <a:p>
            <a:pPr indent="-304800" lvl="0" marL="457200" rtl="0" algn="l">
              <a:lnSpc>
                <a:spcPct val="100000"/>
              </a:lnSpc>
              <a:spcBef>
                <a:spcPts val="0"/>
              </a:spcBef>
              <a:spcAft>
                <a:spcPts val="0"/>
              </a:spcAft>
              <a:buClr>
                <a:srgbClr val="000000"/>
              </a:buClr>
              <a:buSzPts val="1200"/>
              <a:buFont typeface="Times New Roman"/>
              <a:buAutoNum type="romanUcPeriod"/>
            </a:pPr>
            <a:r>
              <a:rPr lang="en" sz="1200">
                <a:solidFill>
                  <a:srgbClr val="000000"/>
                </a:solidFill>
                <a:latin typeface="Times New Roman"/>
                <a:ea typeface="Times New Roman"/>
                <a:cs typeface="Times New Roman"/>
                <a:sym typeface="Times New Roman"/>
              </a:rPr>
              <a:t>View Net 30 Available Credit </a:t>
            </a:r>
            <a:endParaRPr sz="1200">
              <a:solidFill>
                <a:srgbClr val="000000"/>
              </a:solidFill>
              <a:latin typeface="Times New Roman"/>
              <a:ea typeface="Times New Roman"/>
              <a:cs typeface="Times New Roman"/>
              <a:sym typeface="Times New Roman"/>
            </a:endParaRPr>
          </a:p>
          <a:p>
            <a:pPr indent="-304800" lvl="0" marL="457200" rtl="0" algn="l">
              <a:lnSpc>
                <a:spcPct val="100000"/>
              </a:lnSpc>
              <a:spcBef>
                <a:spcPts val="0"/>
              </a:spcBef>
              <a:spcAft>
                <a:spcPts val="0"/>
              </a:spcAft>
              <a:buClr>
                <a:srgbClr val="000000"/>
              </a:buClr>
              <a:buSzPts val="1200"/>
              <a:buFont typeface="Times New Roman"/>
              <a:buAutoNum type="romanUcPeriod"/>
            </a:pPr>
            <a:r>
              <a:rPr lang="en" sz="1200">
                <a:solidFill>
                  <a:srgbClr val="000000"/>
                </a:solidFill>
                <a:latin typeface="Times New Roman"/>
                <a:ea typeface="Times New Roman"/>
                <a:cs typeface="Times New Roman"/>
                <a:sym typeface="Times New Roman"/>
              </a:rPr>
              <a:t>Place an Order </a:t>
            </a:r>
            <a:endParaRPr sz="1200">
              <a:solidFill>
                <a:srgbClr val="000000"/>
              </a:solidFill>
              <a:latin typeface="Times New Roman"/>
              <a:ea typeface="Times New Roman"/>
              <a:cs typeface="Times New Roman"/>
              <a:sym typeface="Times New Roman"/>
            </a:endParaRPr>
          </a:p>
          <a:p>
            <a:pPr indent="-304800" lvl="0" marL="457200" rtl="0" algn="l">
              <a:lnSpc>
                <a:spcPct val="100000"/>
              </a:lnSpc>
              <a:spcBef>
                <a:spcPts val="0"/>
              </a:spcBef>
              <a:spcAft>
                <a:spcPts val="0"/>
              </a:spcAft>
              <a:buClr>
                <a:srgbClr val="000000"/>
              </a:buClr>
              <a:buSzPts val="1200"/>
              <a:buFont typeface="Times New Roman"/>
              <a:buAutoNum type="romanUcPeriod"/>
            </a:pPr>
            <a:r>
              <a:rPr lang="en" sz="1200">
                <a:solidFill>
                  <a:srgbClr val="000000"/>
                </a:solidFill>
                <a:latin typeface="Times New Roman"/>
                <a:ea typeface="Times New Roman"/>
                <a:cs typeface="Times New Roman"/>
                <a:sym typeface="Times New Roman"/>
              </a:rPr>
              <a:t>Generate an Invoice Number </a:t>
            </a:r>
            <a:endParaRPr sz="1200">
              <a:solidFill>
                <a:srgbClr val="000000"/>
              </a:solidFill>
              <a:latin typeface="Times New Roman"/>
              <a:ea typeface="Times New Roman"/>
              <a:cs typeface="Times New Roman"/>
              <a:sym typeface="Times New Roman"/>
            </a:endParaRPr>
          </a:p>
          <a:p>
            <a:pPr indent="-304800" lvl="0" marL="457200" rtl="0" algn="l">
              <a:lnSpc>
                <a:spcPct val="100000"/>
              </a:lnSpc>
              <a:spcBef>
                <a:spcPts val="0"/>
              </a:spcBef>
              <a:spcAft>
                <a:spcPts val="0"/>
              </a:spcAft>
              <a:buClr>
                <a:srgbClr val="000000"/>
              </a:buClr>
              <a:buSzPts val="1200"/>
              <a:buFont typeface="Times New Roman"/>
              <a:buAutoNum type="romanUcPeriod"/>
            </a:pPr>
            <a:r>
              <a:rPr lang="en" sz="1200">
                <a:solidFill>
                  <a:srgbClr val="000000"/>
                </a:solidFill>
                <a:latin typeface="Times New Roman"/>
                <a:ea typeface="Times New Roman"/>
                <a:cs typeface="Times New Roman"/>
                <a:sym typeface="Times New Roman"/>
              </a:rPr>
              <a:t>View Transaction Record </a:t>
            </a:r>
            <a:endParaRPr sz="1200">
              <a:solidFill>
                <a:srgbClr val="000000"/>
              </a:solidFill>
              <a:latin typeface="Times New Roman"/>
              <a:ea typeface="Times New Roman"/>
              <a:cs typeface="Times New Roman"/>
              <a:sym typeface="Times New Roman"/>
            </a:endParaRPr>
          </a:p>
          <a:p>
            <a:pPr indent="-304800" lvl="0" marL="457200" rtl="0" algn="l">
              <a:lnSpc>
                <a:spcPct val="100000"/>
              </a:lnSpc>
              <a:spcBef>
                <a:spcPts val="0"/>
              </a:spcBef>
              <a:spcAft>
                <a:spcPts val="0"/>
              </a:spcAft>
              <a:buClr>
                <a:srgbClr val="000000"/>
              </a:buClr>
              <a:buSzPts val="1200"/>
              <a:buFont typeface="Times New Roman"/>
              <a:buAutoNum type="romanUcPeriod"/>
            </a:pPr>
            <a:r>
              <a:rPr lang="en" sz="1200">
                <a:solidFill>
                  <a:srgbClr val="000000"/>
                </a:solidFill>
                <a:latin typeface="Times New Roman"/>
                <a:ea typeface="Times New Roman"/>
                <a:cs typeface="Times New Roman"/>
                <a:sym typeface="Times New Roman"/>
              </a:rPr>
              <a:t>Review Payment History </a:t>
            </a:r>
            <a:endParaRPr sz="1200">
              <a:solidFill>
                <a:srgbClr val="000000"/>
              </a:solidFill>
              <a:latin typeface="Times New Roman"/>
              <a:ea typeface="Times New Roman"/>
              <a:cs typeface="Times New Roman"/>
              <a:sym typeface="Times New Roman"/>
            </a:endParaRPr>
          </a:p>
          <a:p>
            <a:pPr indent="-304800" lvl="0" marL="457200" rtl="0" algn="l">
              <a:lnSpc>
                <a:spcPct val="100000"/>
              </a:lnSpc>
              <a:spcBef>
                <a:spcPts val="0"/>
              </a:spcBef>
              <a:spcAft>
                <a:spcPts val="0"/>
              </a:spcAft>
              <a:buClr>
                <a:srgbClr val="000000"/>
              </a:buClr>
              <a:buSzPts val="1200"/>
              <a:buFont typeface="Times New Roman"/>
              <a:buAutoNum type="romanUcPeriod"/>
            </a:pPr>
            <a:r>
              <a:rPr lang="en" sz="1200">
                <a:solidFill>
                  <a:srgbClr val="000000"/>
                </a:solidFill>
                <a:latin typeface="Times New Roman"/>
                <a:ea typeface="Times New Roman"/>
                <a:cs typeface="Times New Roman"/>
                <a:sym typeface="Times New Roman"/>
              </a:rPr>
              <a:t>View Net 30 Status </a:t>
            </a:r>
            <a:endParaRPr sz="1200">
              <a:solidFill>
                <a:srgbClr val="000000"/>
              </a:solidFill>
              <a:latin typeface="Times New Roman"/>
              <a:ea typeface="Times New Roman"/>
              <a:cs typeface="Times New Roman"/>
              <a:sym typeface="Times New Roman"/>
            </a:endParaRPr>
          </a:p>
          <a:p>
            <a:pPr indent="-304800" lvl="0" marL="457200" rtl="0" algn="l">
              <a:lnSpc>
                <a:spcPct val="100000"/>
              </a:lnSpc>
              <a:spcBef>
                <a:spcPts val="0"/>
              </a:spcBef>
              <a:spcAft>
                <a:spcPts val="0"/>
              </a:spcAft>
              <a:buClr>
                <a:srgbClr val="000000"/>
              </a:buClr>
              <a:buSzPts val="1200"/>
              <a:buFont typeface="Times New Roman"/>
              <a:buAutoNum type="romanUcPeriod"/>
            </a:pPr>
            <a:r>
              <a:rPr lang="en" sz="1200">
                <a:solidFill>
                  <a:srgbClr val="000000"/>
                </a:solidFill>
                <a:latin typeface="Times New Roman"/>
                <a:ea typeface="Times New Roman"/>
                <a:cs typeface="Times New Roman"/>
                <a:sym typeface="Times New Roman"/>
              </a:rPr>
              <a:t>Track a Package </a:t>
            </a:r>
            <a:endParaRPr sz="1200">
              <a:solidFill>
                <a:srgbClr val="000000"/>
              </a:solidFill>
              <a:latin typeface="Times New Roman"/>
              <a:ea typeface="Times New Roman"/>
              <a:cs typeface="Times New Roman"/>
              <a:sym typeface="Times New Roman"/>
            </a:endParaRPr>
          </a:p>
          <a:p>
            <a:pPr indent="-304800" lvl="0" marL="457200" rtl="0" algn="l">
              <a:lnSpc>
                <a:spcPct val="100000"/>
              </a:lnSpc>
              <a:spcBef>
                <a:spcPts val="0"/>
              </a:spcBef>
              <a:spcAft>
                <a:spcPts val="0"/>
              </a:spcAft>
              <a:buClr>
                <a:srgbClr val="000000"/>
              </a:buClr>
              <a:buSzPts val="1200"/>
              <a:buFont typeface="Times New Roman"/>
              <a:buAutoNum type="romanUcPeriod"/>
            </a:pPr>
            <a:r>
              <a:rPr lang="en" sz="1200">
                <a:solidFill>
                  <a:srgbClr val="000000"/>
                </a:solidFill>
                <a:latin typeface="Times New Roman"/>
                <a:ea typeface="Times New Roman"/>
                <a:cs typeface="Times New Roman"/>
                <a:sym typeface="Times New Roman"/>
              </a:rPr>
              <a:t>Review Invoice Records </a:t>
            </a:r>
            <a:endParaRPr sz="1200">
              <a:solidFill>
                <a:srgbClr val="000000"/>
              </a:solidFill>
              <a:latin typeface="Times New Roman"/>
              <a:ea typeface="Times New Roman"/>
              <a:cs typeface="Times New Roman"/>
              <a:sym typeface="Times New Roman"/>
            </a:endParaRPr>
          </a:p>
          <a:p>
            <a:pPr indent="-304800" lvl="0" marL="457200" rtl="0" algn="l">
              <a:lnSpc>
                <a:spcPct val="100000"/>
              </a:lnSpc>
              <a:spcBef>
                <a:spcPts val="0"/>
              </a:spcBef>
              <a:spcAft>
                <a:spcPts val="0"/>
              </a:spcAft>
              <a:buClr>
                <a:srgbClr val="000000"/>
              </a:buClr>
              <a:buSzPts val="1200"/>
              <a:buFont typeface="Times New Roman"/>
              <a:buAutoNum type="romanUcPeriod"/>
            </a:pPr>
            <a:r>
              <a:rPr lang="en" sz="1200">
                <a:solidFill>
                  <a:srgbClr val="000000"/>
                </a:solidFill>
                <a:latin typeface="Times New Roman"/>
                <a:ea typeface="Times New Roman"/>
                <a:cs typeface="Times New Roman"/>
                <a:sym typeface="Times New Roman"/>
              </a:rPr>
              <a:t>Quotes Converted to Orders History</a:t>
            </a:r>
            <a:endParaRPr sz="1200">
              <a:solidFill>
                <a:srgbClr val="000000"/>
              </a:solidFill>
              <a:latin typeface="Times New Roman"/>
              <a:ea typeface="Times New Roman"/>
              <a:cs typeface="Times New Roman"/>
              <a:sym typeface="Times New Roman"/>
            </a:endParaRPr>
          </a:p>
          <a:p>
            <a:pPr indent="-304800" lvl="0" marL="457200" rtl="0" algn="l">
              <a:lnSpc>
                <a:spcPct val="100000"/>
              </a:lnSpc>
              <a:spcBef>
                <a:spcPts val="0"/>
              </a:spcBef>
              <a:spcAft>
                <a:spcPts val="0"/>
              </a:spcAft>
              <a:buClr>
                <a:srgbClr val="000000"/>
              </a:buClr>
              <a:buSzPts val="1200"/>
              <a:buFont typeface="Times New Roman"/>
              <a:buAutoNum type="romanUcPeriod"/>
            </a:pPr>
            <a:r>
              <a:rPr lang="en" sz="1200">
                <a:solidFill>
                  <a:srgbClr val="000000"/>
                </a:solidFill>
                <a:latin typeface="Times New Roman"/>
                <a:ea typeface="Times New Roman"/>
                <a:cs typeface="Times New Roman"/>
                <a:sym typeface="Times New Roman"/>
              </a:rPr>
              <a:t>DBMS_SCHEDULER </a:t>
            </a:r>
            <a:endParaRPr sz="1200">
              <a:solidFill>
                <a:srgbClr val="000000"/>
              </a:solidFill>
              <a:latin typeface="Times New Roman"/>
              <a:ea typeface="Times New Roman"/>
              <a:cs typeface="Times New Roman"/>
              <a:sym typeface="Times New Roman"/>
            </a:endParaRPr>
          </a:p>
          <a:p>
            <a:pPr indent="0" lvl="0" marL="0" rtl="0" algn="l">
              <a:lnSpc>
                <a:spcPct val="100000"/>
              </a:lnSpc>
              <a:spcBef>
                <a:spcPts val="800"/>
              </a:spcBef>
              <a:spcAft>
                <a:spcPts val="0"/>
              </a:spcAft>
              <a:buNone/>
            </a:pPr>
            <a:r>
              <a:t/>
            </a:r>
            <a:endParaRPr sz="1200">
              <a:solidFill>
                <a:srgbClr val="000000"/>
              </a:solidFill>
              <a:latin typeface="Times New Roman"/>
              <a:ea typeface="Times New Roman"/>
              <a:cs typeface="Times New Roman"/>
              <a:sym typeface="Times New Roman"/>
            </a:endParaRPr>
          </a:p>
          <a:p>
            <a:pPr indent="0" lvl="0" marL="177800" rtl="0" algn="l">
              <a:lnSpc>
                <a:spcPct val="100000"/>
              </a:lnSpc>
              <a:spcBef>
                <a:spcPts val="800"/>
              </a:spcBef>
              <a:spcAft>
                <a:spcPts val="0"/>
              </a:spcAft>
              <a:buNone/>
            </a:pPr>
            <a:r>
              <a:t/>
            </a:r>
            <a:endParaRPr sz="1100">
              <a:solidFill>
                <a:srgbClr val="000000"/>
              </a:solidFill>
            </a:endParaRPr>
          </a:p>
          <a:p>
            <a:pPr indent="0" lvl="0" marL="0" rtl="0" algn="l">
              <a:lnSpc>
                <a:spcPct val="100000"/>
              </a:lnSpc>
              <a:spcBef>
                <a:spcPts val="800"/>
              </a:spcBef>
              <a:spcAft>
                <a:spcPts val="0"/>
              </a:spcAft>
              <a:buNone/>
            </a:pPr>
            <a:r>
              <a:rPr lang="en" sz="1800">
                <a:solidFill>
                  <a:srgbClr val="000000"/>
                </a:solidFill>
                <a:latin typeface="Times New Roman"/>
                <a:ea typeface="Times New Roman"/>
                <a:cs typeface="Times New Roman"/>
                <a:sym typeface="Times New Roman"/>
              </a:rPr>
              <a:t> </a:t>
            </a:r>
            <a:endParaRPr sz="1100">
              <a:solidFill>
                <a:srgbClr val="000000"/>
              </a:solidFill>
            </a:endParaRPr>
          </a:p>
          <a:p>
            <a:pPr indent="0" lvl="0" marL="0" rtl="0" algn="l">
              <a:lnSpc>
                <a:spcPct val="100000"/>
              </a:lnSpc>
              <a:spcBef>
                <a:spcPts val="800"/>
              </a:spcBef>
              <a:spcAft>
                <a:spcPts val="0"/>
              </a:spcAft>
              <a:buNone/>
            </a:pPr>
            <a:r>
              <a:rPr lang="en" sz="1800">
                <a:solidFill>
                  <a:srgbClr val="000000"/>
                </a:solidFill>
                <a:latin typeface="Times New Roman"/>
                <a:ea typeface="Times New Roman"/>
                <a:cs typeface="Times New Roman"/>
                <a:sym typeface="Times New Roman"/>
              </a:rPr>
              <a:t> </a:t>
            </a:r>
            <a:endParaRPr sz="1100"/>
          </a:p>
          <a:p>
            <a:pPr indent="0" lvl="0" marL="177800" rtl="0" algn="l">
              <a:lnSpc>
                <a:spcPct val="100000"/>
              </a:lnSpc>
              <a:spcBef>
                <a:spcPts val="800"/>
              </a:spcBef>
              <a:spcAft>
                <a:spcPts val="0"/>
              </a:spcAft>
              <a:buNone/>
            </a:pPr>
            <a:r>
              <a:t/>
            </a:r>
            <a:endParaRPr sz="1100"/>
          </a:p>
          <a:p>
            <a:pPr indent="0" lvl="0" marL="0" rtl="0" algn="l">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l">
              <a:lnSpc>
                <a:spcPct val="70000"/>
              </a:lnSpc>
              <a:spcBef>
                <a:spcPts val="800"/>
              </a:spcBef>
              <a:spcAft>
                <a:spcPts val="0"/>
              </a:spcAft>
              <a:buClr>
                <a:schemeClr val="dk1"/>
              </a:buClr>
              <a:buSzPts val="500"/>
              <a:buNone/>
            </a:pPr>
            <a:r>
              <a:rPr b="1" lang="en" sz="500">
                <a:latin typeface="Times New Roman"/>
                <a:ea typeface="Times New Roman"/>
                <a:cs typeface="Times New Roman"/>
                <a:sym typeface="Times New Roman"/>
              </a:rPr>
              <a:t>	</a:t>
            </a:r>
            <a:endParaRPr i="1" sz="4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400"/>
              <a:buNone/>
            </a:pPr>
            <a:r>
              <a:t/>
            </a:r>
            <a:endParaRPr i="1" sz="4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800"/>
              <a:buNone/>
            </a:pPr>
            <a:r>
              <a:t/>
            </a:r>
            <a:endParaRPr b="1" sz="8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l">
              <a:lnSpc>
                <a:spcPct val="70000"/>
              </a:lnSpc>
              <a:spcBef>
                <a:spcPts val="800"/>
              </a:spcBef>
              <a:spcAft>
                <a:spcPts val="0"/>
              </a:spcAft>
              <a:buClr>
                <a:schemeClr val="dk1"/>
              </a:buClr>
              <a:buSzPts val="500"/>
              <a:buNone/>
            </a:pPr>
            <a:r>
              <a:rPr b="1" lang="en" sz="500">
                <a:latin typeface="Times New Roman"/>
                <a:ea typeface="Times New Roman"/>
                <a:cs typeface="Times New Roman"/>
                <a:sym typeface="Times New Roman"/>
              </a:rPr>
              <a:t> </a:t>
            </a:r>
            <a:endParaRPr sz="1100"/>
          </a:p>
          <a:p>
            <a:pPr indent="0" lvl="0" marL="0" rtl="0" algn="ctr">
              <a:lnSpc>
                <a:spcPct val="70000"/>
              </a:lnSpc>
              <a:spcBef>
                <a:spcPts val="800"/>
              </a:spcBef>
              <a:spcAft>
                <a:spcPts val="0"/>
              </a:spcAft>
              <a:buClr>
                <a:schemeClr val="dk1"/>
              </a:buClr>
              <a:buSzPts val="500"/>
              <a:buNone/>
            </a:pPr>
            <a:r>
              <a:rPr lang="en" sz="500">
                <a:latin typeface="Times New Roman"/>
                <a:ea typeface="Times New Roman"/>
                <a:cs typeface="Times New Roman"/>
                <a:sym typeface="Times New Roman"/>
              </a:rPr>
              <a:t> </a:t>
            </a:r>
            <a:endParaRPr sz="1100"/>
          </a:p>
          <a:p>
            <a:pPr indent="0" lvl="1" marL="342900" rtl="0" algn="l">
              <a:lnSpc>
                <a:spcPct val="70000"/>
              </a:lnSpc>
              <a:spcBef>
                <a:spcPts val="400"/>
              </a:spcBef>
              <a:spcAft>
                <a:spcPts val="0"/>
              </a:spcAft>
              <a:buClr>
                <a:schemeClr val="dk1"/>
              </a:buClr>
              <a:buSzPts val="500"/>
              <a:buNone/>
            </a:pPr>
            <a:r>
              <a:t/>
            </a:r>
            <a:endParaRPr sz="500">
              <a:latin typeface="Times New Roman"/>
              <a:ea typeface="Times New Roman"/>
              <a:cs typeface="Times New Roman"/>
              <a:sym typeface="Times New Roman"/>
            </a:endParaRPr>
          </a:p>
          <a:p>
            <a:pPr indent="-152400" lvl="1" marL="520700" rtl="0" algn="l">
              <a:lnSpc>
                <a:spcPct val="70000"/>
              </a:lnSpc>
              <a:spcBef>
                <a:spcPts val="400"/>
              </a:spcBef>
              <a:spcAft>
                <a:spcPts val="0"/>
              </a:spcAft>
              <a:buClr>
                <a:schemeClr val="dk1"/>
              </a:buClr>
              <a:buSzPts val="500"/>
              <a:buFont typeface="Noto Sans Symbols"/>
              <a:buNone/>
            </a:pPr>
            <a:r>
              <a:t/>
            </a:r>
            <a:endParaRPr b="1" sz="500">
              <a:latin typeface="Times New Roman"/>
              <a:ea typeface="Times New Roman"/>
              <a:cs typeface="Times New Roman"/>
              <a:sym typeface="Times New Roman"/>
            </a:endParaRPr>
          </a:p>
          <a:p>
            <a:pPr indent="0" lvl="1" marL="0" rtl="0" algn="l">
              <a:lnSpc>
                <a:spcPct val="70000"/>
              </a:lnSpc>
              <a:spcBef>
                <a:spcPts val="400"/>
              </a:spcBef>
              <a:spcAft>
                <a:spcPts val="1600"/>
              </a:spcAft>
              <a:buClr>
                <a:schemeClr val="dk1"/>
              </a:buClr>
              <a:buSzPts val="400"/>
              <a:buNone/>
            </a:pPr>
            <a:r>
              <a:t/>
            </a:r>
            <a:endParaRPr b="1" sz="400">
              <a:latin typeface="Times New Roman"/>
              <a:ea typeface="Times New Roman"/>
              <a:cs typeface="Times New Roman"/>
              <a:sym typeface="Times New Roman"/>
            </a:endParaRPr>
          </a:p>
        </p:txBody>
      </p:sp>
      <p:sp>
        <p:nvSpPr>
          <p:cNvPr id="234" name="Google Shape;234;p37"/>
          <p:cNvSpPr/>
          <p:nvPr/>
        </p:nvSpPr>
        <p:spPr>
          <a:xfrm>
            <a:off x="0" y="0"/>
            <a:ext cx="9144000" cy="144600"/>
          </a:xfrm>
          <a:prstGeom prst="rect">
            <a:avLst/>
          </a:prstGeom>
          <a:solidFill>
            <a:srgbClr val="000000"/>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235" name="Google Shape;235;p37"/>
          <p:cNvSpPr/>
          <p:nvPr/>
        </p:nvSpPr>
        <p:spPr>
          <a:xfrm>
            <a:off x="0" y="5029200"/>
            <a:ext cx="9144000" cy="144600"/>
          </a:xfrm>
          <a:prstGeom prst="rect">
            <a:avLst/>
          </a:prstGeom>
          <a:solidFill>
            <a:srgbClr val="000000"/>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pic>
        <p:nvPicPr>
          <p:cNvPr id="236" name="Google Shape;236;p37"/>
          <p:cNvPicPr preferRelativeResize="0"/>
          <p:nvPr/>
        </p:nvPicPr>
        <p:blipFill>
          <a:blip r:embed="rId3">
            <a:alphaModFix/>
          </a:blip>
          <a:stretch>
            <a:fillRect/>
          </a:stretch>
        </p:blipFill>
        <p:spPr>
          <a:xfrm>
            <a:off x="63125" y="4601200"/>
            <a:ext cx="309150" cy="309150"/>
          </a:xfrm>
          <a:prstGeom prst="rect">
            <a:avLst/>
          </a:prstGeom>
          <a:noFill/>
          <a:ln>
            <a:noFill/>
          </a:ln>
        </p:spPr>
      </p:pic>
      <p:pic>
        <p:nvPicPr>
          <p:cNvPr id="237" name="Google Shape;237;p37"/>
          <p:cNvPicPr preferRelativeResize="0"/>
          <p:nvPr/>
        </p:nvPicPr>
        <p:blipFill>
          <a:blip r:embed="rId3">
            <a:alphaModFix/>
          </a:blip>
          <a:stretch>
            <a:fillRect/>
          </a:stretch>
        </p:blipFill>
        <p:spPr>
          <a:xfrm>
            <a:off x="8782475" y="4601200"/>
            <a:ext cx="309150" cy="3091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8"/>
          <p:cNvSpPr txBox="1"/>
          <p:nvPr>
            <p:ph idx="1" type="body"/>
          </p:nvPr>
        </p:nvSpPr>
        <p:spPr>
          <a:xfrm>
            <a:off x="750428" y="47204"/>
            <a:ext cx="7886700" cy="4020000"/>
          </a:xfrm>
          <a:prstGeom prst="rect">
            <a:avLst/>
          </a:prstGeom>
          <a:noFill/>
          <a:ln>
            <a:noFill/>
          </a:ln>
        </p:spPr>
        <p:txBody>
          <a:bodyPr anchorCtr="0" anchor="t" bIns="34275" lIns="68575" spcFirstLastPara="1" rIns="68575" wrap="square" tIns="34275">
            <a:noAutofit/>
          </a:bodyPr>
          <a:lstStyle/>
          <a:p>
            <a:pPr indent="0" lvl="0" marL="0" rtl="0" algn="l">
              <a:lnSpc>
                <a:spcPct val="70000"/>
              </a:lnSpc>
              <a:spcBef>
                <a:spcPts val="0"/>
              </a:spcBef>
              <a:spcAft>
                <a:spcPts val="0"/>
              </a:spcAft>
              <a:buClr>
                <a:schemeClr val="dk1"/>
              </a:buClr>
              <a:buSzPts val="1400"/>
              <a:buNone/>
            </a:pPr>
            <a:r>
              <a:t/>
            </a:r>
            <a:endParaRPr b="1" sz="1400" u="sng">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3000"/>
              <a:buNone/>
            </a:pPr>
            <a:r>
              <a:rPr b="1" lang="en" sz="1400">
                <a:solidFill>
                  <a:srgbClr val="000000"/>
                </a:solidFill>
                <a:latin typeface="Times New Roman"/>
                <a:ea typeface="Times New Roman"/>
                <a:cs typeface="Times New Roman"/>
                <a:sym typeface="Times New Roman"/>
              </a:rPr>
              <a:t>Stored Procedure I:  Product Inquiry</a:t>
            </a:r>
            <a:endParaRPr b="1" sz="1400">
              <a:solidFill>
                <a:srgbClr val="000000"/>
              </a:solidFill>
              <a:latin typeface="Times New Roman"/>
              <a:ea typeface="Times New Roman"/>
              <a:cs typeface="Times New Roman"/>
              <a:sym typeface="Times New Roman"/>
            </a:endParaRPr>
          </a:p>
          <a:p>
            <a:pPr indent="0" lvl="0" marL="0" rtl="0" algn="l">
              <a:lnSpc>
                <a:spcPct val="100000"/>
              </a:lnSpc>
              <a:spcBef>
                <a:spcPts val="800"/>
              </a:spcBef>
              <a:spcAft>
                <a:spcPts val="0"/>
              </a:spcAft>
              <a:buNone/>
            </a:pPr>
            <a:r>
              <a:t/>
            </a:r>
            <a:endParaRPr sz="1200">
              <a:solidFill>
                <a:srgbClr val="000000"/>
              </a:solidFill>
              <a:latin typeface="Times New Roman"/>
              <a:ea typeface="Times New Roman"/>
              <a:cs typeface="Times New Roman"/>
              <a:sym typeface="Times New Roman"/>
            </a:endParaRPr>
          </a:p>
          <a:p>
            <a:pPr indent="0" lvl="0" marL="177800" rtl="0" algn="l">
              <a:lnSpc>
                <a:spcPct val="100000"/>
              </a:lnSpc>
              <a:spcBef>
                <a:spcPts val="800"/>
              </a:spcBef>
              <a:spcAft>
                <a:spcPts val="0"/>
              </a:spcAft>
              <a:buNone/>
            </a:pPr>
            <a:r>
              <a:t/>
            </a:r>
            <a:endParaRPr sz="1100">
              <a:solidFill>
                <a:srgbClr val="000000"/>
              </a:solidFill>
            </a:endParaRPr>
          </a:p>
          <a:p>
            <a:pPr indent="0" lvl="0" marL="0" rtl="0" algn="l">
              <a:lnSpc>
                <a:spcPct val="100000"/>
              </a:lnSpc>
              <a:spcBef>
                <a:spcPts val="800"/>
              </a:spcBef>
              <a:spcAft>
                <a:spcPts val="0"/>
              </a:spcAft>
              <a:buNone/>
            </a:pPr>
            <a:r>
              <a:rPr lang="en" sz="1800">
                <a:solidFill>
                  <a:srgbClr val="000000"/>
                </a:solidFill>
                <a:latin typeface="Times New Roman"/>
                <a:ea typeface="Times New Roman"/>
                <a:cs typeface="Times New Roman"/>
                <a:sym typeface="Times New Roman"/>
              </a:rPr>
              <a:t> </a:t>
            </a:r>
            <a:endParaRPr sz="1100">
              <a:solidFill>
                <a:srgbClr val="000000"/>
              </a:solidFill>
            </a:endParaRPr>
          </a:p>
          <a:p>
            <a:pPr indent="0" lvl="0" marL="0" rtl="0" algn="l">
              <a:lnSpc>
                <a:spcPct val="100000"/>
              </a:lnSpc>
              <a:spcBef>
                <a:spcPts val="800"/>
              </a:spcBef>
              <a:spcAft>
                <a:spcPts val="0"/>
              </a:spcAft>
              <a:buNone/>
            </a:pPr>
            <a:r>
              <a:rPr lang="en" sz="1800">
                <a:solidFill>
                  <a:srgbClr val="000000"/>
                </a:solidFill>
                <a:latin typeface="Times New Roman"/>
                <a:ea typeface="Times New Roman"/>
                <a:cs typeface="Times New Roman"/>
                <a:sym typeface="Times New Roman"/>
              </a:rPr>
              <a:t> </a:t>
            </a:r>
            <a:endParaRPr sz="1100"/>
          </a:p>
          <a:p>
            <a:pPr indent="0" lvl="0" marL="177800" rtl="0" algn="l">
              <a:lnSpc>
                <a:spcPct val="100000"/>
              </a:lnSpc>
              <a:spcBef>
                <a:spcPts val="800"/>
              </a:spcBef>
              <a:spcAft>
                <a:spcPts val="0"/>
              </a:spcAft>
              <a:buNone/>
            </a:pPr>
            <a:r>
              <a:t/>
            </a:r>
            <a:endParaRPr sz="1100"/>
          </a:p>
          <a:p>
            <a:pPr indent="0" lvl="0" marL="0" rtl="0" algn="l">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l">
              <a:lnSpc>
                <a:spcPct val="70000"/>
              </a:lnSpc>
              <a:spcBef>
                <a:spcPts val="800"/>
              </a:spcBef>
              <a:spcAft>
                <a:spcPts val="0"/>
              </a:spcAft>
              <a:buClr>
                <a:schemeClr val="dk1"/>
              </a:buClr>
              <a:buSzPts val="500"/>
              <a:buNone/>
            </a:pPr>
            <a:r>
              <a:rPr b="1" lang="en" sz="500">
                <a:latin typeface="Times New Roman"/>
                <a:ea typeface="Times New Roman"/>
                <a:cs typeface="Times New Roman"/>
                <a:sym typeface="Times New Roman"/>
              </a:rPr>
              <a:t>	</a:t>
            </a:r>
            <a:endParaRPr i="1" sz="4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400"/>
              <a:buNone/>
            </a:pPr>
            <a:r>
              <a:t/>
            </a:r>
            <a:endParaRPr i="1" sz="4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800"/>
              <a:buNone/>
            </a:pPr>
            <a:r>
              <a:t/>
            </a:r>
            <a:endParaRPr b="1" sz="8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l">
              <a:lnSpc>
                <a:spcPct val="70000"/>
              </a:lnSpc>
              <a:spcBef>
                <a:spcPts val="800"/>
              </a:spcBef>
              <a:spcAft>
                <a:spcPts val="0"/>
              </a:spcAft>
              <a:buClr>
                <a:schemeClr val="dk1"/>
              </a:buClr>
              <a:buSzPts val="500"/>
              <a:buNone/>
            </a:pPr>
            <a:r>
              <a:rPr b="1" lang="en" sz="500">
                <a:latin typeface="Times New Roman"/>
                <a:ea typeface="Times New Roman"/>
                <a:cs typeface="Times New Roman"/>
                <a:sym typeface="Times New Roman"/>
              </a:rPr>
              <a:t> </a:t>
            </a:r>
            <a:endParaRPr sz="1100"/>
          </a:p>
          <a:p>
            <a:pPr indent="0" lvl="0" marL="0" rtl="0" algn="ctr">
              <a:lnSpc>
                <a:spcPct val="70000"/>
              </a:lnSpc>
              <a:spcBef>
                <a:spcPts val="800"/>
              </a:spcBef>
              <a:spcAft>
                <a:spcPts val="0"/>
              </a:spcAft>
              <a:buClr>
                <a:schemeClr val="dk1"/>
              </a:buClr>
              <a:buSzPts val="500"/>
              <a:buNone/>
            </a:pPr>
            <a:r>
              <a:rPr lang="en" sz="500">
                <a:latin typeface="Times New Roman"/>
                <a:ea typeface="Times New Roman"/>
                <a:cs typeface="Times New Roman"/>
                <a:sym typeface="Times New Roman"/>
              </a:rPr>
              <a:t> </a:t>
            </a:r>
            <a:endParaRPr sz="1100"/>
          </a:p>
          <a:p>
            <a:pPr indent="0" lvl="1" marL="342900" rtl="0" algn="l">
              <a:lnSpc>
                <a:spcPct val="70000"/>
              </a:lnSpc>
              <a:spcBef>
                <a:spcPts val="400"/>
              </a:spcBef>
              <a:spcAft>
                <a:spcPts val="0"/>
              </a:spcAft>
              <a:buClr>
                <a:schemeClr val="dk1"/>
              </a:buClr>
              <a:buSzPts val="500"/>
              <a:buNone/>
            </a:pPr>
            <a:r>
              <a:t/>
            </a:r>
            <a:endParaRPr sz="500">
              <a:latin typeface="Times New Roman"/>
              <a:ea typeface="Times New Roman"/>
              <a:cs typeface="Times New Roman"/>
              <a:sym typeface="Times New Roman"/>
            </a:endParaRPr>
          </a:p>
          <a:p>
            <a:pPr indent="-152400" lvl="1" marL="520700" rtl="0" algn="l">
              <a:lnSpc>
                <a:spcPct val="70000"/>
              </a:lnSpc>
              <a:spcBef>
                <a:spcPts val="400"/>
              </a:spcBef>
              <a:spcAft>
                <a:spcPts val="0"/>
              </a:spcAft>
              <a:buClr>
                <a:schemeClr val="dk1"/>
              </a:buClr>
              <a:buSzPts val="500"/>
              <a:buFont typeface="Noto Sans Symbols"/>
              <a:buNone/>
            </a:pPr>
            <a:r>
              <a:t/>
            </a:r>
            <a:endParaRPr b="1" sz="500">
              <a:latin typeface="Times New Roman"/>
              <a:ea typeface="Times New Roman"/>
              <a:cs typeface="Times New Roman"/>
              <a:sym typeface="Times New Roman"/>
            </a:endParaRPr>
          </a:p>
          <a:p>
            <a:pPr indent="0" lvl="1" marL="0" rtl="0" algn="l">
              <a:lnSpc>
                <a:spcPct val="70000"/>
              </a:lnSpc>
              <a:spcBef>
                <a:spcPts val="400"/>
              </a:spcBef>
              <a:spcAft>
                <a:spcPts val="1600"/>
              </a:spcAft>
              <a:buClr>
                <a:schemeClr val="dk1"/>
              </a:buClr>
              <a:buSzPts val="400"/>
              <a:buNone/>
            </a:pPr>
            <a:r>
              <a:t/>
            </a:r>
            <a:endParaRPr b="1" sz="400">
              <a:latin typeface="Times New Roman"/>
              <a:ea typeface="Times New Roman"/>
              <a:cs typeface="Times New Roman"/>
              <a:sym typeface="Times New Roman"/>
            </a:endParaRPr>
          </a:p>
        </p:txBody>
      </p:sp>
      <p:sp>
        <p:nvSpPr>
          <p:cNvPr id="243" name="Google Shape;243;p38"/>
          <p:cNvSpPr/>
          <p:nvPr/>
        </p:nvSpPr>
        <p:spPr>
          <a:xfrm>
            <a:off x="0" y="0"/>
            <a:ext cx="9144000" cy="144600"/>
          </a:xfrm>
          <a:prstGeom prst="rect">
            <a:avLst/>
          </a:prstGeom>
          <a:solidFill>
            <a:srgbClr val="000000"/>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244" name="Google Shape;244;p38"/>
          <p:cNvSpPr/>
          <p:nvPr/>
        </p:nvSpPr>
        <p:spPr>
          <a:xfrm>
            <a:off x="0" y="5029200"/>
            <a:ext cx="9144000" cy="144600"/>
          </a:xfrm>
          <a:prstGeom prst="rect">
            <a:avLst/>
          </a:prstGeom>
          <a:solidFill>
            <a:srgbClr val="000000"/>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pic>
        <p:nvPicPr>
          <p:cNvPr id="245" name="Google Shape;245;p38"/>
          <p:cNvPicPr preferRelativeResize="0"/>
          <p:nvPr/>
        </p:nvPicPr>
        <p:blipFill>
          <a:blip r:embed="rId3">
            <a:alphaModFix/>
          </a:blip>
          <a:stretch>
            <a:fillRect/>
          </a:stretch>
        </p:blipFill>
        <p:spPr>
          <a:xfrm>
            <a:off x="63125" y="4601200"/>
            <a:ext cx="309150" cy="309150"/>
          </a:xfrm>
          <a:prstGeom prst="rect">
            <a:avLst/>
          </a:prstGeom>
          <a:noFill/>
          <a:ln>
            <a:noFill/>
          </a:ln>
        </p:spPr>
      </p:pic>
      <p:pic>
        <p:nvPicPr>
          <p:cNvPr id="246" name="Google Shape;246;p38"/>
          <p:cNvPicPr preferRelativeResize="0"/>
          <p:nvPr/>
        </p:nvPicPr>
        <p:blipFill>
          <a:blip r:embed="rId3">
            <a:alphaModFix/>
          </a:blip>
          <a:stretch>
            <a:fillRect/>
          </a:stretch>
        </p:blipFill>
        <p:spPr>
          <a:xfrm>
            <a:off x="8727975" y="4601200"/>
            <a:ext cx="309150" cy="309150"/>
          </a:xfrm>
          <a:prstGeom prst="rect">
            <a:avLst/>
          </a:prstGeom>
          <a:noFill/>
          <a:ln>
            <a:noFill/>
          </a:ln>
        </p:spPr>
      </p:pic>
      <p:pic>
        <p:nvPicPr>
          <p:cNvPr id="247" name="Google Shape;247;p38"/>
          <p:cNvPicPr preferRelativeResize="0"/>
          <p:nvPr/>
        </p:nvPicPr>
        <p:blipFill>
          <a:blip r:embed="rId4">
            <a:alphaModFix/>
          </a:blip>
          <a:stretch>
            <a:fillRect/>
          </a:stretch>
        </p:blipFill>
        <p:spPr>
          <a:xfrm>
            <a:off x="2447151" y="652450"/>
            <a:ext cx="4249710" cy="43767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9"/>
          <p:cNvSpPr txBox="1"/>
          <p:nvPr>
            <p:ph idx="1" type="body"/>
          </p:nvPr>
        </p:nvSpPr>
        <p:spPr>
          <a:xfrm>
            <a:off x="750428" y="47204"/>
            <a:ext cx="7886700" cy="4020000"/>
          </a:xfrm>
          <a:prstGeom prst="rect">
            <a:avLst/>
          </a:prstGeom>
          <a:noFill/>
          <a:ln>
            <a:noFill/>
          </a:ln>
        </p:spPr>
        <p:txBody>
          <a:bodyPr anchorCtr="0" anchor="t" bIns="34275" lIns="68575" spcFirstLastPara="1" rIns="68575" wrap="square" tIns="34275">
            <a:noAutofit/>
          </a:bodyPr>
          <a:lstStyle/>
          <a:p>
            <a:pPr indent="0" lvl="0" marL="0" rtl="0" algn="l">
              <a:lnSpc>
                <a:spcPct val="70000"/>
              </a:lnSpc>
              <a:spcBef>
                <a:spcPts val="0"/>
              </a:spcBef>
              <a:spcAft>
                <a:spcPts val="0"/>
              </a:spcAft>
              <a:buClr>
                <a:schemeClr val="dk1"/>
              </a:buClr>
              <a:buSzPts val="1400"/>
              <a:buNone/>
            </a:pPr>
            <a:r>
              <a:t/>
            </a:r>
            <a:endParaRPr b="1" sz="1400" u="sng">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3000"/>
              <a:buNone/>
            </a:pPr>
            <a:r>
              <a:rPr b="1" lang="en" sz="1400">
                <a:solidFill>
                  <a:srgbClr val="000000"/>
                </a:solidFill>
                <a:latin typeface="Times New Roman"/>
                <a:ea typeface="Times New Roman"/>
                <a:cs typeface="Times New Roman"/>
                <a:sym typeface="Times New Roman"/>
              </a:rPr>
              <a:t>Stored Procedure II:  </a:t>
            </a:r>
            <a:r>
              <a:rPr b="1" lang="en" sz="1400">
                <a:solidFill>
                  <a:srgbClr val="000000"/>
                </a:solidFill>
                <a:latin typeface="Times New Roman"/>
                <a:ea typeface="Times New Roman"/>
                <a:cs typeface="Times New Roman"/>
                <a:sym typeface="Times New Roman"/>
              </a:rPr>
              <a:t>Generate a Proposal</a:t>
            </a:r>
            <a:endParaRPr b="1" sz="1400">
              <a:solidFill>
                <a:srgbClr val="000000"/>
              </a:solidFill>
            </a:endParaRPr>
          </a:p>
          <a:p>
            <a:pPr indent="0" lvl="0" marL="0" rtl="0" algn="l">
              <a:lnSpc>
                <a:spcPct val="100000"/>
              </a:lnSpc>
              <a:spcBef>
                <a:spcPts val="800"/>
              </a:spcBef>
              <a:spcAft>
                <a:spcPts val="0"/>
              </a:spcAft>
              <a:buNone/>
            </a:pPr>
            <a:r>
              <a:rPr lang="en" sz="1800">
                <a:solidFill>
                  <a:srgbClr val="000000"/>
                </a:solidFill>
                <a:latin typeface="Times New Roman"/>
                <a:ea typeface="Times New Roman"/>
                <a:cs typeface="Times New Roman"/>
                <a:sym typeface="Times New Roman"/>
              </a:rPr>
              <a:t> </a:t>
            </a:r>
            <a:endParaRPr sz="1100">
              <a:solidFill>
                <a:srgbClr val="000000"/>
              </a:solidFill>
            </a:endParaRPr>
          </a:p>
          <a:p>
            <a:pPr indent="0" lvl="0" marL="0" rtl="0" algn="l">
              <a:lnSpc>
                <a:spcPct val="100000"/>
              </a:lnSpc>
              <a:spcBef>
                <a:spcPts val="800"/>
              </a:spcBef>
              <a:spcAft>
                <a:spcPts val="0"/>
              </a:spcAft>
              <a:buNone/>
            </a:pPr>
            <a:r>
              <a:rPr lang="en" sz="1800">
                <a:solidFill>
                  <a:srgbClr val="000000"/>
                </a:solidFill>
                <a:latin typeface="Times New Roman"/>
                <a:ea typeface="Times New Roman"/>
                <a:cs typeface="Times New Roman"/>
                <a:sym typeface="Times New Roman"/>
              </a:rPr>
              <a:t> </a:t>
            </a:r>
            <a:endParaRPr sz="1100"/>
          </a:p>
          <a:p>
            <a:pPr indent="0" lvl="0" marL="177800" rtl="0" algn="l">
              <a:lnSpc>
                <a:spcPct val="100000"/>
              </a:lnSpc>
              <a:spcBef>
                <a:spcPts val="800"/>
              </a:spcBef>
              <a:spcAft>
                <a:spcPts val="0"/>
              </a:spcAft>
              <a:buNone/>
            </a:pPr>
            <a:r>
              <a:t/>
            </a:r>
            <a:endParaRPr sz="1100"/>
          </a:p>
          <a:p>
            <a:pPr indent="0" lvl="0" marL="0" rtl="0" algn="l">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l">
              <a:lnSpc>
                <a:spcPct val="70000"/>
              </a:lnSpc>
              <a:spcBef>
                <a:spcPts val="800"/>
              </a:spcBef>
              <a:spcAft>
                <a:spcPts val="0"/>
              </a:spcAft>
              <a:buClr>
                <a:schemeClr val="dk1"/>
              </a:buClr>
              <a:buSzPts val="500"/>
              <a:buNone/>
            </a:pPr>
            <a:r>
              <a:rPr b="1" lang="en" sz="500">
                <a:latin typeface="Times New Roman"/>
                <a:ea typeface="Times New Roman"/>
                <a:cs typeface="Times New Roman"/>
                <a:sym typeface="Times New Roman"/>
              </a:rPr>
              <a:t>	</a:t>
            </a:r>
            <a:endParaRPr i="1" sz="4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400"/>
              <a:buNone/>
            </a:pPr>
            <a:r>
              <a:t/>
            </a:r>
            <a:endParaRPr i="1" sz="4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800"/>
              <a:buNone/>
            </a:pPr>
            <a:r>
              <a:t/>
            </a:r>
            <a:endParaRPr b="1" sz="8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l">
              <a:lnSpc>
                <a:spcPct val="70000"/>
              </a:lnSpc>
              <a:spcBef>
                <a:spcPts val="800"/>
              </a:spcBef>
              <a:spcAft>
                <a:spcPts val="0"/>
              </a:spcAft>
              <a:buClr>
                <a:schemeClr val="dk1"/>
              </a:buClr>
              <a:buSzPts val="500"/>
              <a:buNone/>
            </a:pPr>
            <a:r>
              <a:rPr b="1" lang="en" sz="500">
                <a:latin typeface="Times New Roman"/>
                <a:ea typeface="Times New Roman"/>
                <a:cs typeface="Times New Roman"/>
                <a:sym typeface="Times New Roman"/>
              </a:rPr>
              <a:t> </a:t>
            </a:r>
            <a:endParaRPr sz="1100"/>
          </a:p>
          <a:p>
            <a:pPr indent="0" lvl="0" marL="0" rtl="0" algn="ctr">
              <a:lnSpc>
                <a:spcPct val="70000"/>
              </a:lnSpc>
              <a:spcBef>
                <a:spcPts val="800"/>
              </a:spcBef>
              <a:spcAft>
                <a:spcPts val="0"/>
              </a:spcAft>
              <a:buClr>
                <a:schemeClr val="dk1"/>
              </a:buClr>
              <a:buSzPts val="500"/>
              <a:buNone/>
            </a:pPr>
            <a:r>
              <a:rPr lang="en" sz="500">
                <a:latin typeface="Times New Roman"/>
                <a:ea typeface="Times New Roman"/>
                <a:cs typeface="Times New Roman"/>
                <a:sym typeface="Times New Roman"/>
              </a:rPr>
              <a:t> </a:t>
            </a:r>
            <a:endParaRPr sz="1100"/>
          </a:p>
          <a:p>
            <a:pPr indent="0" lvl="1" marL="342900" rtl="0" algn="l">
              <a:lnSpc>
                <a:spcPct val="70000"/>
              </a:lnSpc>
              <a:spcBef>
                <a:spcPts val="400"/>
              </a:spcBef>
              <a:spcAft>
                <a:spcPts val="0"/>
              </a:spcAft>
              <a:buClr>
                <a:schemeClr val="dk1"/>
              </a:buClr>
              <a:buSzPts val="500"/>
              <a:buNone/>
            </a:pPr>
            <a:r>
              <a:t/>
            </a:r>
            <a:endParaRPr sz="500">
              <a:latin typeface="Times New Roman"/>
              <a:ea typeface="Times New Roman"/>
              <a:cs typeface="Times New Roman"/>
              <a:sym typeface="Times New Roman"/>
            </a:endParaRPr>
          </a:p>
          <a:p>
            <a:pPr indent="-152400" lvl="1" marL="520700" rtl="0" algn="l">
              <a:lnSpc>
                <a:spcPct val="70000"/>
              </a:lnSpc>
              <a:spcBef>
                <a:spcPts val="400"/>
              </a:spcBef>
              <a:spcAft>
                <a:spcPts val="0"/>
              </a:spcAft>
              <a:buClr>
                <a:schemeClr val="dk1"/>
              </a:buClr>
              <a:buSzPts val="500"/>
              <a:buFont typeface="Noto Sans Symbols"/>
              <a:buNone/>
            </a:pPr>
            <a:r>
              <a:t/>
            </a:r>
            <a:endParaRPr b="1" sz="500">
              <a:latin typeface="Times New Roman"/>
              <a:ea typeface="Times New Roman"/>
              <a:cs typeface="Times New Roman"/>
              <a:sym typeface="Times New Roman"/>
            </a:endParaRPr>
          </a:p>
          <a:p>
            <a:pPr indent="0" lvl="1" marL="0" rtl="0" algn="l">
              <a:lnSpc>
                <a:spcPct val="70000"/>
              </a:lnSpc>
              <a:spcBef>
                <a:spcPts val="400"/>
              </a:spcBef>
              <a:spcAft>
                <a:spcPts val="1600"/>
              </a:spcAft>
              <a:buClr>
                <a:schemeClr val="dk1"/>
              </a:buClr>
              <a:buSzPts val="400"/>
              <a:buNone/>
            </a:pPr>
            <a:r>
              <a:t/>
            </a:r>
            <a:endParaRPr b="1" sz="400">
              <a:latin typeface="Times New Roman"/>
              <a:ea typeface="Times New Roman"/>
              <a:cs typeface="Times New Roman"/>
              <a:sym typeface="Times New Roman"/>
            </a:endParaRPr>
          </a:p>
        </p:txBody>
      </p:sp>
      <p:sp>
        <p:nvSpPr>
          <p:cNvPr id="253" name="Google Shape;253;p39"/>
          <p:cNvSpPr/>
          <p:nvPr/>
        </p:nvSpPr>
        <p:spPr>
          <a:xfrm>
            <a:off x="0" y="0"/>
            <a:ext cx="9144000" cy="144600"/>
          </a:xfrm>
          <a:prstGeom prst="rect">
            <a:avLst/>
          </a:prstGeom>
          <a:solidFill>
            <a:srgbClr val="000000"/>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254" name="Google Shape;254;p39"/>
          <p:cNvSpPr/>
          <p:nvPr/>
        </p:nvSpPr>
        <p:spPr>
          <a:xfrm>
            <a:off x="0" y="5029200"/>
            <a:ext cx="9144000" cy="144600"/>
          </a:xfrm>
          <a:prstGeom prst="rect">
            <a:avLst/>
          </a:prstGeom>
          <a:solidFill>
            <a:srgbClr val="000000"/>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pic>
        <p:nvPicPr>
          <p:cNvPr id="255" name="Google Shape;255;p39"/>
          <p:cNvPicPr preferRelativeResize="0"/>
          <p:nvPr/>
        </p:nvPicPr>
        <p:blipFill>
          <a:blip r:embed="rId3">
            <a:alphaModFix/>
          </a:blip>
          <a:stretch>
            <a:fillRect/>
          </a:stretch>
        </p:blipFill>
        <p:spPr>
          <a:xfrm>
            <a:off x="63125" y="4601200"/>
            <a:ext cx="309150" cy="309150"/>
          </a:xfrm>
          <a:prstGeom prst="rect">
            <a:avLst/>
          </a:prstGeom>
          <a:noFill/>
          <a:ln>
            <a:noFill/>
          </a:ln>
        </p:spPr>
      </p:pic>
      <p:pic>
        <p:nvPicPr>
          <p:cNvPr id="256" name="Google Shape;256;p39"/>
          <p:cNvPicPr preferRelativeResize="0"/>
          <p:nvPr/>
        </p:nvPicPr>
        <p:blipFill>
          <a:blip r:embed="rId3">
            <a:alphaModFix/>
          </a:blip>
          <a:stretch>
            <a:fillRect/>
          </a:stretch>
        </p:blipFill>
        <p:spPr>
          <a:xfrm>
            <a:off x="8776200" y="4601200"/>
            <a:ext cx="309150" cy="309150"/>
          </a:xfrm>
          <a:prstGeom prst="rect">
            <a:avLst/>
          </a:prstGeom>
          <a:noFill/>
          <a:ln>
            <a:noFill/>
          </a:ln>
        </p:spPr>
      </p:pic>
      <p:pic>
        <p:nvPicPr>
          <p:cNvPr id="257" name="Google Shape;257;p39"/>
          <p:cNvPicPr preferRelativeResize="0"/>
          <p:nvPr/>
        </p:nvPicPr>
        <p:blipFill>
          <a:blip r:embed="rId4">
            <a:alphaModFix/>
          </a:blip>
          <a:stretch>
            <a:fillRect/>
          </a:stretch>
        </p:blipFill>
        <p:spPr>
          <a:xfrm>
            <a:off x="2648999" y="609200"/>
            <a:ext cx="4089552" cy="43864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0"/>
          <p:cNvSpPr txBox="1"/>
          <p:nvPr>
            <p:ph idx="1" type="body"/>
          </p:nvPr>
        </p:nvSpPr>
        <p:spPr>
          <a:xfrm>
            <a:off x="750428" y="47204"/>
            <a:ext cx="7886700" cy="4020000"/>
          </a:xfrm>
          <a:prstGeom prst="rect">
            <a:avLst/>
          </a:prstGeom>
          <a:noFill/>
          <a:ln>
            <a:noFill/>
          </a:ln>
        </p:spPr>
        <p:txBody>
          <a:bodyPr anchorCtr="0" anchor="t" bIns="34275" lIns="68575" spcFirstLastPara="1" rIns="68575" wrap="square" tIns="34275">
            <a:noAutofit/>
          </a:bodyPr>
          <a:lstStyle/>
          <a:p>
            <a:pPr indent="0" lvl="0" marL="0" rtl="0" algn="l">
              <a:lnSpc>
                <a:spcPct val="70000"/>
              </a:lnSpc>
              <a:spcBef>
                <a:spcPts val="0"/>
              </a:spcBef>
              <a:spcAft>
                <a:spcPts val="0"/>
              </a:spcAft>
              <a:buClr>
                <a:schemeClr val="dk1"/>
              </a:buClr>
              <a:buSzPts val="1400"/>
              <a:buNone/>
            </a:pPr>
            <a:r>
              <a:t/>
            </a:r>
            <a:endParaRPr b="1" sz="1400" u="sng">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3000"/>
              <a:buNone/>
            </a:pPr>
            <a:r>
              <a:rPr b="1" lang="en" sz="1400">
                <a:solidFill>
                  <a:srgbClr val="000000"/>
                </a:solidFill>
                <a:latin typeface="Times New Roman"/>
                <a:ea typeface="Times New Roman"/>
                <a:cs typeface="Times New Roman"/>
                <a:sym typeface="Times New Roman"/>
              </a:rPr>
              <a:t>Stored Procedure III:  </a:t>
            </a:r>
            <a:r>
              <a:rPr b="1" lang="en" sz="1400">
                <a:solidFill>
                  <a:srgbClr val="000000"/>
                </a:solidFill>
                <a:latin typeface="Times New Roman"/>
                <a:ea typeface="Times New Roman"/>
                <a:cs typeface="Times New Roman"/>
                <a:sym typeface="Times New Roman"/>
              </a:rPr>
              <a:t>View Net 30 Available Credit</a:t>
            </a:r>
            <a:endParaRPr b="1" sz="1400">
              <a:solidFill>
                <a:srgbClr val="000000"/>
              </a:solidFill>
              <a:latin typeface="Times New Roman"/>
              <a:ea typeface="Times New Roman"/>
              <a:cs typeface="Times New Roman"/>
              <a:sym typeface="Times New Roman"/>
            </a:endParaRPr>
          </a:p>
          <a:p>
            <a:pPr indent="0" lvl="0" marL="0" rtl="0" algn="l">
              <a:lnSpc>
                <a:spcPct val="100000"/>
              </a:lnSpc>
              <a:spcBef>
                <a:spcPts val="800"/>
              </a:spcBef>
              <a:spcAft>
                <a:spcPts val="0"/>
              </a:spcAft>
              <a:buNone/>
            </a:pPr>
            <a:r>
              <a:t/>
            </a:r>
            <a:endParaRPr sz="1200">
              <a:solidFill>
                <a:srgbClr val="000000"/>
              </a:solidFill>
              <a:latin typeface="Times New Roman"/>
              <a:ea typeface="Times New Roman"/>
              <a:cs typeface="Times New Roman"/>
              <a:sym typeface="Times New Roman"/>
            </a:endParaRPr>
          </a:p>
          <a:p>
            <a:pPr indent="0" lvl="0" marL="177800" rtl="0" algn="l">
              <a:lnSpc>
                <a:spcPct val="100000"/>
              </a:lnSpc>
              <a:spcBef>
                <a:spcPts val="800"/>
              </a:spcBef>
              <a:spcAft>
                <a:spcPts val="0"/>
              </a:spcAft>
              <a:buNone/>
            </a:pPr>
            <a:r>
              <a:t/>
            </a:r>
            <a:endParaRPr sz="1100">
              <a:solidFill>
                <a:srgbClr val="000000"/>
              </a:solidFill>
            </a:endParaRPr>
          </a:p>
          <a:p>
            <a:pPr indent="0" lvl="0" marL="0" rtl="0" algn="l">
              <a:lnSpc>
                <a:spcPct val="100000"/>
              </a:lnSpc>
              <a:spcBef>
                <a:spcPts val="800"/>
              </a:spcBef>
              <a:spcAft>
                <a:spcPts val="0"/>
              </a:spcAft>
              <a:buNone/>
            </a:pPr>
            <a:r>
              <a:rPr lang="en" sz="1800">
                <a:solidFill>
                  <a:srgbClr val="000000"/>
                </a:solidFill>
                <a:latin typeface="Times New Roman"/>
                <a:ea typeface="Times New Roman"/>
                <a:cs typeface="Times New Roman"/>
                <a:sym typeface="Times New Roman"/>
              </a:rPr>
              <a:t> </a:t>
            </a:r>
            <a:endParaRPr sz="1100">
              <a:solidFill>
                <a:srgbClr val="000000"/>
              </a:solidFill>
            </a:endParaRPr>
          </a:p>
          <a:p>
            <a:pPr indent="0" lvl="0" marL="0" rtl="0" algn="l">
              <a:lnSpc>
                <a:spcPct val="100000"/>
              </a:lnSpc>
              <a:spcBef>
                <a:spcPts val="800"/>
              </a:spcBef>
              <a:spcAft>
                <a:spcPts val="0"/>
              </a:spcAft>
              <a:buNone/>
            </a:pPr>
            <a:r>
              <a:rPr lang="en" sz="1800">
                <a:solidFill>
                  <a:srgbClr val="000000"/>
                </a:solidFill>
                <a:latin typeface="Times New Roman"/>
                <a:ea typeface="Times New Roman"/>
                <a:cs typeface="Times New Roman"/>
                <a:sym typeface="Times New Roman"/>
              </a:rPr>
              <a:t> </a:t>
            </a:r>
            <a:endParaRPr sz="1100"/>
          </a:p>
          <a:p>
            <a:pPr indent="0" lvl="0" marL="177800" rtl="0" algn="l">
              <a:lnSpc>
                <a:spcPct val="100000"/>
              </a:lnSpc>
              <a:spcBef>
                <a:spcPts val="800"/>
              </a:spcBef>
              <a:spcAft>
                <a:spcPts val="0"/>
              </a:spcAft>
              <a:buNone/>
            </a:pPr>
            <a:r>
              <a:t/>
            </a:r>
            <a:endParaRPr sz="1100"/>
          </a:p>
          <a:p>
            <a:pPr indent="0" lvl="0" marL="0" rtl="0" algn="l">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l">
              <a:lnSpc>
                <a:spcPct val="70000"/>
              </a:lnSpc>
              <a:spcBef>
                <a:spcPts val="800"/>
              </a:spcBef>
              <a:spcAft>
                <a:spcPts val="0"/>
              </a:spcAft>
              <a:buClr>
                <a:schemeClr val="dk1"/>
              </a:buClr>
              <a:buSzPts val="500"/>
              <a:buNone/>
            </a:pPr>
            <a:r>
              <a:rPr b="1" lang="en" sz="500">
                <a:latin typeface="Times New Roman"/>
                <a:ea typeface="Times New Roman"/>
                <a:cs typeface="Times New Roman"/>
                <a:sym typeface="Times New Roman"/>
              </a:rPr>
              <a:t>	</a:t>
            </a:r>
            <a:endParaRPr i="1" sz="4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400"/>
              <a:buNone/>
            </a:pPr>
            <a:r>
              <a:t/>
            </a:r>
            <a:endParaRPr i="1" sz="4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800"/>
              <a:buNone/>
            </a:pPr>
            <a:r>
              <a:t/>
            </a:r>
            <a:endParaRPr b="1" sz="8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l">
              <a:lnSpc>
                <a:spcPct val="70000"/>
              </a:lnSpc>
              <a:spcBef>
                <a:spcPts val="800"/>
              </a:spcBef>
              <a:spcAft>
                <a:spcPts val="0"/>
              </a:spcAft>
              <a:buClr>
                <a:schemeClr val="dk1"/>
              </a:buClr>
              <a:buSzPts val="500"/>
              <a:buNone/>
            </a:pPr>
            <a:r>
              <a:rPr b="1" lang="en" sz="500">
                <a:latin typeface="Times New Roman"/>
                <a:ea typeface="Times New Roman"/>
                <a:cs typeface="Times New Roman"/>
                <a:sym typeface="Times New Roman"/>
              </a:rPr>
              <a:t> </a:t>
            </a:r>
            <a:endParaRPr sz="1100"/>
          </a:p>
          <a:p>
            <a:pPr indent="0" lvl="0" marL="0" rtl="0" algn="ctr">
              <a:lnSpc>
                <a:spcPct val="70000"/>
              </a:lnSpc>
              <a:spcBef>
                <a:spcPts val="800"/>
              </a:spcBef>
              <a:spcAft>
                <a:spcPts val="0"/>
              </a:spcAft>
              <a:buClr>
                <a:schemeClr val="dk1"/>
              </a:buClr>
              <a:buSzPts val="500"/>
              <a:buNone/>
            </a:pPr>
            <a:r>
              <a:rPr lang="en" sz="500">
                <a:latin typeface="Times New Roman"/>
                <a:ea typeface="Times New Roman"/>
                <a:cs typeface="Times New Roman"/>
                <a:sym typeface="Times New Roman"/>
              </a:rPr>
              <a:t> </a:t>
            </a:r>
            <a:endParaRPr sz="1100"/>
          </a:p>
          <a:p>
            <a:pPr indent="0" lvl="1" marL="342900" rtl="0" algn="l">
              <a:lnSpc>
                <a:spcPct val="70000"/>
              </a:lnSpc>
              <a:spcBef>
                <a:spcPts val="400"/>
              </a:spcBef>
              <a:spcAft>
                <a:spcPts val="0"/>
              </a:spcAft>
              <a:buClr>
                <a:schemeClr val="dk1"/>
              </a:buClr>
              <a:buSzPts val="500"/>
              <a:buNone/>
            </a:pPr>
            <a:r>
              <a:t/>
            </a:r>
            <a:endParaRPr sz="500">
              <a:latin typeface="Times New Roman"/>
              <a:ea typeface="Times New Roman"/>
              <a:cs typeface="Times New Roman"/>
              <a:sym typeface="Times New Roman"/>
            </a:endParaRPr>
          </a:p>
          <a:p>
            <a:pPr indent="-152400" lvl="1" marL="520700" rtl="0" algn="l">
              <a:lnSpc>
                <a:spcPct val="70000"/>
              </a:lnSpc>
              <a:spcBef>
                <a:spcPts val="400"/>
              </a:spcBef>
              <a:spcAft>
                <a:spcPts val="0"/>
              </a:spcAft>
              <a:buClr>
                <a:schemeClr val="dk1"/>
              </a:buClr>
              <a:buSzPts val="500"/>
              <a:buFont typeface="Noto Sans Symbols"/>
              <a:buNone/>
            </a:pPr>
            <a:r>
              <a:t/>
            </a:r>
            <a:endParaRPr b="1" sz="500">
              <a:latin typeface="Times New Roman"/>
              <a:ea typeface="Times New Roman"/>
              <a:cs typeface="Times New Roman"/>
              <a:sym typeface="Times New Roman"/>
            </a:endParaRPr>
          </a:p>
          <a:p>
            <a:pPr indent="0" lvl="1" marL="0" rtl="0" algn="l">
              <a:lnSpc>
                <a:spcPct val="70000"/>
              </a:lnSpc>
              <a:spcBef>
                <a:spcPts val="400"/>
              </a:spcBef>
              <a:spcAft>
                <a:spcPts val="1600"/>
              </a:spcAft>
              <a:buClr>
                <a:schemeClr val="dk1"/>
              </a:buClr>
              <a:buSzPts val="400"/>
              <a:buNone/>
            </a:pPr>
            <a:r>
              <a:t/>
            </a:r>
            <a:endParaRPr b="1" sz="400">
              <a:latin typeface="Times New Roman"/>
              <a:ea typeface="Times New Roman"/>
              <a:cs typeface="Times New Roman"/>
              <a:sym typeface="Times New Roman"/>
            </a:endParaRPr>
          </a:p>
        </p:txBody>
      </p:sp>
      <p:sp>
        <p:nvSpPr>
          <p:cNvPr id="263" name="Google Shape;263;p40"/>
          <p:cNvSpPr/>
          <p:nvPr/>
        </p:nvSpPr>
        <p:spPr>
          <a:xfrm>
            <a:off x="0" y="0"/>
            <a:ext cx="9144000" cy="144600"/>
          </a:xfrm>
          <a:prstGeom prst="rect">
            <a:avLst/>
          </a:prstGeom>
          <a:solidFill>
            <a:srgbClr val="000000"/>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264" name="Google Shape;264;p40"/>
          <p:cNvSpPr/>
          <p:nvPr/>
        </p:nvSpPr>
        <p:spPr>
          <a:xfrm>
            <a:off x="0" y="5029200"/>
            <a:ext cx="9144000" cy="144600"/>
          </a:xfrm>
          <a:prstGeom prst="rect">
            <a:avLst/>
          </a:prstGeom>
          <a:solidFill>
            <a:srgbClr val="000000"/>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pic>
        <p:nvPicPr>
          <p:cNvPr id="265" name="Google Shape;265;p40"/>
          <p:cNvPicPr preferRelativeResize="0"/>
          <p:nvPr/>
        </p:nvPicPr>
        <p:blipFill>
          <a:blip r:embed="rId3">
            <a:alphaModFix/>
          </a:blip>
          <a:stretch>
            <a:fillRect/>
          </a:stretch>
        </p:blipFill>
        <p:spPr>
          <a:xfrm>
            <a:off x="63125" y="4601200"/>
            <a:ext cx="309150" cy="309150"/>
          </a:xfrm>
          <a:prstGeom prst="rect">
            <a:avLst/>
          </a:prstGeom>
          <a:noFill/>
          <a:ln>
            <a:noFill/>
          </a:ln>
        </p:spPr>
      </p:pic>
      <p:pic>
        <p:nvPicPr>
          <p:cNvPr id="266" name="Google Shape;266;p40"/>
          <p:cNvPicPr preferRelativeResize="0"/>
          <p:nvPr/>
        </p:nvPicPr>
        <p:blipFill>
          <a:blip r:embed="rId3">
            <a:alphaModFix/>
          </a:blip>
          <a:stretch>
            <a:fillRect/>
          </a:stretch>
        </p:blipFill>
        <p:spPr>
          <a:xfrm>
            <a:off x="8748225" y="4601200"/>
            <a:ext cx="309150" cy="309150"/>
          </a:xfrm>
          <a:prstGeom prst="rect">
            <a:avLst/>
          </a:prstGeom>
          <a:noFill/>
          <a:ln>
            <a:noFill/>
          </a:ln>
        </p:spPr>
      </p:pic>
      <p:pic>
        <p:nvPicPr>
          <p:cNvPr id="267" name="Google Shape;267;p40"/>
          <p:cNvPicPr preferRelativeResize="0"/>
          <p:nvPr/>
        </p:nvPicPr>
        <p:blipFill>
          <a:blip r:embed="rId4">
            <a:alphaModFix/>
          </a:blip>
          <a:stretch>
            <a:fillRect/>
          </a:stretch>
        </p:blipFill>
        <p:spPr>
          <a:xfrm>
            <a:off x="3291362" y="655400"/>
            <a:ext cx="2804830" cy="434027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41"/>
          <p:cNvSpPr txBox="1"/>
          <p:nvPr>
            <p:ph idx="1" type="body"/>
          </p:nvPr>
        </p:nvSpPr>
        <p:spPr>
          <a:xfrm>
            <a:off x="750428" y="-28996"/>
            <a:ext cx="7886700" cy="4020000"/>
          </a:xfrm>
          <a:prstGeom prst="rect">
            <a:avLst/>
          </a:prstGeom>
          <a:noFill/>
          <a:ln>
            <a:noFill/>
          </a:ln>
        </p:spPr>
        <p:txBody>
          <a:bodyPr anchorCtr="0" anchor="t" bIns="34275" lIns="68575" spcFirstLastPara="1" rIns="68575" wrap="square" tIns="34275">
            <a:noAutofit/>
          </a:bodyPr>
          <a:lstStyle/>
          <a:p>
            <a:pPr indent="0" lvl="0" marL="0" rtl="0" algn="l">
              <a:lnSpc>
                <a:spcPct val="70000"/>
              </a:lnSpc>
              <a:spcBef>
                <a:spcPts val="0"/>
              </a:spcBef>
              <a:spcAft>
                <a:spcPts val="0"/>
              </a:spcAft>
              <a:buClr>
                <a:schemeClr val="dk1"/>
              </a:buClr>
              <a:buSzPts val="1400"/>
              <a:buNone/>
            </a:pPr>
            <a:r>
              <a:t/>
            </a:r>
            <a:endParaRPr b="1" sz="1400" u="sng">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3000"/>
              <a:buNone/>
            </a:pPr>
            <a:r>
              <a:rPr b="1" lang="en" sz="1400">
                <a:solidFill>
                  <a:srgbClr val="000000"/>
                </a:solidFill>
                <a:latin typeface="Times New Roman"/>
                <a:ea typeface="Times New Roman"/>
                <a:cs typeface="Times New Roman"/>
                <a:sym typeface="Times New Roman"/>
              </a:rPr>
              <a:t>Stored Procedure IV:  Place an Order</a:t>
            </a:r>
            <a:endParaRPr b="1" sz="1400">
              <a:solidFill>
                <a:srgbClr val="000000"/>
              </a:solidFill>
              <a:latin typeface="Times New Roman"/>
              <a:ea typeface="Times New Roman"/>
              <a:cs typeface="Times New Roman"/>
              <a:sym typeface="Times New Roman"/>
            </a:endParaRPr>
          </a:p>
          <a:p>
            <a:pPr indent="0" lvl="0" marL="457200" rtl="0" algn="ctr">
              <a:lnSpc>
                <a:spcPct val="100000"/>
              </a:lnSpc>
              <a:spcBef>
                <a:spcPts val="800"/>
              </a:spcBef>
              <a:spcAft>
                <a:spcPts val="0"/>
              </a:spcAft>
              <a:buNone/>
            </a:pPr>
            <a:r>
              <a:t/>
            </a:r>
            <a:endParaRPr b="1" sz="1400">
              <a:solidFill>
                <a:srgbClr val="000000"/>
              </a:solidFill>
              <a:latin typeface="Times New Roman"/>
              <a:ea typeface="Times New Roman"/>
              <a:cs typeface="Times New Roman"/>
              <a:sym typeface="Times New Roman"/>
            </a:endParaRPr>
          </a:p>
          <a:p>
            <a:pPr indent="0" lvl="0" marL="177800" rtl="0" algn="l">
              <a:lnSpc>
                <a:spcPct val="100000"/>
              </a:lnSpc>
              <a:spcBef>
                <a:spcPts val="800"/>
              </a:spcBef>
              <a:spcAft>
                <a:spcPts val="0"/>
              </a:spcAft>
              <a:buNone/>
            </a:pPr>
            <a:r>
              <a:t/>
            </a:r>
            <a:endParaRPr sz="1100">
              <a:solidFill>
                <a:srgbClr val="000000"/>
              </a:solidFill>
            </a:endParaRPr>
          </a:p>
          <a:p>
            <a:pPr indent="0" lvl="0" marL="0" rtl="0" algn="l">
              <a:lnSpc>
                <a:spcPct val="100000"/>
              </a:lnSpc>
              <a:spcBef>
                <a:spcPts val="800"/>
              </a:spcBef>
              <a:spcAft>
                <a:spcPts val="0"/>
              </a:spcAft>
              <a:buNone/>
            </a:pPr>
            <a:r>
              <a:rPr lang="en" sz="1800">
                <a:solidFill>
                  <a:srgbClr val="000000"/>
                </a:solidFill>
                <a:latin typeface="Times New Roman"/>
                <a:ea typeface="Times New Roman"/>
                <a:cs typeface="Times New Roman"/>
                <a:sym typeface="Times New Roman"/>
              </a:rPr>
              <a:t> </a:t>
            </a:r>
            <a:endParaRPr sz="1100">
              <a:solidFill>
                <a:srgbClr val="000000"/>
              </a:solidFill>
            </a:endParaRPr>
          </a:p>
          <a:p>
            <a:pPr indent="0" lvl="0" marL="0" rtl="0" algn="l">
              <a:lnSpc>
                <a:spcPct val="100000"/>
              </a:lnSpc>
              <a:spcBef>
                <a:spcPts val="800"/>
              </a:spcBef>
              <a:spcAft>
                <a:spcPts val="0"/>
              </a:spcAft>
              <a:buNone/>
            </a:pPr>
            <a:r>
              <a:rPr lang="en" sz="1800">
                <a:solidFill>
                  <a:srgbClr val="000000"/>
                </a:solidFill>
                <a:latin typeface="Times New Roman"/>
                <a:ea typeface="Times New Roman"/>
                <a:cs typeface="Times New Roman"/>
                <a:sym typeface="Times New Roman"/>
              </a:rPr>
              <a:t> </a:t>
            </a:r>
            <a:endParaRPr sz="1100"/>
          </a:p>
          <a:p>
            <a:pPr indent="0" lvl="0" marL="177800" rtl="0" algn="l">
              <a:lnSpc>
                <a:spcPct val="100000"/>
              </a:lnSpc>
              <a:spcBef>
                <a:spcPts val="800"/>
              </a:spcBef>
              <a:spcAft>
                <a:spcPts val="0"/>
              </a:spcAft>
              <a:buNone/>
            </a:pPr>
            <a:r>
              <a:t/>
            </a:r>
            <a:endParaRPr sz="1100"/>
          </a:p>
          <a:p>
            <a:pPr indent="0" lvl="0" marL="0" rtl="0" algn="l">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l">
              <a:lnSpc>
                <a:spcPct val="70000"/>
              </a:lnSpc>
              <a:spcBef>
                <a:spcPts val="800"/>
              </a:spcBef>
              <a:spcAft>
                <a:spcPts val="0"/>
              </a:spcAft>
              <a:buClr>
                <a:schemeClr val="dk1"/>
              </a:buClr>
              <a:buSzPts val="500"/>
              <a:buNone/>
            </a:pPr>
            <a:r>
              <a:rPr b="1" lang="en" sz="500">
                <a:latin typeface="Times New Roman"/>
                <a:ea typeface="Times New Roman"/>
                <a:cs typeface="Times New Roman"/>
                <a:sym typeface="Times New Roman"/>
              </a:rPr>
              <a:t>	</a:t>
            </a:r>
            <a:endParaRPr i="1" sz="4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400"/>
              <a:buNone/>
            </a:pPr>
            <a:r>
              <a:t/>
            </a:r>
            <a:endParaRPr i="1" sz="4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800"/>
              <a:buNone/>
            </a:pPr>
            <a:r>
              <a:t/>
            </a:r>
            <a:endParaRPr b="1" sz="8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l">
              <a:lnSpc>
                <a:spcPct val="70000"/>
              </a:lnSpc>
              <a:spcBef>
                <a:spcPts val="800"/>
              </a:spcBef>
              <a:spcAft>
                <a:spcPts val="0"/>
              </a:spcAft>
              <a:buClr>
                <a:schemeClr val="dk1"/>
              </a:buClr>
              <a:buSzPts val="500"/>
              <a:buNone/>
            </a:pPr>
            <a:r>
              <a:rPr b="1" lang="en" sz="500">
                <a:latin typeface="Times New Roman"/>
                <a:ea typeface="Times New Roman"/>
                <a:cs typeface="Times New Roman"/>
                <a:sym typeface="Times New Roman"/>
              </a:rPr>
              <a:t> </a:t>
            </a:r>
            <a:endParaRPr sz="1100"/>
          </a:p>
          <a:p>
            <a:pPr indent="0" lvl="0" marL="0" rtl="0" algn="ctr">
              <a:lnSpc>
                <a:spcPct val="70000"/>
              </a:lnSpc>
              <a:spcBef>
                <a:spcPts val="800"/>
              </a:spcBef>
              <a:spcAft>
                <a:spcPts val="0"/>
              </a:spcAft>
              <a:buClr>
                <a:schemeClr val="dk1"/>
              </a:buClr>
              <a:buSzPts val="500"/>
              <a:buNone/>
            </a:pPr>
            <a:r>
              <a:rPr lang="en" sz="500">
                <a:latin typeface="Times New Roman"/>
                <a:ea typeface="Times New Roman"/>
                <a:cs typeface="Times New Roman"/>
                <a:sym typeface="Times New Roman"/>
              </a:rPr>
              <a:t> </a:t>
            </a:r>
            <a:endParaRPr sz="1100"/>
          </a:p>
          <a:p>
            <a:pPr indent="0" lvl="1" marL="342900" rtl="0" algn="l">
              <a:lnSpc>
                <a:spcPct val="70000"/>
              </a:lnSpc>
              <a:spcBef>
                <a:spcPts val="400"/>
              </a:spcBef>
              <a:spcAft>
                <a:spcPts val="0"/>
              </a:spcAft>
              <a:buClr>
                <a:schemeClr val="dk1"/>
              </a:buClr>
              <a:buSzPts val="500"/>
              <a:buNone/>
            </a:pPr>
            <a:r>
              <a:t/>
            </a:r>
            <a:endParaRPr sz="500">
              <a:latin typeface="Times New Roman"/>
              <a:ea typeface="Times New Roman"/>
              <a:cs typeface="Times New Roman"/>
              <a:sym typeface="Times New Roman"/>
            </a:endParaRPr>
          </a:p>
          <a:p>
            <a:pPr indent="-152400" lvl="1" marL="520700" rtl="0" algn="l">
              <a:lnSpc>
                <a:spcPct val="70000"/>
              </a:lnSpc>
              <a:spcBef>
                <a:spcPts val="400"/>
              </a:spcBef>
              <a:spcAft>
                <a:spcPts val="0"/>
              </a:spcAft>
              <a:buClr>
                <a:schemeClr val="dk1"/>
              </a:buClr>
              <a:buSzPts val="500"/>
              <a:buFont typeface="Noto Sans Symbols"/>
              <a:buNone/>
            </a:pPr>
            <a:r>
              <a:t/>
            </a:r>
            <a:endParaRPr b="1" sz="500">
              <a:latin typeface="Times New Roman"/>
              <a:ea typeface="Times New Roman"/>
              <a:cs typeface="Times New Roman"/>
              <a:sym typeface="Times New Roman"/>
            </a:endParaRPr>
          </a:p>
          <a:p>
            <a:pPr indent="0" lvl="1" marL="0" rtl="0" algn="l">
              <a:lnSpc>
                <a:spcPct val="70000"/>
              </a:lnSpc>
              <a:spcBef>
                <a:spcPts val="400"/>
              </a:spcBef>
              <a:spcAft>
                <a:spcPts val="1600"/>
              </a:spcAft>
              <a:buClr>
                <a:schemeClr val="dk1"/>
              </a:buClr>
              <a:buSzPts val="400"/>
              <a:buNone/>
            </a:pPr>
            <a:r>
              <a:t/>
            </a:r>
            <a:endParaRPr b="1" sz="400">
              <a:latin typeface="Times New Roman"/>
              <a:ea typeface="Times New Roman"/>
              <a:cs typeface="Times New Roman"/>
              <a:sym typeface="Times New Roman"/>
            </a:endParaRPr>
          </a:p>
        </p:txBody>
      </p:sp>
      <p:sp>
        <p:nvSpPr>
          <p:cNvPr id="273" name="Google Shape;273;p41"/>
          <p:cNvSpPr/>
          <p:nvPr/>
        </p:nvSpPr>
        <p:spPr>
          <a:xfrm>
            <a:off x="0" y="0"/>
            <a:ext cx="9144000" cy="144600"/>
          </a:xfrm>
          <a:prstGeom prst="rect">
            <a:avLst/>
          </a:prstGeom>
          <a:solidFill>
            <a:srgbClr val="000000"/>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pic>
        <p:nvPicPr>
          <p:cNvPr id="274" name="Google Shape;274;p41"/>
          <p:cNvPicPr preferRelativeResize="0"/>
          <p:nvPr/>
        </p:nvPicPr>
        <p:blipFill>
          <a:blip r:embed="rId3">
            <a:alphaModFix/>
          </a:blip>
          <a:stretch>
            <a:fillRect/>
          </a:stretch>
        </p:blipFill>
        <p:spPr>
          <a:xfrm>
            <a:off x="63125" y="4601200"/>
            <a:ext cx="309150" cy="309150"/>
          </a:xfrm>
          <a:prstGeom prst="rect">
            <a:avLst/>
          </a:prstGeom>
          <a:noFill/>
          <a:ln>
            <a:noFill/>
          </a:ln>
        </p:spPr>
      </p:pic>
      <p:sp>
        <p:nvSpPr>
          <p:cNvPr id="275" name="Google Shape;275;p41"/>
          <p:cNvSpPr/>
          <p:nvPr/>
        </p:nvSpPr>
        <p:spPr>
          <a:xfrm>
            <a:off x="0" y="4998900"/>
            <a:ext cx="9144000" cy="144600"/>
          </a:xfrm>
          <a:prstGeom prst="rect">
            <a:avLst/>
          </a:prstGeom>
          <a:solidFill>
            <a:srgbClr val="000000"/>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pic>
        <p:nvPicPr>
          <p:cNvPr id="276" name="Google Shape;276;p41"/>
          <p:cNvPicPr preferRelativeResize="0"/>
          <p:nvPr/>
        </p:nvPicPr>
        <p:blipFill>
          <a:blip r:embed="rId3">
            <a:alphaModFix/>
          </a:blip>
          <a:stretch>
            <a:fillRect/>
          </a:stretch>
        </p:blipFill>
        <p:spPr>
          <a:xfrm>
            <a:off x="8760400" y="4601200"/>
            <a:ext cx="309150" cy="309150"/>
          </a:xfrm>
          <a:prstGeom prst="rect">
            <a:avLst/>
          </a:prstGeom>
          <a:noFill/>
          <a:ln>
            <a:noFill/>
          </a:ln>
        </p:spPr>
      </p:pic>
      <p:pic>
        <p:nvPicPr>
          <p:cNvPr id="277" name="Google Shape;277;p41"/>
          <p:cNvPicPr preferRelativeResize="0"/>
          <p:nvPr/>
        </p:nvPicPr>
        <p:blipFill>
          <a:blip r:embed="rId4">
            <a:alphaModFix/>
          </a:blip>
          <a:stretch>
            <a:fillRect/>
          </a:stretch>
        </p:blipFill>
        <p:spPr>
          <a:xfrm>
            <a:off x="2174825" y="502925"/>
            <a:ext cx="5207002" cy="44758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2"/>
          <p:cNvSpPr txBox="1"/>
          <p:nvPr>
            <p:ph idx="1" type="body"/>
          </p:nvPr>
        </p:nvSpPr>
        <p:spPr>
          <a:xfrm>
            <a:off x="750428" y="-28996"/>
            <a:ext cx="7886700" cy="4020000"/>
          </a:xfrm>
          <a:prstGeom prst="rect">
            <a:avLst/>
          </a:prstGeom>
          <a:noFill/>
          <a:ln>
            <a:noFill/>
          </a:ln>
        </p:spPr>
        <p:txBody>
          <a:bodyPr anchorCtr="0" anchor="t" bIns="34275" lIns="68575" spcFirstLastPara="1" rIns="68575" wrap="square" tIns="34275">
            <a:noAutofit/>
          </a:bodyPr>
          <a:lstStyle/>
          <a:p>
            <a:pPr indent="0" lvl="0" marL="0" rtl="0" algn="l">
              <a:lnSpc>
                <a:spcPct val="70000"/>
              </a:lnSpc>
              <a:spcBef>
                <a:spcPts val="0"/>
              </a:spcBef>
              <a:spcAft>
                <a:spcPts val="0"/>
              </a:spcAft>
              <a:buClr>
                <a:schemeClr val="dk1"/>
              </a:buClr>
              <a:buSzPts val="1400"/>
              <a:buNone/>
            </a:pPr>
            <a:r>
              <a:t/>
            </a:r>
            <a:endParaRPr b="1" sz="1400" u="sng">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3000"/>
              <a:buNone/>
            </a:pPr>
            <a:r>
              <a:rPr b="1" lang="en" sz="1400">
                <a:solidFill>
                  <a:srgbClr val="000000"/>
                </a:solidFill>
                <a:latin typeface="Times New Roman"/>
                <a:ea typeface="Times New Roman"/>
                <a:cs typeface="Times New Roman"/>
                <a:sym typeface="Times New Roman"/>
              </a:rPr>
              <a:t>Stored Procedure V:  </a:t>
            </a:r>
            <a:r>
              <a:rPr b="1" lang="en" sz="1400">
                <a:solidFill>
                  <a:srgbClr val="000000"/>
                </a:solidFill>
                <a:latin typeface="Times New Roman"/>
                <a:ea typeface="Times New Roman"/>
                <a:cs typeface="Times New Roman"/>
                <a:sym typeface="Times New Roman"/>
              </a:rPr>
              <a:t>Generate an Invoice Number</a:t>
            </a:r>
            <a:endParaRPr b="1" sz="1400">
              <a:solidFill>
                <a:srgbClr val="000000"/>
              </a:solidFill>
              <a:latin typeface="Times New Roman"/>
              <a:ea typeface="Times New Roman"/>
              <a:cs typeface="Times New Roman"/>
              <a:sym typeface="Times New Roman"/>
            </a:endParaRPr>
          </a:p>
          <a:p>
            <a:pPr indent="0" lvl="0" marL="457200" rtl="0" algn="ctr">
              <a:lnSpc>
                <a:spcPct val="100000"/>
              </a:lnSpc>
              <a:spcBef>
                <a:spcPts val="800"/>
              </a:spcBef>
              <a:spcAft>
                <a:spcPts val="0"/>
              </a:spcAft>
              <a:buNone/>
            </a:pPr>
            <a:r>
              <a:t/>
            </a:r>
            <a:endParaRPr b="1" sz="1400">
              <a:solidFill>
                <a:srgbClr val="000000"/>
              </a:solidFill>
              <a:latin typeface="Times New Roman"/>
              <a:ea typeface="Times New Roman"/>
              <a:cs typeface="Times New Roman"/>
              <a:sym typeface="Times New Roman"/>
            </a:endParaRPr>
          </a:p>
          <a:p>
            <a:pPr indent="0" lvl="0" marL="457200" rtl="0" algn="l">
              <a:lnSpc>
                <a:spcPct val="100000"/>
              </a:lnSpc>
              <a:spcBef>
                <a:spcPts val="800"/>
              </a:spcBef>
              <a:spcAft>
                <a:spcPts val="0"/>
              </a:spcAft>
              <a:buNone/>
            </a:pPr>
            <a:r>
              <a:t/>
            </a:r>
            <a:endParaRPr sz="1200">
              <a:solidFill>
                <a:srgbClr val="000000"/>
              </a:solidFill>
              <a:latin typeface="Times New Roman"/>
              <a:ea typeface="Times New Roman"/>
              <a:cs typeface="Times New Roman"/>
              <a:sym typeface="Times New Roman"/>
            </a:endParaRPr>
          </a:p>
          <a:p>
            <a:pPr indent="0" lvl="0" marL="177800" rtl="0" algn="l">
              <a:lnSpc>
                <a:spcPct val="100000"/>
              </a:lnSpc>
              <a:spcBef>
                <a:spcPts val="800"/>
              </a:spcBef>
              <a:spcAft>
                <a:spcPts val="0"/>
              </a:spcAft>
              <a:buNone/>
            </a:pPr>
            <a:r>
              <a:t/>
            </a:r>
            <a:endParaRPr sz="1100">
              <a:solidFill>
                <a:srgbClr val="000000"/>
              </a:solidFill>
            </a:endParaRPr>
          </a:p>
          <a:p>
            <a:pPr indent="0" lvl="0" marL="0" rtl="0" algn="l">
              <a:lnSpc>
                <a:spcPct val="100000"/>
              </a:lnSpc>
              <a:spcBef>
                <a:spcPts val="800"/>
              </a:spcBef>
              <a:spcAft>
                <a:spcPts val="0"/>
              </a:spcAft>
              <a:buNone/>
            </a:pPr>
            <a:r>
              <a:rPr lang="en" sz="1800">
                <a:solidFill>
                  <a:srgbClr val="000000"/>
                </a:solidFill>
                <a:latin typeface="Times New Roman"/>
                <a:ea typeface="Times New Roman"/>
                <a:cs typeface="Times New Roman"/>
                <a:sym typeface="Times New Roman"/>
              </a:rPr>
              <a:t> </a:t>
            </a:r>
            <a:endParaRPr sz="1100">
              <a:solidFill>
                <a:srgbClr val="000000"/>
              </a:solidFill>
            </a:endParaRPr>
          </a:p>
          <a:p>
            <a:pPr indent="0" lvl="0" marL="0" rtl="0" algn="l">
              <a:lnSpc>
                <a:spcPct val="100000"/>
              </a:lnSpc>
              <a:spcBef>
                <a:spcPts val="800"/>
              </a:spcBef>
              <a:spcAft>
                <a:spcPts val="0"/>
              </a:spcAft>
              <a:buNone/>
            </a:pPr>
            <a:r>
              <a:rPr lang="en" sz="1800">
                <a:solidFill>
                  <a:srgbClr val="000000"/>
                </a:solidFill>
                <a:latin typeface="Times New Roman"/>
                <a:ea typeface="Times New Roman"/>
                <a:cs typeface="Times New Roman"/>
                <a:sym typeface="Times New Roman"/>
              </a:rPr>
              <a:t> </a:t>
            </a:r>
            <a:endParaRPr sz="1100"/>
          </a:p>
          <a:p>
            <a:pPr indent="0" lvl="0" marL="177800" rtl="0" algn="l">
              <a:lnSpc>
                <a:spcPct val="100000"/>
              </a:lnSpc>
              <a:spcBef>
                <a:spcPts val="800"/>
              </a:spcBef>
              <a:spcAft>
                <a:spcPts val="0"/>
              </a:spcAft>
              <a:buNone/>
            </a:pPr>
            <a:r>
              <a:t/>
            </a:r>
            <a:endParaRPr sz="1100"/>
          </a:p>
          <a:p>
            <a:pPr indent="0" lvl="0" marL="0" rtl="0" algn="l">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l">
              <a:lnSpc>
                <a:spcPct val="70000"/>
              </a:lnSpc>
              <a:spcBef>
                <a:spcPts val="800"/>
              </a:spcBef>
              <a:spcAft>
                <a:spcPts val="0"/>
              </a:spcAft>
              <a:buClr>
                <a:schemeClr val="dk1"/>
              </a:buClr>
              <a:buSzPts val="500"/>
              <a:buNone/>
            </a:pPr>
            <a:r>
              <a:rPr b="1" lang="en" sz="500">
                <a:latin typeface="Times New Roman"/>
                <a:ea typeface="Times New Roman"/>
                <a:cs typeface="Times New Roman"/>
                <a:sym typeface="Times New Roman"/>
              </a:rPr>
              <a:t>	</a:t>
            </a:r>
            <a:endParaRPr i="1" sz="4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400"/>
              <a:buNone/>
            </a:pPr>
            <a:r>
              <a:t/>
            </a:r>
            <a:endParaRPr i="1" sz="4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800"/>
              <a:buNone/>
            </a:pPr>
            <a:r>
              <a:t/>
            </a:r>
            <a:endParaRPr b="1" sz="8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l">
              <a:lnSpc>
                <a:spcPct val="70000"/>
              </a:lnSpc>
              <a:spcBef>
                <a:spcPts val="800"/>
              </a:spcBef>
              <a:spcAft>
                <a:spcPts val="0"/>
              </a:spcAft>
              <a:buClr>
                <a:schemeClr val="dk1"/>
              </a:buClr>
              <a:buSzPts val="500"/>
              <a:buNone/>
            </a:pPr>
            <a:r>
              <a:rPr b="1" lang="en" sz="500">
                <a:latin typeface="Times New Roman"/>
                <a:ea typeface="Times New Roman"/>
                <a:cs typeface="Times New Roman"/>
                <a:sym typeface="Times New Roman"/>
              </a:rPr>
              <a:t> </a:t>
            </a:r>
            <a:endParaRPr sz="1100"/>
          </a:p>
          <a:p>
            <a:pPr indent="0" lvl="0" marL="0" rtl="0" algn="ctr">
              <a:lnSpc>
                <a:spcPct val="70000"/>
              </a:lnSpc>
              <a:spcBef>
                <a:spcPts val="800"/>
              </a:spcBef>
              <a:spcAft>
                <a:spcPts val="0"/>
              </a:spcAft>
              <a:buClr>
                <a:schemeClr val="dk1"/>
              </a:buClr>
              <a:buSzPts val="500"/>
              <a:buNone/>
            </a:pPr>
            <a:r>
              <a:rPr lang="en" sz="500">
                <a:latin typeface="Times New Roman"/>
                <a:ea typeface="Times New Roman"/>
                <a:cs typeface="Times New Roman"/>
                <a:sym typeface="Times New Roman"/>
              </a:rPr>
              <a:t> </a:t>
            </a:r>
            <a:endParaRPr sz="1100"/>
          </a:p>
          <a:p>
            <a:pPr indent="0" lvl="1" marL="342900" rtl="0" algn="l">
              <a:lnSpc>
                <a:spcPct val="70000"/>
              </a:lnSpc>
              <a:spcBef>
                <a:spcPts val="400"/>
              </a:spcBef>
              <a:spcAft>
                <a:spcPts val="0"/>
              </a:spcAft>
              <a:buClr>
                <a:schemeClr val="dk1"/>
              </a:buClr>
              <a:buSzPts val="500"/>
              <a:buNone/>
            </a:pPr>
            <a:r>
              <a:t/>
            </a:r>
            <a:endParaRPr sz="500">
              <a:latin typeface="Times New Roman"/>
              <a:ea typeface="Times New Roman"/>
              <a:cs typeface="Times New Roman"/>
              <a:sym typeface="Times New Roman"/>
            </a:endParaRPr>
          </a:p>
          <a:p>
            <a:pPr indent="-152400" lvl="1" marL="520700" rtl="0" algn="l">
              <a:lnSpc>
                <a:spcPct val="70000"/>
              </a:lnSpc>
              <a:spcBef>
                <a:spcPts val="400"/>
              </a:spcBef>
              <a:spcAft>
                <a:spcPts val="0"/>
              </a:spcAft>
              <a:buClr>
                <a:schemeClr val="dk1"/>
              </a:buClr>
              <a:buSzPts val="500"/>
              <a:buFont typeface="Noto Sans Symbols"/>
              <a:buNone/>
            </a:pPr>
            <a:r>
              <a:t/>
            </a:r>
            <a:endParaRPr b="1" sz="500">
              <a:latin typeface="Times New Roman"/>
              <a:ea typeface="Times New Roman"/>
              <a:cs typeface="Times New Roman"/>
              <a:sym typeface="Times New Roman"/>
            </a:endParaRPr>
          </a:p>
          <a:p>
            <a:pPr indent="0" lvl="1" marL="0" rtl="0" algn="l">
              <a:lnSpc>
                <a:spcPct val="70000"/>
              </a:lnSpc>
              <a:spcBef>
                <a:spcPts val="400"/>
              </a:spcBef>
              <a:spcAft>
                <a:spcPts val="1600"/>
              </a:spcAft>
              <a:buClr>
                <a:schemeClr val="dk1"/>
              </a:buClr>
              <a:buSzPts val="400"/>
              <a:buNone/>
            </a:pPr>
            <a:r>
              <a:t/>
            </a:r>
            <a:endParaRPr b="1" sz="400">
              <a:latin typeface="Times New Roman"/>
              <a:ea typeface="Times New Roman"/>
              <a:cs typeface="Times New Roman"/>
              <a:sym typeface="Times New Roman"/>
            </a:endParaRPr>
          </a:p>
        </p:txBody>
      </p:sp>
      <p:sp>
        <p:nvSpPr>
          <p:cNvPr id="283" name="Google Shape;283;p42"/>
          <p:cNvSpPr/>
          <p:nvPr/>
        </p:nvSpPr>
        <p:spPr>
          <a:xfrm>
            <a:off x="0" y="0"/>
            <a:ext cx="9144000" cy="144600"/>
          </a:xfrm>
          <a:prstGeom prst="rect">
            <a:avLst/>
          </a:prstGeom>
          <a:solidFill>
            <a:srgbClr val="000000"/>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284" name="Google Shape;284;p42"/>
          <p:cNvSpPr/>
          <p:nvPr/>
        </p:nvSpPr>
        <p:spPr>
          <a:xfrm>
            <a:off x="0" y="5006900"/>
            <a:ext cx="9144000" cy="144600"/>
          </a:xfrm>
          <a:prstGeom prst="rect">
            <a:avLst/>
          </a:prstGeom>
          <a:solidFill>
            <a:srgbClr val="000000"/>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pic>
        <p:nvPicPr>
          <p:cNvPr id="285" name="Google Shape;285;p42"/>
          <p:cNvPicPr preferRelativeResize="0"/>
          <p:nvPr/>
        </p:nvPicPr>
        <p:blipFill>
          <a:blip r:embed="rId3">
            <a:alphaModFix/>
          </a:blip>
          <a:stretch>
            <a:fillRect/>
          </a:stretch>
        </p:blipFill>
        <p:spPr>
          <a:xfrm>
            <a:off x="2141913" y="576550"/>
            <a:ext cx="4860170" cy="4430348"/>
          </a:xfrm>
          <a:prstGeom prst="rect">
            <a:avLst/>
          </a:prstGeom>
          <a:noFill/>
          <a:ln>
            <a:noFill/>
          </a:ln>
        </p:spPr>
      </p:pic>
      <p:pic>
        <p:nvPicPr>
          <p:cNvPr id="286" name="Google Shape;286;p42"/>
          <p:cNvPicPr preferRelativeResize="0"/>
          <p:nvPr/>
        </p:nvPicPr>
        <p:blipFill>
          <a:blip r:embed="rId4">
            <a:alphaModFix/>
          </a:blip>
          <a:stretch>
            <a:fillRect/>
          </a:stretch>
        </p:blipFill>
        <p:spPr>
          <a:xfrm>
            <a:off x="63125" y="4601200"/>
            <a:ext cx="309150" cy="309150"/>
          </a:xfrm>
          <a:prstGeom prst="rect">
            <a:avLst/>
          </a:prstGeom>
          <a:noFill/>
          <a:ln>
            <a:noFill/>
          </a:ln>
        </p:spPr>
      </p:pic>
      <p:pic>
        <p:nvPicPr>
          <p:cNvPr id="287" name="Google Shape;287;p42"/>
          <p:cNvPicPr preferRelativeResize="0"/>
          <p:nvPr/>
        </p:nvPicPr>
        <p:blipFill>
          <a:blip r:embed="rId4">
            <a:alphaModFix/>
          </a:blip>
          <a:stretch>
            <a:fillRect/>
          </a:stretch>
        </p:blipFill>
        <p:spPr>
          <a:xfrm>
            <a:off x="8724900" y="4601200"/>
            <a:ext cx="309150" cy="3091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43"/>
          <p:cNvSpPr txBox="1"/>
          <p:nvPr>
            <p:ph idx="1" type="body"/>
          </p:nvPr>
        </p:nvSpPr>
        <p:spPr>
          <a:xfrm>
            <a:off x="750428" y="47204"/>
            <a:ext cx="7886700" cy="4020000"/>
          </a:xfrm>
          <a:prstGeom prst="rect">
            <a:avLst/>
          </a:prstGeom>
          <a:noFill/>
          <a:ln>
            <a:noFill/>
          </a:ln>
        </p:spPr>
        <p:txBody>
          <a:bodyPr anchorCtr="0" anchor="t" bIns="34275" lIns="68575" spcFirstLastPara="1" rIns="68575" wrap="square" tIns="34275">
            <a:noAutofit/>
          </a:bodyPr>
          <a:lstStyle/>
          <a:p>
            <a:pPr indent="0" lvl="0" marL="0" rtl="0" algn="l">
              <a:lnSpc>
                <a:spcPct val="70000"/>
              </a:lnSpc>
              <a:spcBef>
                <a:spcPts val="0"/>
              </a:spcBef>
              <a:spcAft>
                <a:spcPts val="0"/>
              </a:spcAft>
              <a:buClr>
                <a:schemeClr val="dk1"/>
              </a:buClr>
              <a:buSzPts val="1400"/>
              <a:buNone/>
            </a:pPr>
            <a:r>
              <a:t/>
            </a:r>
            <a:endParaRPr b="1" sz="1400" u="sng">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3000"/>
              <a:buNone/>
            </a:pPr>
            <a:r>
              <a:rPr b="1" lang="en" sz="1400">
                <a:solidFill>
                  <a:srgbClr val="000000"/>
                </a:solidFill>
                <a:latin typeface="Times New Roman"/>
                <a:ea typeface="Times New Roman"/>
                <a:cs typeface="Times New Roman"/>
                <a:sym typeface="Times New Roman"/>
              </a:rPr>
              <a:t>Stored Procedure VI:  </a:t>
            </a:r>
            <a:r>
              <a:rPr b="1" lang="en" sz="1400">
                <a:solidFill>
                  <a:srgbClr val="000000"/>
                </a:solidFill>
                <a:latin typeface="Times New Roman"/>
                <a:ea typeface="Times New Roman"/>
                <a:cs typeface="Times New Roman"/>
                <a:sym typeface="Times New Roman"/>
              </a:rPr>
              <a:t>View Transaction Record</a:t>
            </a:r>
            <a:endParaRPr b="1" sz="1400">
              <a:solidFill>
                <a:srgbClr val="000000"/>
              </a:solidFill>
              <a:latin typeface="Times New Roman"/>
              <a:ea typeface="Times New Roman"/>
              <a:cs typeface="Times New Roman"/>
              <a:sym typeface="Times New Roman"/>
            </a:endParaRPr>
          </a:p>
          <a:p>
            <a:pPr indent="0" lvl="0" marL="457200" rtl="0" algn="ctr">
              <a:lnSpc>
                <a:spcPct val="100000"/>
              </a:lnSpc>
              <a:spcBef>
                <a:spcPts val="800"/>
              </a:spcBef>
              <a:spcAft>
                <a:spcPts val="0"/>
              </a:spcAft>
              <a:buNone/>
            </a:pPr>
            <a:r>
              <a:t/>
            </a:r>
            <a:endParaRPr b="1" sz="1400">
              <a:solidFill>
                <a:srgbClr val="000000"/>
              </a:solidFill>
              <a:latin typeface="Times New Roman"/>
              <a:ea typeface="Times New Roman"/>
              <a:cs typeface="Times New Roman"/>
              <a:sym typeface="Times New Roman"/>
            </a:endParaRPr>
          </a:p>
          <a:p>
            <a:pPr indent="0" lvl="0" marL="457200" rtl="0" algn="l">
              <a:lnSpc>
                <a:spcPct val="100000"/>
              </a:lnSpc>
              <a:spcBef>
                <a:spcPts val="800"/>
              </a:spcBef>
              <a:spcAft>
                <a:spcPts val="0"/>
              </a:spcAft>
              <a:buNone/>
            </a:pPr>
            <a:r>
              <a:t/>
            </a:r>
            <a:endParaRPr sz="1200">
              <a:solidFill>
                <a:srgbClr val="000000"/>
              </a:solidFill>
              <a:latin typeface="Times New Roman"/>
              <a:ea typeface="Times New Roman"/>
              <a:cs typeface="Times New Roman"/>
              <a:sym typeface="Times New Roman"/>
            </a:endParaRPr>
          </a:p>
          <a:p>
            <a:pPr indent="0" lvl="0" marL="177800" rtl="0" algn="l">
              <a:lnSpc>
                <a:spcPct val="100000"/>
              </a:lnSpc>
              <a:spcBef>
                <a:spcPts val="800"/>
              </a:spcBef>
              <a:spcAft>
                <a:spcPts val="0"/>
              </a:spcAft>
              <a:buNone/>
            </a:pPr>
            <a:r>
              <a:t/>
            </a:r>
            <a:endParaRPr sz="1100">
              <a:solidFill>
                <a:srgbClr val="000000"/>
              </a:solidFill>
            </a:endParaRPr>
          </a:p>
          <a:p>
            <a:pPr indent="0" lvl="0" marL="0" rtl="0" algn="l">
              <a:lnSpc>
                <a:spcPct val="100000"/>
              </a:lnSpc>
              <a:spcBef>
                <a:spcPts val="800"/>
              </a:spcBef>
              <a:spcAft>
                <a:spcPts val="0"/>
              </a:spcAft>
              <a:buNone/>
            </a:pPr>
            <a:r>
              <a:rPr lang="en" sz="1800">
                <a:solidFill>
                  <a:srgbClr val="000000"/>
                </a:solidFill>
                <a:latin typeface="Times New Roman"/>
                <a:ea typeface="Times New Roman"/>
                <a:cs typeface="Times New Roman"/>
                <a:sym typeface="Times New Roman"/>
              </a:rPr>
              <a:t> </a:t>
            </a:r>
            <a:endParaRPr sz="1100">
              <a:solidFill>
                <a:srgbClr val="000000"/>
              </a:solidFill>
            </a:endParaRPr>
          </a:p>
          <a:p>
            <a:pPr indent="0" lvl="0" marL="0" rtl="0" algn="l">
              <a:lnSpc>
                <a:spcPct val="100000"/>
              </a:lnSpc>
              <a:spcBef>
                <a:spcPts val="800"/>
              </a:spcBef>
              <a:spcAft>
                <a:spcPts val="0"/>
              </a:spcAft>
              <a:buNone/>
            </a:pPr>
            <a:r>
              <a:rPr lang="en" sz="1800">
                <a:solidFill>
                  <a:srgbClr val="000000"/>
                </a:solidFill>
                <a:latin typeface="Times New Roman"/>
                <a:ea typeface="Times New Roman"/>
                <a:cs typeface="Times New Roman"/>
                <a:sym typeface="Times New Roman"/>
              </a:rPr>
              <a:t> </a:t>
            </a:r>
            <a:endParaRPr sz="1100"/>
          </a:p>
          <a:p>
            <a:pPr indent="0" lvl="0" marL="177800" rtl="0" algn="l">
              <a:lnSpc>
                <a:spcPct val="100000"/>
              </a:lnSpc>
              <a:spcBef>
                <a:spcPts val="800"/>
              </a:spcBef>
              <a:spcAft>
                <a:spcPts val="0"/>
              </a:spcAft>
              <a:buNone/>
            </a:pPr>
            <a:r>
              <a:t/>
            </a:r>
            <a:endParaRPr sz="1100"/>
          </a:p>
          <a:p>
            <a:pPr indent="0" lvl="0" marL="0" rtl="0" algn="l">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l">
              <a:lnSpc>
                <a:spcPct val="70000"/>
              </a:lnSpc>
              <a:spcBef>
                <a:spcPts val="800"/>
              </a:spcBef>
              <a:spcAft>
                <a:spcPts val="0"/>
              </a:spcAft>
              <a:buClr>
                <a:schemeClr val="dk1"/>
              </a:buClr>
              <a:buSzPts val="500"/>
              <a:buNone/>
            </a:pPr>
            <a:r>
              <a:rPr b="1" lang="en" sz="500">
                <a:latin typeface="Times New Roman"/>
                <a:ea typeface="Times New Roman"/>
                <a:cs typeface="Times New Roman"/>
                <a:sym typeface="Times New Roman"/>
              </a:rPr>
              <a:t>	</a:t>
            </a:r>
            <a:endParaRPr i="1" sz="4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400"/>
              <a:buNone/>
            </a:pPr>
            <a:r>
              <a:t/>
            </a:r>
            <a:endParaRPr i="1" sz="4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800"/>
              <a:buNone/>
            </a:pPr>
            <a:r>
              <a:t/>
            </a:r>
            <a:endParaRPr b="1" sz="8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l">
              <a:lnSpc>
                <a:spcPct val="70000"/>
              </a:lnSpc>
              <a:spcBef>
                <a:spcPts val="800"/>
              </a:spcBef>
              <a:spcAft>
                <a:spcPts val="0"/>
              </a:spcAft>
              <a:buClr>
                <a:schemeClr val="dk1"/>
              </a:buClr>
              <a:buSzPts val="500"/>
              <a:buNone/>
            </a:pPr>
            <a:r>
              <a:rPr b="1" lang="en" sz="500">
                <a:latin typeface="Times New Roman"/>
                <a:ea typeface="Times New Roman"/>
                <a:cs typeface="Times New Roman"/>
                <a:sym typeface="Times New Roman"/>
              </a:rPr>
              <a:t> </a:t>
            </a:r>
            <a:endParaRPr sz="1100"/>
          </a:p>
          <a:p>
            <a:pPr indent="0" lvl="0" marL="0" rtl="0" algn="ctr">
              <a:lnSpc>
                <a:spcPct val="70000"/>
              </a:lnSpc>
              <a:spcBef>
                <a:spcPts val="800"/>
              </a:spcBef>
              <a:spcAft>
                <a:spcPts val="0"/>
              </a:spcAft>
              <a:buClr>
                <a:schemeClr val="dk1"/>
              </a:buClr>
              <a:buSzPts val="500"/>
              <a:buNone/>
            </a:pPr>
            <a:r>
              <a:rPr lang="en" sz="500">
                <a:latin typeface="Times New Roman"/>
                <a:ea typeface="Times New Roman"/>
                <a:cs typeface="Times New Roman"/>
                <a:sym typeface="Times New Roman"/>
              </a:rPr>
              <a:t> </a:t>
            </a:r>
            <a:endParaRPr sz="1100"/>
          </a:p>
          <a:p>
            <a:pPr indent="0" lvl="1" marL="342900" rtl="0" algn="l">
              <a:lnSpc>
                <a:spcPct val="70000"/>
              </a:lnSpc>
              <a:spcBef>
                <a:spcPts val="400"/>
              </a:spcBef>
              <a:spcAft>
                <a:spcPts val="0"/>
              </a:spcAft>
              <a:buClr>
                <a:schemeClr val="dk1"/>
              </a:buClr>
              <a:buSzPts val="500"/>
              <a:buNone/>
            </a:pPr>
            <a:r>
              <a:t/>
            </a:r>
            <a:endParaRPr sz="500">
              <a:latin typeface="Times New Roman"/>
              <a:ea typeface="Times New Roman"/>
              <a:cs typeface="Times New Roman"/>
              <a:sym typeface="Times New Roman"/>
            </a:endParaRPr>
          </a:p>
          <a:p>
            <a:pPr indent="-152400" lvl="1" marL="520700" rtl="0" algn="l">
              <a:lnSpc>
                <a:spcPct val="70000"/>
              </a:lnSpc>
              <a:spcBef>
                <a:spcPts val="400"/>
              </a:spcBef>
              <a:spcAft>
                <a:spcPts val="0"/>
              </a:spcAft>
              <a:buClr>
                <a:schemeClr val="dk1"/>
              </a:buClr>
              <a:buSzPts val="500"/>
              <a:buFont typeface="Noto Sans Symbols"/>
              <a:buNone/>
            </a:pPr>
            <a:r>
              <a:t/>
            </a:r>
            <a:endParaRPr b="1" sz="500">
              <a:latin typeface="Times New Roman"/>
              <a:ea typeface="Times New Roman"/>
              <a:cs typeface="Times New Roman"/>
              <a:sym typeface="Times New Roman"/>
            </a:endParaRPr>
          </a:p>
          <a:p>
            <a:pPr indent="0" lvl="1" marL="0" rtl="0" algn="l">
              <a:lnSpc>
                <a:spcPct val="70000"/>
              </a:lnSpc>
              <a:spcBef>
                <a:spcPts val="400"/>
              </a:spcBef>
              <a:spcAft>
                <a:spcPts val="1600"/>
              </a:spcAft>
              <a:buClr>
                <a:schemeClr val="dk1"/>
              </a:buClr>
              <a:buSzPts val="400"/>
              <a:buNone/>
            </a:pPr>
            <a:r>
              <a:t/>
            </a:r>
            <a:endParaRPr b="1" sz="400">
              <a:latin typeface="Times New Roman"/>
              <a:ea typeface="Times New Roman"/>
              <a:cs typeface="Times New Roman"/>
              <a:sym typeface="Times New Roman"/>
            </a:endParaRPr>
          </a:p>
        </p:txBody>
      </p:sp>
      <p:sp>
        <p:nvSpPr>
          <p:cNvPr id="293" name="Google Shape;293;p43"/>
          <p:cNvSpPr/>
          <p:nvPr/>
        </p:nvSpPr>
        <p:spPr>
          <a:xfrm>
            <a:off x="0" y="0"/>
            <a:ext cx="9144000" cy="144600"/>
          </a:xfrm>
          <a:prstGeom prst="rect">
            <a:avLst/>
          </a:prstGeom>
          <a:solidFill>
            <a:srgbClr val="000000"/>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294" name="Google Shape;294;p43"/>
          <p:cNvSpPr/>
          <p:nvPr/>
        </p:nvSpPr>
        <p:spPr>
          <a:xfrm>
            <a:off x="0" y="5029200"/>
            <a:ext cx="9144000" cy="144600"/>
          </a:xfrm>
          <a:prstGeom prst="rect">
            <a:avLst/>
          </a:prstGeom>
          <a:solidFill>
            <a:srgbClr val="000000"/>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pic>
        <p:nvPicPr>
          <p:cNvPr id="295" name="Google Shape;295;p43"/>
          <p:cNvPicPr preferRelativeResize="0"/>
          <p:nvPr/>
        </p:nvPicPr>
        <p:blipFill>
          <a:blip r:embed="rId3">
            <a:alphaModFix/>
          </a:blip>
          <a:stretch>
            <a:fillRect/>
          </a:stretch>
        </p:blipFill>
        <p:spPr>
          <a:xfrm>
            <a:off x="63125" y="4601200"/>
            <a:ext cx="309150" cy="309150"/>
          </a:xfrm>
          <a:prstGeom prst="rect">
            <a:avLst/>
          </a:prstGeom>
          <a:noFill/>
          <a:ln>
            <a:noFill/>
          </a:ln>
        </p:spPr>
      </p:pic>
      <p:pic>
        <p:nvPicPr>
          <p:cNvPr id="296" name="Google Shape;296;p43"/>
          <p:cNvPicPr preferRelativeResize="0"/>
          <p:nvPr/>
        </p:nvPicPr>
        <p:blipFill>
          <a:blip r:embed="rId3">
            <a:alphaModFix/>
          </a:blip>
          <a:stretch>
            <a:fillRect/>
          </a:stretch>
        </p:blipFill>
        <p:spPr>
          <a:xfrm>
            <a:off x="8782450" y="4601200"/>
            <a:ext cx="309150" cy="309150"/>
          </a:xfrm>
          <a:prstGeom prst="rect">
            <a:avLst/>
          </a:prstGeom>
          <a:noFill/>
          <a:ln>
            <a:noFill/>
          </a:ln>
        </p:spPr>
      </p:pic>
      <p:pic>
        <p:nvPicPr>
          <p:cNvPr id="297" name="Google Shape;297;p43"/>
          <p:cNvPicPr preferRelativeResize="0"/>
          <p:nvPr/>
        </p:nvPicPr>
        <p:blipFill>
          <a:blip r:embed="rId4">
            <a:alphaModFix/>
          </a:blip>
          <a:stretch>
            <a:fillRect/>
          </a:stretch>
        </p:blipFill>
        <p:spPr>
          <a:xfrm>
            <a:off x="2401313" y="700475"/>
            <a:ext cx="4584924" cy="428847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44"/>
          <p:cNvSpPr txBox="1"/>
          <p:nvPr>
            <p:ph idx="1" type="body"/>
          </p:nvPr>
        </p:nvSpPr>
        <p:spPr>
          <a:xfrm>
            <a:off x="750428" y="47204"/>
            <a:ext cx="7886700" cy="4020000"/>
          </a:xfrm>
          <a:prstGeom prst="rect">
            <a:avLst/>
          </a:prstGeom>
          <a:noFill/>
          <a:ln>
            <a:noFill/>
          </a:ln>
        </p:spPr>
        <p:txBody>
          <a:bodyPr anchorCtr="0" anchor="t" bIns="34275" lIns="68575" spcFirstLastPara="1" rIns="68575" wrap="square" tIns="34275">
            <a:noAutofit/>
          </a:bodyPr>
          <a:lstStyle/>
          <a:p>
            <a:pPr indent="0" lvl="0" marL="0" rtl="0" algn="l">
              <a:lnSpc>
                <a:spcPct val="70000"/>
              </a:lnSpc>
              <a:spcBef>
                <a:spcPts val="0"/>
              </a:spcBef>
              <a:spcAft>
                <a:spcPts val="0"/>
              </a:spcAft>
              <a:buClr>
                <a:schemeClr val="dk1"/>
              </a:buClr>
              <a:buSzPts val="1400"/>
              <a:buNone/>
            </a:pPr>
            <a:r>
              <a:t/>
            </a:r>
            <a:endParaRPr b="1" sz="1400" u="sng">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3000"/>
              <a:buNone/>
            </a:pPr>
            <a:r>
              <a:rPr b="1" lang="en" sz="1400">
                <a:solidFill>
                  <a:srgbClr val="000000"/>
                </a:solidFill>
                <a:latin typeface="Times New Roman"/>
                <a:ea typeface="Times New Roman"/>
                <a:cs typeface="Times New Roman"/>
                <a:sym typeface="Times New Roman"/>
              </a:rPr>
              <a:t>Stored Procedure VII:  </a:t>
            </a:r>
            <a:r>
              <a:rPr b="1" lang="en" sz="1400">
                <a:solidFill>
                  <a:srgbClr val="000000"/>
                </a:solidFill>
                <a:latin typeface="Times New Roman"/>
                <a:ea typeface="Times New Roman"/>
                <a:cs typeface="Times New Roman"/>
                <a:sym typeface="Times New Roman"/>
              </a:rPr>
              <a:t>Review Payment History</a:t>
            </a:r>
            <a:endParaRPr b="1" sz="1400">
              <a:solidFill>
                <a:srgbClr val="000000"/>
              </a:solidFill>
              <a:latin typeface="Times New Roman"/>
              <a:ea typeface="Times New Roman"/>
              <a:cs typeface="Times New Roman"/>
              <a:sym typeface="Times New Roman"/>
            </a:endParaRPr>
          </a:p>
          <a:p>
            <a:pPr indent="0" lvl="0" marL="457200" rtl="0" algn="ctr">
              <a:lnSpc>
                <a:spcPct val="100000"/>
              </a:lnSpc>
              <a:spcBef>
                <a:spcPts val="800"/>
              </a:spcBef>
              <a:spcAft>
                <a:spcPts val="0"/>
              </a:spcAft>
              <a:buNone/>
            </a:pPr>
            <a:r>
              <a:t/>
            </a:r>
            <a:endParaRPr b="1" sz="1400">
              <a:solidFill>
                <a:srgbClr val="000000"/>
              </a:solidFill>
              <a:latin typeface="Times New Roman"/>
              <a:ea typeface="Times New Roman"/>
              <a:cs typeface="Times New Roman"/>
              <a:sym typeface="Times New Roman"/>
            </a:endParaRPr>
          </a:p>
          <a:p>
            <a:pPr indent="0" lvl="0" marL="457200" rtl="0" algn="l">
              <a:lnSpc>
                <a:spcPct val="100000"/>
              </a:lnSpc>
              <a:spcBef>
                <a:spcPts val="800"/>
              </a:spcBef>
              <a:spcAft>
                <a:spcPts val="0"/>
              </a:spcAft>
              <a:buNone/>
            </a:pPr>
            <a:r>
              <a:t/>
            </a:r>
            <a:endParaRPr sz="1200">
              <a:solidFill>
                <a:srgbClr val="000000"/>
              </a:solidFill>
              <a:latin typeface="Times New Roman"/>
              <a:ea typeface="Times New Roman"/>
              <a:cs typeface="Times New Roman"/>
              <a:sym typeface="Times New Roman"/>
            </a:endParaRPr>
          </a:p>
          <a:p>
            <a:pPr indent="0" lvl="0" marL="177800" rtl="0" algn="l">
              <a:lnSpc>
                <a:spcPct val="100000"/>
              </a:lnSpc>
              <a:spcBef>
                <a:spcPts val="800"/>
              </a:spcBef>
              <a:spcAft>
                <a:spcPts val="0"/>
              </a:spcAft>
              <a:buNone/>
            </a:pPr>
            <a:r>
              <a:t/>
            </a:r>
            <a:endParaRPr sz="1100">
              <a:solidFill>
                <a:srgbClr val="000000"/>
              </a:solidFill>
            </a:endParaRPr>
          </a:p>
          <a:p>
            <a:pPr indent="0" lvl="0" marL="0" rtl="0" algn="l">
              <a:lnSpc>
                <a:spcPct val="100000"/>
              </a:lnSpc>
              <a:spcBef>
                <a:spcPts val="800"/>
              </a:spcBef>
              <a:spcAft>
                <a:spcPts val="0"/>
              </a:spcAft>
              <a:buNone/>
            </a:pPr>
            <a:r>
              <a:rPr lang="en" sz="1800">
                <a:solidFill>
                  <a:srgbClr val="000000"/>
                </a:solidFill>
                <a:latin typeface="Times New Roman"/>
                <a:ea typeface="Times New Roman"/>
                <a:cs typeface="Times New Roman"/>
                <a:sym typeface="Times New Roman"/>
              </a:rPr>
              <a:t> </a:t>
            </a:r>
            <a:endParaRPr sz="1100">
              <a:solidFill>
                <a:srgbClr val="000000"/>
              </a:solidFill>
            </a:endParaRPr>
          </a:p>
          <a:p>
            <a:pPr indent="0" lvl="0" marL="0" rtl="0" algn="l">
              <a:lnSpc>
                <a:spcPct val="100000"/>
              </a:lnSpc>
              <a:spcBef>
                <a:spcPts val="800"/>
              </a:spcBef>
              <a:spcAft>
                <a:spcPts val="0"/>
              </a:spcAft>
              <a:buNone/>
            </a:pPr>
            <a:r>
              <a:rPr lang="en" sz="1800">
                <a:solidFill>
                  <a:srgbClr val="000000"/>
                </a:solidFill>
                <a:latin typeface="Times New Roman"/>
                <a:ea typeface="Times New Roman"/>
                <a:cs typeface="Times New Roman"/>
                <a:sym typeface="Times New Roman"/>
              </a:rPr>
              <a:t> </a:t>
            </a:r>
            <a:endParaRPr sz="1100"/>
          </a:p>
          <a:p>
            <a:pPr indent="0" lvl="0" marL="177800" rtl="0" algn="l">
              <a:lnSpc>
                <a:spcPct val="100000"/>
              </a:lnSpc>
              <a:spcBef>
                <a:spcPts val="800"/>
              </a:spcBef>
              <a:spcAft>
                <a:spcPts val="0"/>
              </a:spcAft>
              <a:buNone/>
            </a:pPr>
            <a:r>
              <a:t/>
            </a:r>
            <a:endParaRPr sz="1100"/>
          </a:p>
          <a:p>
            <a:pPr indent="0" lvl="0" marL="0" rtl="0" algn="l">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l">
              <a:lnSpc>
                <a:spcPct val="70000"/>
              </a:lnSpc>
              <a:spcBef>
                <a:spcPts val="800"/>
              </a:spcBef>
              <a:spcAft>
                <a:spcPts val="0"/>
              </a:spcAft>
              <a:buClr>
                <a:schemeClr val="dk1"/>
              </a:buClr>
              <a:buSzPts val="500"/>
              <a:buNone/>
            </a:pPr>
            <a:r>
              <a:rPr b="1" lang="en" sz="500">
                <a:latin typeface="Times New Roman"/>
                <a:ea typeface="Times New Roman"/>
                <a:cs typeface="Times New Roman"/>
                <a:sym typeface="Times New Roman"/>
              </a:rPr>
              <a:t>	</a:t>
            </a:r>
            <a:endParaRPr i="1" sz="4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400"/>
              <a:buNone/>
            </a:pPr>
            <a:r>
              <a:t/>
            </a:r>
            <a:endParaRPr i="1" sz="4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800"/>
              <a:buNone/>
            </a:pPr>
            <a:r>
              <a:t/>
            </a:r>
            <a:endParaRPr b="1" sz="8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l">
              <a:lnSpc>
                <a:spcPct val="70000"/>
              </a:lnSpc>
              <a:spcBef>
                <a:spcPts val="800"/>
              </a:spcBef>
              <a:spcAft>
                <a:spcPts val="0"/>
              </a:spcAft>
              <a:buClr>
                <a:schemeClr val="dk1"/>
              </a:buClr>
              <a:buSzPts val="500"/>
              <a:buNone/>
            </a:pPr>
            <a:r>
              <a:rPr b="1" lang="en" sz="500">
                <a:latin typeface="Times New Roman"/>
                <a:ea typeface="Times New Roman"/>
                <a:cs typeface="Times New Roman"/>
                <a:sym typeface="Times New Roman"/>
              </a:rPr>
              <a:t> </a:t>
            </a:r>
            <a:endParaRPr sz="1100"/>
          </a:p>
          <a:p>
            <a:pPr indent="0" lvl="0" marL="0" rtl="0" algn="ctr">
              <a:lnSpc>
                <a:spcPct val="70000"/>
              </a:lnSpc>
              <a:spcBef>
                <a:spcPts val="800"/>
              </a:spcBef>
              <a:spcAft>
                <a:spcPts val="0"/>
              </a:spcAft>
              <a:buClr>
                <a:schemeClr val="dk1"/>
              </a:buClr>
              <a:buSzPts val="500"/>
              <a:buNone/>
            </a:pPr>
            <a:r>
              <a:rPr lang="en" sz="500">
                <a:latin typeface="Times New Roman"/>
                <a:ea typeface="Times New Roman"/>
                <a:cs typeface="Times New Roman"/>
                <a:sym typeface="Times New Roman"/>
              </a:rPr>
              <a:t> </a:t>
            </a:r>
            <a:endParaRPr sz="1100"/>
          </a:p>
          <a:p>
            <a:pPr indent="0" lvl="1" marL="342900" rtl="0" algn="l">
              <a:lnSpc>
                <a:spcPct val="70000"/>
              </a:lnSpc>
              <a:spcBef>
                <a:spcPts val="400"/>
              </a:spcBef>
              <a:spcAft>
                <a:spcPts val="0"/>
              </a:spcAft>
              <a:buClr>
                <a:schemeClr val="dk1"/>
              </a:buClr>
              <a:buSzPts val="500"/>
              <a:buNone/>
            </a:pPr>
            <a:r>
              <a:t/>
            </a:r>
            <a:endParaRPr sz="500">
              <a:latin typeface="Times New Roman"/>
              <a:ea typeface="Times New Roman"/>
              <a:cs typeface="Times New Roman"/>
              <a:sym typeface="Times New Roman"/>
            </a:endParaRPr>
          </a:p>
          <a:p>
            <a:pPr indent="-152400" lvl="1" marL="520700" rtl="0" algn="l">
              <a:lnSpc>
                <a:spcPct val="70000"/>
              </a:lnSpc>
              <a:spcBef>
                <a:spcPts val="400"/>
              </a:spcBef>
              <a:spcAft>
                <a:spcPts val="0"/>
              </a:spcAft>
              <a:buClr>
                <a:schemeClr val="dk1"/>
              </a:buClr>
              <a:buSzPts val="500"/>
              <a:buFont typeface="Noto Sans Symbols"/>
              <a:buNone/>
            </a:pPr>
            <a:r>
              <a:t/>
            </a:r>
            <a:endParaRPr b="1" sz="500">
              <a:latin typeface="Times New Roman"/>
              <a:ea typeface="Times New Roman"/>
              <a:cs typeface="Times New Roman"/>
              <a:sym typeface="Times New Roman"/>
            </a:endParaRPr>
          </a:p>
          <a:p>
            <a:pPr indent="0" lvl="1" marL="0" rtl="0" algn="l">
              <a:lnSpc>
                <a:spcPct val="70000"/>
              </a:lnSpc>
              <a:spcBef>
                <a:spcPts val="400"/>
              </a:spcBef>
              <a:spcAft>
                <a:spcPts val="1600"/>
              </a:spcAft>
              <a:buClr>
                <a:schemeClr val="dk1"/>
              </a:buClr>
              <a:buSzPts val="400"/>
              <a:buNone/>
            </a:pPr>
            <a:r>
              <a:t/>
            </a:r>
            <a:endParaRPr b="1" sz="400">
              <a:latin typeface="Times New Roman"/>
              <a:ea typeface="Times New Roman"/>
              <a:cs typeface="Times New Roman"/>
              <a:sym typeface="Times New Roman"/>
            </a:endParaRPr>
          </a:p>
        </p:txBody>
      </p:sp>
      <p:sp>
        <p:nvSpPr>
          <p:cNvPr id="303" name="Google Shape;303;p44"/>
          <p:cNvSpPr/>
          <p:nvPr/>
        </p:nvSpPr>
        <p:spPr>
          <a:xfrm>
            <a:off x="0" y="0"/>
            <a:ext cx="9144000" cy="144600"/>
          </a:xfrm>
          <a:prstGeom prst="rect">
            <a:avLst/>
          </a:prstGeom>
          <a:solidFill>
            <a:srgbClr val="000000"/>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304" name="Google Shape;304;p44"/>
          <p:cNvSpPr/>
          <p:nvPr/>
        </p:nvSpPr>
        <p:spPr>
          <a:xfrm>
            <a:off x="0" y="5029200"/>
            <a:ext cx="9144000" cy="144600"/>
          </a:xfrm>
          <a:prstGeom prst="rect">
            <a:avLst/>
          </a:prstGeom>
          <a:solidFill>
            <a:srgbClr val="000000"/>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pic>
        <p:nvPicPr>
          <p:cNvPr id="305" name="Google Shape;305;p44"/>
          <p:cNvPicPr preferRelativeResize="0"/>
          <p:nvPr/>
        </p:nvPicPr>
        <p:blipFill>
          <a:blip r:embed="rId3">
            <a:alphaModFix/>
          </a:blip>
          <a:stretch>
            <a:fillRect/>
          </a:stretch>
        </p:blipFill>
        <p:spPr>
          <a:xfrm>
            <a:off x="63125" y="4601200"/>
            <a:ext cx="309150" cy="309150"/>
          </a:xfrm>
          <a:prstGeom prst="rect">
            <a:avLst/>
          </a:prstGeom>
          <a:noFill/>
          <a:ln>
            <a:noFill/>
          </a:ln>
        </p:spPr>
      </p:pic>
      <p:pic>
        <p:nvPicPr>
          <p:cNvPr id="306" name="Google Shape;306;p44"/>
          <p:cNvPicPr preferRelativeResize="0"/>
          <p:nvPr/>
        </p:nvPicPr>
        <p:blipFill>
          <a:blip r:embed="rId3">
            <a:alphaModFix/>
          </a:blip>
          <a:stretch>
            <a:fillRect/>
          </a:stretch>
        </p:blipFill>
        <p:spPr>
          <a:xfrm>
            <a:off x="8787125" y="4601200"/>
            <a:ext cx="309150" cy="309150"/>
          </a:xfrm>
          <a:prstGeom prst="rect">
            <a:avLst/>
          </a:prstGeom>
          <a:noFill/>
          <a:ln>
            <a:noFill/>
          </a:ln>
        </p:spPr>
      </p:pic>
      <p:pic>
        <p:nvPicPr>
          <p:cNvPr id="307" name="Google Shape;307;p44"/>
          <p:cNvPicPr preferRelativeResize="0"/>
          <p:nvPr/>
        </p:nvPicPr>
        <p:blipFill>
          <a:blip r:embed="rId4">
            <a:alphaModFix/>
          </a:blip>
          <a:stretch>
            <a:fillRect/>
          </a:stretch>
        </p:blipFill>
        <p:spPr>
          <a:xfrm>
            <a:off x="2394550" y="706550"/>
            <a:ext cx="4598449" cy="4246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7"/>
          <p:cNvSpPr txBox="1"/>
          <p:nvPr>
            <p:ph idx="1" type="body"/>
          </p:nvPr>
        </p:nvSpPr>
        <p:spPr>
          <a:xfrm>
            <a:off x="750428" y="199604"/>
            <a:ext cx="7886700" cy="4020000"/>
          </a:xfrm>
          <a:prstGeom prst="rect">
            <a:avLst/>
          </a:prstGeom>
          <a:noFill/>
          <a:ln>
            <a:noFill/>
          </a:ln>
        </p:spPr>
        <p:txBody>
          <a:bodyPr anchorCtr="0" anchor="t" bIns="34275" lIns="68575" spcFirstLastPara="1" rIns="68575" wrap="square" tIns="34275">
            <a:noAutofit/>
          </a:bodyPr>
          <a:lstStyle/>
          <a:p>
            <a:pPr indent="0" lvl="0" marL="0" rtl="0" algn="l">
              <a:lnSpc>
                <a:spcPct val="70000"/>
              </a:lnSpc>
              <a:spcBef>
                <a:spcPts val="0"/>
              </a:spcBef>
              <a:spcAft>
                <a:spcPts val="0"/>
              </a:spcAft>
              <a:buClr>
                <a:schemeClr val="dk1"/>
              </a:buClr>
              <a:buSzPts val="1400"/>
              <a:buNone/>
            </a:pPr>
            <a:r>
              <a:t/>
            </a:r>
            <a:endParaRPr b="1" sz="1400" u="sng">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3000"/>
              <a:buNone/>
            </a:pPr>
            <a:r>
              <a:rPr b="1" lang="en" sz="1400">
                <a:solidFill>
                  <a:srgbClr val="000000"/>
                </a:solidFill>
                <a:latin typeface="Times New Roman"/>
                <a:ea typeface="Times New Roman"/>
                <a:cs typeface="Times New Roman"/>
                <a:sym typeface="Times New Roman"/>
              </a:rPr>
              <a:t>Agenda</a:t>
            </a:r>
            <a:endParaRPr b="1" sz="1400">
              <a:solidFill>
                <a:srgbClr val="000000"/>
              </a:solidFill>
              <a:latin typeface="Times New Roman"/>
              <a:ea typeface="Times New Roman"/>
              <a:cs typeface="Times New Roman"/>
              <a:sym typeface="Times New Roman"/>
            </a:endParaRPr>
          </a:p>
          <a:p>
            <a:pPr indent="0" lvl="0" marL="0" rtl="0" algn="l">
              <a:lnSpc>
                <a:spcPct val="70000"/>
              </a:lnSpc>
              <a:spcBef>
                <a:spcPts val="800"/>
              </a:spcBef>
              <a:spcAft>
                <a:spcPts val="0"/>
              </a:spcAft>
              <a:buClr>
                <a:schemeClr val="dk1"/>
              </a:buClr>
              <a:buSzPts val="3000"/>
              <a:buNone/>
            </a:pPr>
            <a:r>
              <a:t/>
            </a:r>
            <a:endParaRPr b="1" sz="2200">
              <a:solidFill>
                <a:srgbClr val="000000"/>
              </a:solidFill>
              <a:latin typeface="Times New Roman"/>
              <a:ea typeface="Times New Roman"/>
              <a:cs typeface="Times New Roman"/>
              <a:sym typeface="Times New Roman"/>
            </a:endParaRPr>
          </a:p>
          <a:p>
            <a:pPr indent="-279400" lvl="0" marL="457200" rtl="0" algn="l">
              <a:lnSpc>
                <a:spcPct val="100000"/>
              </a:lnSpc>
              <a:spcBef>
                <a:spcPts val="800"/>
              </a:spcBef>
              <a:spcAft>
                <a:spcPts val="0"/>
              </a:spcAft>
              <a:buClr>
                <a:srgbClr val="000000"/>
              </a:buClr>
              <a:buSzPts val="800"/>
              <a:buFont typeface="Times New Roman"/>
              <a:buAutoNum type="romanUcPeriod"/>
            </a:pPr>
            <a:r>
              <a:rPr lang="en" sz="1200">
                <a:solidFill>
                  <a:srgbClr val="000000"/>
                </a:solidFill>
                <a:latin typeface="Times New Roman"/>
                <a:ea typeface="Times New Roman"/>
                <a:cs typeface="Times New Roman"/>
                <a:sym typeface="Times New Roman"/>
              </a:rPr>
              <a:t>Introduction</a:t>
            </a:r>
            <a:endParaRPr sz="1200">
              <a:solidFill>
                <a:srgbClr val="000000"/>
              </a:solidFill>
              <a:latin typeface="Times New Roman"/>
              <a:ea typeface="Times New Roman"/>
              <a:cs typeface="Times New Roman"/>
              <a:sym typeface="Times New Roman"/>
            </a:endParaRPr>
          </a:p>
          <a:p>
            <a:pPr indent="-279400" lvl="0" marL="457200" rtl="0" algn="l">
              <a:lnSpc>
                <a:spcPct val="100000"/>
              </a:lnSpc>
              <a:spcBef>
                <a:spcPts val="0"/>
              </a:spcBef>
              <a:spcAft>
                <a:spcPts val="0"/>
              </a:spcAft>
              <a:buClr>
                <a:srgbClr val="000000"/>
              </a:buClr>
              <a:buSzPts val="800"/>
              <a:buFont typeface="Times New Roman"/>
              <a:buAutoNum type="romanUcPeriod"/>
            </a:pPr>
            <a:r>
              <a:rPr lang="en" sz="1200">
                <a:solidFill>
                  <a:srgbClr val="000000"/>
                </a:solidFill>
                <a:latin typeface="Times New Roman"/>
                <a:ea typeface="Times New Roman"/>
                <a:cs typeface="Times New Roman"/>
                <a:sym typeface="Times New Roman"/>
              </a:rPr>
              <a:t>Our Team</a:t>
            </a:r>
            <a:endParaRPr sz="1200">
              <a:solidFill>
                <a:srgbClr val="000000"/>
              </a:solidFill>
              <a:latin typeface="Times New Roman"/>
              <a:ea typeface="Times New Roman"/>
              <a:cs typeface="Times New Roman"/>
              <a:sym typeface="Times New Roman"/>
            </a:endParaRPr>
          </a:p>
          <a:p>
            <a:pPr indent="-279400" lvl="0" marL="457200" rtl="0" algn="l">
              <a:lnSpc>
                <a:spcPct val="100000"/>
              </a:lnSpc>
              <a:spcBef>
                <a:spcPts val="0"/>
              </a:spcBef>
              <a:spcAft>
                <a:spcPts val="0"/>
              </a:spcAft>
              <a:buClr>
                <a:srgbClr val="000000"/>
              </a:buClr>
              <a:buSzPts val="800"/>
              <a:buFont typeface="Times New Roman"/>
              <a:buAutoNum type="romanUcPeriod"/>
            </a:pPr>
            <a:r>
              <a:rPr lang="en" sz="1200">
                <a:solidFill>
                  <a:srgbClr val="000000"/>
                </a:solidFill>
                <a:latin typeface="Times New Roman"/>
                <a:ea typeface="Times New Roman"/>
                <a:cs typeface="Times New Roman"/>
                <a:sym typeface="Times New Roman"/>
              </a:rPr>
              <a:t>Helix Medical Devices</a:t>
            </a:r>
            <a:endParaRPr sz="1200">
              <a:solidFill>
                <a:srgbClr val="000000"/>
              </a:solidFill>
              <a:latin typeface="Times New Roman"/>
              <a:ea typeface="Times New Roman"/>
              <a:cs typeface="Times New Roman"/>
              <a:sym typeface="Times New Roman"/>
            </a:endParaRPr>
          </a:p>
          <a:p>
            <a:pPr indent="-279400" lvl="0" marL="457200" rtl="0" algn="l">
              <a:lnSpc>
                <a:spcPct val="100000"/>
              </a:lnSpc>
              <a:spcBef>
                <a:spcPts val="0"/>
              </a:spcBef>
              <a:spcAft>
                <a:spcPts val="0"/>
              </a:spcAft>
              <a:buClr>
                <a:srgbClr val="000000"/>
              </a:buClr>
              <a:buSzPts val="800"/>
              <a:buFont typeface="Times New Roman"/>
              <a:buAutoNum type="romanUcPeriod"/>
            </a:pPr>
            <a:r>
              <a:rPr lang="en" sz="1200">
                <a:solidFill>
                  <a:srgbClr val="000000"/>
                </a:solidFill>
                <a:latin typeface="Times New Roman"/>
                <a:ea typeface="Times New Roman"/>
                <a:cs typeface="Times New Roman"/>
                <a:sym typeface="Times New Roman"/>
              </a:rPr>
              <a:t>Problem Definition</a:t>
            </a:r>
            <a:endParaRPr sz="1200">
              <a:solidFill>
                <a:srgbClr val="000000"/>
              </a:solidFill>
              <a:latin typeface="Times New Roman"/>
              <a:ea typeface="Times New Roman"/>
              <a:cs typeface="Times New Roman"/>
              <a:sym typeface="Times New Roman"/>
            </a:endParaRPr>
          </a:p>
          <a:p>
            <a:pPr indent="-279400" lvl="0" marL="457200" rtl="0" algn="l">
              <a:lnSpc>
                <a:spcPct val="100000"/>
              </a:lnSpc>
              <a:spcBef>
                <a:spcPts val="0"/>
              </a:spcBef>
              <a:spcAft>
                <a:spcPts val="0"/>
              </a:spcAft>
              <a:buClr>
                <a:srgbClr val="000000"/>
              </a:buClr>
              <a:buSzPts val="800"/>
              <a:buFont typeface="Times New Roman"/>
              <a:buAutoNum type="romanUcPeriod"/>
            </a:pPr>
            <a:r>
              <a:rPr lang="en" sz="1200">
                <a:solidFill>
                  <a:srgbClr val="000000"/>
                </a:solidFill>
                <a:latin typeface="Times New Roman"/>
                <a:ea typeface="Times New Roman"/>
                <a:cs typeface="Times New Roman"/>
                <a:sym typeface="Times New Roman"/>
              </a:rPr>
              <a:t>Database Management Solutions</a:t>
            </a:r>
            <a:endParaRPr sz="1200">
              <a:solidFill>
                <a:srgbClr val="000000"/>
              </a:solidFill>
              <a:latin typeface="Times New Roman"/>
              <a:ea typeface="Times New Roman"/>
              <a:cs typeface="Times New Roman"/>
              <a:sym typeface="Times New Roman"/>
            </a:endParaRPr>
          </a:p>
          <a:p>
            <a:pPr indent="-279400" lvl="0" marL="457200" rtl="0" algn="l">
              <a:lnSpc>
                <a:spcPct val="100000"/>
              </a:lnSpc>
              <a:spcBef>
                <a:spcPts val="0"/>
              </a:spcBef>
              <a:spcAft>
                <a:spcPts val="0"/>
              </a:spcAft>
              <a:buClr>
                <a:srgbClr val="000000"/>
              </a:buClr>
              <a:buSzPts val="800"/>
              <a:buFont typeface="Times New Roman"/>
              <a:buAutoNum type="romanUcPeriod"/>
            </a:pPr>
            <a:r>
              <a:rPr lang="en" sz="1200">
                <a:solidFill>
                  <a:srgbClr val="000000"/>
                </a:solidFill>
                <a:latin typeface="Times New Roman"/>
                <a:ea typeface="Times New Roman"/>
                <a:cs typeface="Times New Roman"/>
                <a:sym typeface="Times New Roman"/>
              </a:rPr>
              <a:t>Our Approach, Design &amp; Implementation</a:t>
            </a:r>
            <a:endParaRPr sz="1200">
              <a:solidFill>
                <a:srgbClr val="000000"/>
              </a:solidFill>
              <a:latin typeface="Times New Roman"/>
              <a:ea typeface="Times New Roman"/>
              <a:cs typeface="Times New Roman"/>
              <a:sym typeface="Times New Roman"/>
            </a:endParaRPr>
          </a:p>
          <a:p>
            <a:pPr indent="-279400" lvl="0" marL="457200" rtl="0" algn="l">
              <a:lnSpc>
                <a:spcPct val="100000"/>
              </a:lnSpc>
              <a:spcBef>
                <a:spcPts val="0"/>
              </a:spcBef>
              <a:spcAft>
                <a:spcPts val="0"/>
              </a:spcAft>
              <a:buClr>
                <a:srgbClr val="000000"/>
              </a:buClr>
              <a:buSzPts val="800"/>
              <a:buFont typeface="Times New Roman"/>
              <a:buAutoNum type="romanUcPeriod"/>
            </a:pPr>
            <a:r>
              <a:rPr lang="en" sz="1200">
                <a:solidFill>
                  <a:schemeClr val="dk1"/>
                </a:solidFill>
                <a:latin typeface="Times New Roman"/>
                <a:ea typeface="Times New Roman"/>
                <a:cs typeface="Times New Roman"/>
                <a:sym typeface="Times New Roman"/>
              </a:rPr>
              <a:t>Entity Relationship Diagram</a:t>
            </a:r>
            <a:endParaRPr sz="1200">
              <a:solidFill>
                <a:srgbClr val="000000"/>
              </a:solidFill>
              <a:latin typeface="Times New Roman"/>
              <a:ea typeface="Times New Roman"/>
              <a:cs typeface="Times New Roman"/>
              <a:sym typeface="Times New Roman"/>
            </a:endParaRPr>
          </a:p>
          <a:p>
            <a:pPr indent="-279400" lvl="0" marL="457200" rtl="0" algn="l">
              <a:lnSpc>
                <a:spcPct val="100000"/>
              </a:lnSpc>
              <a:spcBef>
                <a:spcPts val="0"/>
              </a:spcBef>
              <a:spcAft>
                <a:spcPts val="0"/>
              </a:spcAft>
              <a:buClr>
                <a:srgbClr val="000000"/>
              </a:buClr>
              <a:buSzPts val="800"/>
              <a:buFont typeface="Times New Roman"/>
              <a:buAutoNum type="romanUcPeriod"/>
            </a:pPr>
            <a:r>
              <a:rPr lang="en" sz="1200">
                <a:solidFill>
                  <a:srgbClr val="000000"/>
                </a:solidFill>
                <a:latin typeface="Times New Roman"/>
                <a:ea typeface="Times New Roman"/>
                <a:cs typeface="Times New Roman"/>
                <a:sym typeface="Times New Roman"/>
              </a:rPr>
              <a:t>Stored Procedures</a:t>
            </a:r>
            <a:endParaRPr sz="1200">
              <a:solidFill>
                <a:srgbClr val="000000"/>
              </a:solidFill>
              <a:latin typeface="Times New Roman"/>
              <a:ea typeface="Times New Roman"/>
              <a:cs typeface="Times New Roman"/>
              <a:sym typeface="Times New Roman"/>
            </a:endParaRPr>
          </a:p>
          <a:p>
            <a:pPr indent="-279400" lvl="0" marL="457200" rtl="0" algn="l">
              <a:lnSpc>
                <a:spcPct val="100000"/>
              </a:lnSpc>
              <a:spcBef>
                <a:spcPts val="0"/>
              </a:spcBef>
              <a:spcAft>
                <a:spcPts val="0"/>
              </a:spcAft>
              <a:buClr>
                <a:srgbClr val="000000"/>
              </a:buClr>
              <a:buSzPts val="800"/>
              <a:buFont typeface="Times New Roman"/>
              <a:buAutoNum type="romanUcPeriod"/>
            </a:pPr>
            <a:r>
              <a:rPr lang="en" sz="1200">
                <a:solidFill>
                  <a:srgbClr val="000000"/>
                </a:solidFill>
                <a:latin typeface="Times New Roman"/>
                <a:ea typeface="Times New Roman"/>
                <a:cs typeface="Times New Roman"/>
                <a:sym typeface="Times New Roman"/>
              </a:rPr>
              <a:t>AES192 Encryption</a:t>
            </a:r>
            <a:endParaRPr sz="1200">
              <a:solidFill>
                <a:srgbClr val="000000"/>
              </a:solidFill>
              <a:latin typeface="Times New Roman"/>
              <a:ea typeface="Times New Roman"/>
              <a:cs typeface="Times New Roman"/>
              <a:sym typeface="Times New Roman"/>
            </a:endParaRPr>
          </a:p>
          <a:p>
            <a:pPr indent="-279400" lvl="0" marL="457200" rtl="0" algn="l">
              <a:lnSpc>
                <a:spcPct val="100000"/>
              </a:lnSpc>
              <a:spcBef>
                <a:spcPts val="0"/>
              </a:spcBef>
              <a:spcAft>
                <a:spcPts val="0"/>
              </a:spcAft>
              <a:buClr>
                <a:srgbClr val="000000"/>
              </a:buClr>
              <a:buSzPts val="800"/>
              <a:buFont typeface="Times New Roman"/>
              <a:buAutoNum type="romanUcPeriod"/>
            </a:pPr>
            <a:r>
              <a:rPr lang="en" sz="1200">
                <a:solidFill>
                  <a:srgbClr val="000000"/>
                </a:solidFill>
                <a:latin typeface="Times New Roman"/>
                <a:ea typeface="Times New Roman"/>
                <a:cs typeface="Times New Roman"/>
                <a:sym typeface="Times New Roman"/>
              </a:rPr>
              <a:t>Entity Tables | Primary &amp; Foreign Key List</a:t>
            </a:r>
            <a:endParaRPr sz="1200">
              <a:solidFill>
                <a:srgbClr val="000000"/>
              </a:solidFill>
              <a:latin typeface="Times New Roman"/>
              <a:ea typeface="Times New Roman"/>
              <a:cs typeface="Times New Roman"/>
              <a:sym typeface="Times New Roman"/>
            </a:endParaRPr>
          </a:p>
          <a:p>
            <a:pPr indent="-279400" lvl="0" marL="457200" rtl="0" algn="l">
              <a:lnSpc>
                <a:spcPct val="100000"/>
              </a:lnSpc>
              <a:spcBef>
                <a:spcPts val="0"/>
              </a:spcBef>
              <a:spcAft>
                <a:spcPts val="0"/>
              </a:spcAft>
              <a:buSzPts val="800"/>
              <a:buFont typeface="Times New Roman"/>
              <a:buAutoNum type="romanUcPeriod"/>
            </a:pPr>
            <a:r>
              <a:rPr lang="en" sz="1200">
                <a:solidFill>
                  <a:schemeClr val="dk1"/>
                </a:solidFill>
                <a:latin typeface="Times New Roman"/>
                <a:ea typeface="Times New Roman"/>
                <a:cs typeface="Times New Roman"/>
                <a:sym typeface="Times New Roman"/>
              </a:rPr>
              <a:t>Demo Overview</a:t>
            </a:r>
            <a:endParaRPr sz="1200">
              <a:solidFill>
                <a:schemeClr val="dk1"/>
              </a:solidFill>
              <a:latin typeface="Times New Roman"/>
              <a:ea typeface="Times New Roman"/>
              <a:cs typeface="Times New Roman"/>
              <a:sym typeface="Times New Roman"/>
            </a:endParaRPr>
          </a:p>
          <a:p>
            <a:pPr indent="-279400" lvl="0" marL="457200" rtl="0" algn="l">
              <a:lnSpc>
                <a:spcPct val="100000"/>
              </a:lnSpc>
              <a:spcBef>
                <a:spcPts val="0"/>
              </a:spcBef>
              <a:spcAft>
                <a:spcPts val="0"/>
              </a:spcAft>
              <a:buClr>
                <a:srgbClr val="000000"/>
              </a:buClr>
              <a:buSzPts val="800"/>
              <a:buFont typeface="Times New Roman"/>
              <a:buAutoNum type="romanUcPeriod"/>
            </a:pPr>
            <a:r>
              <a:rPr lang="en" sz="1200">
                <a:solidFill>
                  <a:schemeClr val="dk1"/>
                </a:solidFill>
                <a:latin typeface="Times New Roman"/>
                <a:ea typeface="Times New Roman"/>
                <a:cs typeface="Times New Roman"/>
                <a:sym typeface="Times New Roman"/>
              </a:rPr>
              <a:t>Demo Package Components</a:t>
            </a:r>
            <a:r>
              <a:rPr lang="en" sz="1200">
                <a:solidFill>
                  <a:srgbClr val="000000"/>
                </a:solidFill>
                <a:latin typeface="Times New Roman"/>
                <a:ea typeface="Times New Roman"/>
                <a:cs typeface="Times New Roman"/>
                <a:sym typeface="Times New Roman"/>
              </a:rPr>
              <a:t> </a:t>
            </a:r>
            <a:endParaRPr sz="1200">
              <a:solidFill>
                <a:srgbClr val="000000"/>
              </a:solidFill>
              <a:latin typeface="Times New Roman"/>
              <a:ea typeface="Times New Roman"/>
              <a:cs typeface="Times New Roman"/>
              <a:sym typeface="Times New Roman"/>
            </a:endParaRPr>
          </a:p>
          <a:p>
            <a:pPr indent="-279400" lvl="0" marL="457200" rtl="0" algn="l">
              <a:lnSpc>
                <a:spcPct val="100000"/>
              </a:lnSpc>
              <a:spcBef>
                <a:spcPts val="0"/>
              </a:spcBef>
              <a:spcAft>
                <a:spcPts val="0"/>
              </a:spcAft>
              <a:buClr>
                <a:srgbClr val="000000"/>
              </a:buClr>
              <a:buSzPts val="800"/>
              <a:buFont typeface="Times New Roman"/>
              <a:buAutoNum type="romanUcPeriod"/>
            </a:pPr>
            <a:r>
              <a:rPr lang="en" sz="1200">
                <a:solidFill>
                  <a:srgbClr val="000000"/>
                </a:solidFill>
                <a:latin typeface="Times New Roman"/>
                <a:ea typeface="Times New Roman"/>
                <a:cs typeface="Times New Roman"/>
                <a:sym typeface="Times New Roman"/>
              </a:rPr>
              <a:t>Conclusion</a:t>
            </a:r>
            <a:endParaRPr sz="1200">
              <a:solidFill>
                <a:srgbClr val="000000"/>
              </a:solidFill>
              <a:latin typeface="Times New Roman"/>
              <a:ea typeface="Times New Roman"/>
              <a:cs typeface="Times New Roman"/>
              <a:sym typeface="Times New Roman"/>
            </a:endParaRPr>
          </a:p>
          <a:p>
            <a:pPr indent="0" lvl="0" marL="177800" rtl="0" algn="l">
              <a:lnSpc>
                <a:spcPct val="100000"/>
              </a:lnSpc>
              <a:spcBef>
                <a:spcPts val="800"/>
              </a:spcBef>
              <a:spcAft>
                <a:spcPts val="0"/>
              </a:spcAft>
              <a:buNone/>
            </a:pPr>
            <a:r>
              <a:t/>
            </a:r>
            <a:endParaRPr sz="1100">
              <a:solidFill>
                <a:srgbClr val="000000"/>
              </a:solidFill>
            </a:endParaRPr>
          </a:p>
          <a:p>
            <a:pPr indent="0" lvl="0" marL="0" rtl="0" algn="l">
              <a:lnSpc>
                <a:spcPct val="100000"/>
              </a:lnSpc>
              <a:spcBef>
                <a:spcPts val="800"/>
              </a:spcBef>
              <a:spcAft>
                <a:spcPts val="0"/>
              </a:spcAft>
              <a:buNone/>
            </a:pPr>
            <a:r>
              <a:rPr lang="en" sz="1800">
                <a:solidFill>
                  <a:srgbClr val="000000"/>
                </a:solidFill>
                <a:latin typeface="Times New Roman"/>
                <a:ea typeface="Times New Roman"/>
                <a:cs typeface="Times New Roman"/>
                <a:sym typeface="Times New Roman"/>
              </a:rPr>
              <a:t> </a:t>
            </a:r>
            <a:endParaRPr sz="1100">
              <a:solidFill>
                <a:srgbClr val="000000"/>
              </a:solidFill>
            </a:endParaRPr>
          </a:p>
          <a:p>
            <a:pPr indent="0" lvl="0" marL="0" rtl="0" algn="l">
              <a:lnSpc>
                <a:spcPct val="100000"/>
              </a:lnSpc>
              <a:spcBef>
                <a:spcPts val="800"/>
              </a:spcBef>
              <a:spcAft>
                <a:spcPts val="0"/>
              </a:spcAft>
              <a:buNone/>
            </a:pPr>
            <a:r>
              <a:rPr lang="en" sz="1800">
                <a:solidFill>
                  <a:srgbClr val="000000"/>
                </a:solidFill>
                <a:latin typeface="Times New Roman"/>
                <a:ea typeface="Times New Roman"/>
                <a:cs typeface="Times New Roman"/>
                <a:sym typeface="Times New Roman"/>
              </a:rPr>
              <a:t> </a:t>
            </a:r>
            <a:endParaRPr sz="1100"/>
          </a:p>
          <a:p>
            <a:pPr indent="0" lvl="0" marL="177800" rtl="0" algn="l">
              <a:lnSpc>
                <a:spcPct val="100000"/>
              </a:lnSpc>
              <a:spcBef>
                <a:spcPts val="800"/>
              </a:spcBef>
              <a:spcAft>
                <a:spcPts val="0"/>
              </a:spcAft>
              <a:buNone/>
            </a:pPr>
            <a:r>
              <a:t/>
            </a:r>
            <a:endParaRPr sz="1100"/>
          </a:p>
          <a:p>
            <a:pPr indent="0" lvl="0" marL="0" rtl="0" algn="l">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l">
              <a:lnSpc>
                <a:spcPct val="70000"/>
              </a:lnSpc>
              <a:spcBef>
                <a:spcPts val="800"/>
              </a:spcBef>
              <a:spcAft>
                <a:spcPts val="0"/>
              </a:spcAft>
              <a:buClr>
                <a:schemeClr val="dk1"/>
              </a:buClr>
              <a:buSzPts val="500"/>
              <a:buNone/>
            </a:pPr>
            <a:r>
              <a:rPr b="1" lang="en" sz="500">
                <a:latin typeface="Times New Roman"/>
                <a:ea typeface="Times New Roman"/>
                <a:cs typeface="Times New Roman"/>
                <a:sym typeface="Times New Roman"/>
              </a:rPr>
              <a:t>	</a:t>
            </a:r>
            <a:endParaRPr i="1" sz="4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400"/>
              <a:buNone/>
            </a:pPr>
            <a:r>
              <a:t/>
            </a:r>
            <a:endParaRPr i="1" sz="4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800"/>
              <a:buNone/>
            </a:pPr>
            <a:r>
              <a:t/>
            </a:r>
            <a:endParaRPr b="1" sz="8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l">
              <a:lnSpc>
                <a:spcPct val="70000"/>
              </a:lnSpc>
              <a:spcBef>
                <a:spcPts val="800"/>
              </a:spcBef>
              <a:spcAft>
                <a:spcPts val="0"/>
              </a:spcAft>
              <a:buClr>
                <a:schemeClr val="dk1"/>
              </a:buClr>
              <a:buSzPts val="500"/>
              <a:buNone/>
            </a:pPr>
            <a:r>
              <a:rPr b="1" lang="en" sz="500">
                <a:latin typeface="Times New Roman"/>
                <a:ea typeface="Times New Roman"/>
                <a:cs typeface="Times New Roman"/>
                <a:sym typeface="Times New Roman"/>
              </a:rPr>
              <a:t> </a:t>
            </a:r>
            <a:endParaRPr sz="1100"/>
          </a:p>
          <a:p>
            <a:pPr indent="0" lvl="0" marL="0" rtl="0" algn="ctr">
              <a:lnSpc>
                <a:spcPct val="70000"/>
              </a:lnSpc>
              <a:spcBef>
                <a:spcPts val="800"/>
              </a:spcBef>
              <a:spcAft>
                <a:spcPts val="0"/>
              </a:spcAft>
              <a:buClr>
                <a:schemeClr val="dk1"/>
              </a:buClr>
              <a:buSzPts val="500"/>
              <a:buNone/>
            </a:pPr>
            <a:r>
              <a:rPr lang="en" sz="500">
                <a:latin typeface="Times New Roman"/>
                <a:ea typeface="Times New Roman"/>
                <a:cs typeface="Times New Roman"/>
                <a:sym typeface="Times New Roman"/>
              </a:rPr>
              <a:t> </a:t>
            </a:r>
            <a:endParaRPr sz="1100"/>
          </a:p>
          <a:p>
            <a:pPr indent="0" lvl="1" marL="342900" rtl="0" algn="l">
              <a:lnSpc>
                <a:spcPct val="70000"/>
              </a:lnSpc>
              <a:spcBef>
                <a:spcPts val="400"/>
              </a:spcBef>
              <a:spcAft>
                <a:spcPts val="0"/>
              </a:spcAft>
              <a:buClr>
                <a:schemeClr val="dk1"/>
              </a:buClr>
              <a:buSzPts val="500"/>
              <a:buNone/>
            </a:pPr>
            <a:r>
              <a:t/>
            </a:r>
            <a:endParaRPr sz="500">
              <a:latin typeface="Times New Roman"/>
              <a:ea typeface="Times New Roman"/>
              <a:cs typeface="Times New Roman"/>
              <a:sym typeface="Times New Roman"/>
            </a:endParaRPr>
          </a:p>
          <a:p>
            <a:pPr indent="-152400" lvl="1" marL="520700" rtl="0" algn="l">
              <a:lnSpc>
                <a:spcPct val="70000"/>
              </a:lnSpc>
              <a:spcBef>
                <a:spcPts val="400"/>
              </a:spcBef>
              <a:spcAft>
                <a:spcPts val="0"/>
              </a:spcAft>
              <a:buClr>
                <a:schemeClr val="dk1"/>
              </a:buClr>
              <a:buSzPts val="500"/>
              <a:buFont typeface="Noto Sans Symbols"/>
              <a:buNone/>
            </a:pPr>
            <a:r>
              <a:t/>
            </a:r>
            <a:endParaRPr b="1" sz="500">
              <a:latin typeface="Times New Roman"/>
              <a:ea typeface="Times New Roman"/>
              <a:cs typeface="Times New Roman"/>
              <a:sym typeface="Times New Roman"/>
            </a:endParaRPr>
          </a:p>
          <a:p>
            <a:pPr indent="0" lvl="1" marL="0" rtl="0" algn="l">
              <a:lnSpc>
                <a:spcPct val="70000"/>
              </a:lnSpc>
              <a:spcBef>
                <a:spcPts val="400"/>
              </a:spcBef>
              <a:spcAft>
                <a:spcPts val="1600"/>
              </a:spcAft>
              <a:buClr>
                <a:schemeClr val="dk1"/>
              </a:buClr>
              <a:buSzPts val="400"/>
              <a:buNone/>
            </a:pPr>
            <a:r>
              <a:t/>
            </a:r>
            <a:endParaRPr b="1" sz="400">
              <a:latin typeface="Times New Roman"/>
              <a:ea typeface="Times New Roman"/>
              <a:cs typeface="Times New Roman"/>
              <a:sym typeface="Times New Roman"/>
            </a:endParaRPr>
          </a:p>
        </p:txBody>
      </p:sp>
      <p:pic>
        <p:nvPicPr>
          <p:cNvPr id="145" name="Google Shape;145;p27"/>
          <p:cNvPicPr preferRelativeResize="0"/>
          <p:nvPr/>
        </p:nvPicPr>
        <p:blipFill>
          <a:blip r:embed="rId3">
            <a:alphaModFix/>
          </a:blip>
          <a:stretch>
            <a:fillRect/>
          </a:stretch>
        </p:blipFill>
        <p:spPr>
          <a:xfrm>
            <a:off x="171050" y="3858925"/>
            <a:ext cx="362950" cy="1088825"/>
          </a:xfrm>
          <a:prstGeom prst="rect">
            <a:avLst/>
          </a:prstGeom>
          <a:noFill/>
          <a:ln>
            <a:noFill/>
          </a:ln>
        </p:spPr>
      </p:pic>
      <p:pic>
        <p:nvPicPr>
          <p:cNvPr id="146" name="Google Shape;146;p27"/>
          <p:cNvPicPr preferRelativeResize="0"/>
          <p:nvPr/>
        </p:nvPicPr>
        <p:blipFill>
          <a:blip r:embed="rId3">
            <a:alphaModFix/>
          </a:blip>
          <a:stretch>
            <a:fillRect/>
          </a:stretch>
        </p:blipFill>
        <p:spPr>
          <a:xfrm>
            <a:off x="8560250" y="3858925"/>
            <a:ext cx="362950" cy="1088825"/>
          </a:xfrm>
          <a:prstGeom prst="rect">
            <a:avLst/>
          </a:prstGeom>
          <a:noFill/>
          <a:ln>
            <a:noFill/>
          </a:ln>
        </p:spPr>
      </p:pic>
      <p:sp>
        <p:nvSpPr>
          <p:cNvPr id="147" name="Google Shape;147;p27"/>
          <p:cNvSpPr/>
          <p:nvPr/>
        </p:nvSpPr>
        <p:spPr>
          <a:xfrm>
            <a:off x="0" y="0"/>
            <a:ext cx="9144000" cy="144600"/>
          </a:xfrm>
          <a:prstGeom prst="rect">
            <a:avLst/>
          </a:prstGeom>
          <a:solidFill>
            <a:srgbClr val="000000"/>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148" name="Google Shape;148;p27"/>
          <p:cNvSpPr/>
          <p:nvPr/>
        </p:nvSpPr>
        <p:spPr>
          <a:xfrm>
            <a:off x="0" y="5029200"/>
            <a:ext cx="9144000" cy="144600"/>
          </a:xfrm>
          <a:prstGeom prst="rect">
            <a:avLst/>
          </a:prstGeom>
          <a:solidFill>
            <a:srgbClr val="000000"/>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45"/>
          <p:cNvSpPr txBox="1"/>
          <p:nvPr>
            <p:ph idx="1" type="body"/>
          </p:nvPr>
        </p:nvSpPr>
        <p:spPr>
          <a:xfrm>
            <a:off x="750428" y="47204"/>
            <a:ext cx="7886700" cy="4020000"/>
          </a:xfrm>
          <a:prstGeom prst="rect">
            <a:avLst/>
          </a:prstGeom>
          <a:noFill/>
          <a:ln>
            <a:noFill/>
          </a:ln>
        </p:spPr>
        <p:txBody>
          <a:bodyPr anchorCtr="0" anchor="t" bIns="34275" lIns="68575" spcFirstLastPara="1" rIns="68575" wrap="square" tIns="34275">
            <a:noAutofit/>
          </a:bodyPr>
          <a:lstStyle/>
          <a:p>
            <a:pPr indent="0" lvl="0" marL="0" rtl="0" algn="l">
              <a:lnSpc>
                <a:spcPct val="70000"/>
              </a:lnSpc>
              <a:spcBef>
                <a:spcPts val="0"/>
              </a:spcBef>
              <a:spcAft>
                <a:spcPts val="0"/>
              </a:spcAft>
              <a:buClr>
                <a:schemeClr val="dk1"/>
              </a:buClr>
              <a:buSzPts val="1400"/>
              <a:buNone/>
            </a:pPr>
            <a:r>
              <a:t/>
            </a:r>
            <a:endParaRPr b="1" sz="1400" u="sng">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3000"/>
              <a:buNone/>
            </a:pPr>
            <a:r>
              <a:rPr b="1" lang="en" sz="1400">
                <a:solidFill>
                  <a:srgbClr val="000000"/>
                </a:solidFill>
                <a:latin typeface="Times New Roman"/>
                <a:ea typeface="Times New Roman"/>
                <a:cs typeface="Times New Roman"/>
                <a:sym typeface="Times New Roman"/>
              </a:rPr>
              <a:t>Stored Procedure VIII:  </a:t>
            </a:r>
            <a:r>
              <a:rPr b="1" lang="en" sz="1400">
                <a:solidFill>
                  <a:srgbClr val="000000"/>
                </a:solidFill>
                <a:latin typeface="Times New Roman"/>
                <a:ea typeface="Times New Roman"/>
                <a:cs typeface="Times New Roman"/>
                <a:sym typeface="Times New Roman"/>
              </a:rPr>
              <a:t>View Net 30 Status</a:t>
            </a:r>
            <a:endParaRPr b="1" sz="1400">
              <a:solidFill>
                <a:srgbClr val="000000"/>
              </a:solidFill>
              <a:latin typeface="Times New Roman"/>
              <a:ea typeface="Times New Roman"/>
              <a:cs typeface="Times New Roman"/>
              <a:sym typeface="Times New Roman"/>
            </a:endParaRPr>
          </a:p>
          <a:p>
            <a:pPr indent="0" lvl="0" marL="457200" rtl="0" algn="ctr">
              <a:lnSpc>
                <a:spcPct val="100000"/>
              </a:lnSpc>
              <a:spcBef>
                <a:spcPts val="800"/>
              </a:spcBef>
              <a:spcAft>
                <a:spcPts val="0"/>
              </a:spcAft>
              <a:buNone/>
            </a:pPr>
            <a:r>
              <a:t/>
            </a:r>
            <a:endParaRPr b="1" sz="1400">
              <a:solidFill>
                <a:srgbClr val="000000"/>
              </a:solidFill>
              <a:latin typeface="Times New Roman"/>
              <a:ea typeface="Times New Roman"/>
              <a:cs typeface="Times New Roman"/>
              <a:sym typeface="Times New Roman"/>
            </a:endParaRPr>
          </a:p>
          <a:p>
            <a:pPr indent="0" lvl="0" marL="457200" rtl="0" algn="l">
              <a:lnSpc>
                <a:spcPct val="100000"/>
              </a:lnSpc>
              <a:spcBef>
                <a:spcPts val="800"/>
              </a:spcBef>
              <a:spcAft>
                <a:spcPts val="0"/>
              </a:spcAft>
              <a:buNone/>
            </a:pPr>
            <a:r>
              <a:t/>
            </a:r>
            <a:endParaRPr sz="1200">
              <a:solidFill>
                <a:srgbClr val="000000"/>
              </a:solidFill>
              <a:latin typeface="Times New Roman"/>
              <a:ea typeface="Times New Roman"/>
              <a:cs typeface="Times New Roman"/>
              <a:sym typeface="Times New Roman"/>
            </a:endParaRPr>
          </a:p>
          <a:p>
            <a:pPr indent="0" lvl="0" marL="177800" rtl="0" algn="l">
              <a:lnSpc>
                <a:spcPct val="100000"/>
              </a:lnSpc>
              <a:spcBef>
                <a:spcPts val="800"/>
              </a:spcBef>
              <a:spcAft>
                <a:spcPts val="0"/>
              </a:spcAft>
              <a:buNone/>
            </a:pPr>
            <a:r>
              <a:t/>
            </a:r>
            <a:endParaRPr sz="1100">
              <a:solidFill>
                <a:srgbClr val="000000"/>
              </a:solidFill>
            </a:endParaRPr>
          </a:p>
          <a:p>
            <a:pPr indent="0" lvl="0" marL="0" rtl="0" algn="l">
              <a:lnSpc>
                <a:spcPct val="100000"/>
              </a:lnSpc>
              <a:spcBef>
                <a:spcPts val="800"/>
              </a:spcBef>
              <a:spcAft>
                <a:spcPts val="0"/>
              </a:spcAft>
              <a:buNone/>
            </a:pPr>
            <a:r>
              <a:rPr lang="en" sz="1800">
                <a:solidFill>
                  <a:srgbClr val="000000"/>
                </a:solidFill>
                <a:latin typeface="Times New Roman"/>
                <a:ea typeface="Times New Roman"/>
                <a:cs typeface="Times New Roman"/>
                <a:sym typeface="Times New Roman"/>
              </a:rPr>
              <a:t> </a:t>
            </a:r>
            <a:endParaRPr sz="1100">
              <a:solidFill>
                <a:srgbClr val="000000"/>
              </a:solidFill>
            </a:endParaRPr>
          </a:p>
          <a:p>
            <a:pPr indent="0" lvl="0" marL="0" rtl="0" algn="l">
              <a:lnSpc>
                <a:spcPct val="100000"/>
              </a:lnSpc>
              <a:spcBef>
                <a:spcPts val="800"/>
              </a:spcBef>
              <a:spcAft>
                <a:spcPts val="0"/>
              </a:spcAft>
              <a:buNone/>
            </a:pPr>
            <a:r>
              <a:rPr lang="en" sz="1800">
                <a:solidFill>
                  <a:srgbClr val="000000"/>
                </a:solidFill>
                <a:latin typeface="Times New Roman"/>
                <a:ea typeface="Times New Roman"/>
                <a:cs typeface="Times New Roman"/>
                <a:sym typeface="Times New Roman"/>
              </a:rPr>
              <a:t> </a:t>
            </a:r>
            <a:endParaRPr sz="1100"/>
          </a:p>
          <a:p>
            <a:pPr indent="0" lvl="0" marL="177800" rtl="0" algn="l">
              <a:lnSpc>
                <a:spcPct val="100000"/>
              </a:lnSpc>
              <a:spcBef>
                <a:spcPts val="800"/>
              </a:spcBef>
              <a:spcAft>
                <a:spcPts val="0"/>
              </a:spcAft>
              <a:buNone/>
            </a:pPr>
            <a:r>
              <a:t/>
            </a:r>
            <a:endParaRPr sz="1100"/>
          </a:p>
          <a:p>
            <a:pPr indent="0" lvl="0" marL="0" rtl="0" algn="l">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l">
              <a:lnSpc>
                <a:spcPct val="70000"/>
              </a:lnSpc>
              <a:spcBef>
                <a:spcPts val="800"/>
              </a:spcBef>
              <a:spcAft>
                <a:spcPts val="0"/>
              </a:spcAft>
              <a:buClr>
                <a:schemeClr val="dk1"/>
              </a:buClr>
              <a:buSzPts val="500"/>
              <a:buNone/>
            </a:pPr>
            <a:r>
              <a:rPr b="1" lang="en" sz="500">
                <a:latin typeface="Times New Roman"/>
                <a:ea typeface="Times New Roman"/>
                <a:cs typeface="Times New Roman"/>
                <a:sym typeface="Times New Roman"/>
              </a:rPr>
              <a:t>	</a:t>
            </a:r>
            <a:endParaRPr i="1" sz="4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400"/>
              <a:buNone/>
            </a:pPr>
            <a:r>
              <a:t/>
            </a:r>
            <a:endParaRPr i="1" sz="4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800"/>
              <a:buNone/>
            </a:pPr>
            <a:r>
              <a:t/>
            </a:r>
            <a:endParaRPr b="1" sz="8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l">
              <a:lnSpc>
                <a:spcPct val="70000"/>
              </a:lnSpc>
              <a:spcBef>
                <a:spcPts val="800"/>
              </a:spcBef>
              <a:spcAft>
                <a:spcPts val="0"/>
              </a:spcAft>
              <a:buClr>
                <a:schemeClr val="dk1"/>
              </a:buClr>
              <a:buSzPts val="500"/>
              <a:buNone/>
            </a:pPr>
            <a:r>
              <a:rPr b="1" lang="en" sz="500">
                <a:latin typeface="Times New Roman"/>
                <a:ea typeface="Times New Roman"/>
                <a:cs typeface="Times New Roman"/>
                <a:sym typeface="Times New Roman"/>
              </a:rPr>
              <a:t> </a:t>
            </a:r>
            <a:endParaRPr sz="1100"/>
          </a:p>
          <a:p>
            <a:pPr indent="0" lvl="0" marL="0" rtl="0" algn="ctr">
              <a:lnSpc>
                <a:spcPct val="70000"/>
              </a:lnSpc>
              <a:spcBef>
                <a:spcPts val="800"/>
              </a:spcBef>
              <a:spcAft>
                <a:spcPts val="0"/>
              </a:spcAft>
              <a:buClr>
                <a:schemeClr val="dk1"/>
              </a:buClr>
              <a:buSzPts val="500"/>
              <a:buNone/>
            </a:pPr>
            <a:r>
              <a:rPr lang="en" sz="500">
                <a:latin typeface="Times New Roman"/>
                <a:ea typeface="Times New Roman"/>
                <a:cs typeface="Times New Roman"/>
                <a:sym typeface="Times New Roman"/>
              </a:rPr>
              <a:t> </a:t>
            </a:r>
            <a:endParaRPr sz="1100"/>
          </a:p>
          <a:p>
            <a:pPr indent="0" lvl="1" marL="342900" rtl="0" algn="l">
              <a:lnSpc>
                <a:spcPct val="70000"/>
              </a:lnSpc>
              <a:spcBef>
                <a:spcPts val="400"/>
              </a:spcBef>
              <a:spcAft>
                <a:spcPts val="0"/>
              </a:spcAft>
              <a:buClr>
                <a:schemeClr val="dk1"/>
              </a:buClr>
              <a:buSzPts val="500"/>
              <a:buNone/>
            </a:pPr>
            <a:r>
              <a:t/>
            </a:r>
            <a:endParaRPr sz="500">
              <a:latin typeface="Times New Roman"/>
              <a:ea typeface="Times New Roman"/>
              <a:cs typeface="Times New Roman"/>
              <a:sym typeface="Times New Roman"/>
            </a:endParaRPr>
          </a:p>
          <a:p>
            <a:pPr indent="-152400" lvl="1" marL="520700" rtl="0" algn="l">
              <a:lnSpc>
                <a:spcPct val="70000"/>
              </a:lnSpc>
              <a:spcBef>
                <a:spcPts val="400"/>
              </a:spcBef>
              <a:spcAft>
                <a:spcPts val="0"/>
              </a:spcAft>
              <a:buClr>
                <a:schemeClr val="dk1"/>
              </a:buClr>
              <a:buSzPts val="500"/>
              <a:buFont typeface="Noto Sans Symbols"/>
              <a:buNone/>
            </a:pPr>
            <a:r>
              <a:t/>
            </a:r>
            <a:endParaRPr b="1" sz="500">
              <a:latin typeface="Times New Roman"/>
              <a:ea typeface="Times New Roman"/>
              <a:cs typeface="Times New Roman"/>
              <a:sym typeface="Times New Roman"/>
            </a:endParaRPr>
          </a:p>
          <a:p>
            <a:pPr indent="0" lvl="1" marL="0" rtl="0" algn="l">
              <a:lnSpc>
                <a:spcPct val="70000"/>
              </a:lnSpc>
              <a:spcBef>
                <a:spcPts val="400"/>
              </a:spcBef>
              <a:spcAft>
                <a:spcPts val="1600"/>
              </a:spcAft>
              <a:buClr>
                <a:schemeClr val="dk1"/>
              </a:buClr>
              <a:buSzPts val="400"/>
              <a:buNone/>
            </a:pPr>
            <a:r>
              <a:t/>
            </a:r>
            <a:endParaRPr b="1" sz="400">
              <a:latin typeface="Times New Roman"/>
              <a:ea typeface="Times New Roman"/>
              <a:cs typeface="Times New Roman"/>
              <a:sym typeface="Times New Roman"/>
            </a:endParaRPr>
          </a:p>
        </p:txBody>
      </p:sp>
      <p:pic>
        <p:nvPicPr>
          <p:cNvPr id="313" name="Google Shape;313;p45"/>
          <p:cNvPicPr preferRelativeResize="0"/>
          <p:nvPr/>
        </p:nvPicPr>
        <p:blipFill>
          <a:blip r:embed="rId3">
            <a:alphaModFix/>
          </a:blip>
          <a:stretch>
            <a:fillRect/>
          </a:stretch>
        </p:blipFill>
        <p:spPr>
          <a:xfrm>
            <a:off x="3043513" y="771750"/>
            <a:ext cx="3300524" cy="4063949"/>
          </a:xfrm>
          <a:prstGeom prst="rect">
            <a:avLst/>
          </a:prstGeom>
          <a:noFill/>
          <a:ln>
            <a:noFill/>
          </a:ln>
        </p:spPr>
      </p:pic>
      <p:sp>
        <p:nvSpPr>
          <p:cNvPr id="314" name="Google Shape;314;p45"/>
          <p:cNvSpPr/>
          <p:nvPr/>
        </p:nvSpPr>
        <p:spPr>
          <a:xfrm>
            <a:off x="0" y="0"/>
            <a:ext cx="9144000" cy="144600"/>
          </a:xfrm>
          <a:prstGeom prst="rect">
            <a:avLst/>
          </a:prstGeom>
          <a:solidFill>
            <a:srgbClr val="000000"/>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315" name="Google Shape;315;p45"/>
          <p:cNvSpPr/>
          <p:nvPr/>
        </p:nvSpPr>
        <p:spPr>
          <a:xfrm>
            <a:off x="0" y="5029200"/>
            <a:ext cx="9144000" cy="144600"/>
          </a:xfrm>
          <a:prstGeom prst="rect">
            <a:avLst/>
          </a:prstGeom>
          <a:solidFill>
            <a:srgbClr val="000000"/>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pic>
        <p:nvPicPr>
          <p:cNvPr id="316" name="Google Shape;316;p45"/>
          <p:cNvPicPr preferRelativeResize="0"/>
          <p:nvPr/>
        </p:nvPicPr>
        <p:blipFill>
          <a:blip r:embed="rId4">
            <a:alphaModFix/>
          </a:blip>
          <a:stretch>
            <a:fillRect/>
          </a:stretch>
        </p:blipFill>
        <p:spPr>
          <a:xfrm>
            <a:off x="63125" y="4601200"/>
            <a:ext cx="309150" cy="309150"/>
          </a:xfrm>
          <a:prstGeom prst="rect">
            <a:avLst/>
          </a:prstGeom>
          <a:noFill/>
          <a:ln>
            <a:noFill/>
          </a:ln>
        </p:spPr>
      </p:pic>
      <p:pic>
        <p:nvPicPr>
          <p:cNvPr id="317" name="Google Shape;317;p45"/>
          <p:cNvPicPr preferRelativeResize="0"/>
          <p:nvPr/>
        </p:nvPicPr>
        <p:blipFill>
          <a:blip r:embed="rId4">
            <a:alphaModFix/>
          </a:blip>
          <a:stretch>
            <a:fillRect/>
          </a:stretch>
        </p:blipFill>
        <p:spPr>
          <a:xfrm>
            <a:off x="8729575" y="4601200"/>
            <a:ext cx="309150" cy="3091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46"/>
          <p:cNvSpPr txBox="1"/>
          <p:nvPr>
            <p:ph idx="1" type="body"/>
          </p:nvPr>
        </p:nvSpPr>
        <p:spPr>
          <a:xfrm>
            <a:off x="750428" y="47204"/>
            <a:ext cx="7886700" cy="4020000"/>
          </a:xfrm>
          <a:prstGeom prst="rect">
            <a:avLst/>
          </a:prstGeom>
          <a:noFill/>
          <a:ln>
            <a:noFill/>
          </a:ln>
        </p:spPr>
        <p:txBody>
          <a:bodyPr anchorCtr="0" anchor="t" bIns="34275" lIns="68575" spcFirstLastPara="1" rIns="68575" wrap="square" tIns="34275">
            <a:noAutofit/>
          </a:bodyPr>
          <a:lstStyle/>
          <a:p>
            <a:pPr indent="0" lvl="0" marL="0" rtl="0" algn="l">
              <a:lnSpc>
                <a:spcPct val="70000"/>
              </a:lnSpc>
              <a:spcBef>
                <a:spcPts val="0"/>
              </a:spcBef>
              <a:spcAft>
                <a:spcPts val="0"/>
              </a:spcAft>
              <a:buClr>
                <a:schemeClr val="dk1"/>
              </a:buClr>
              <a:buSzPts val="1400"/>
              <a:buNone/>
            </a:pPr>
            <a:r>
              <a:t/>
            </a:r>
            <a:endParaRPr b="1" sz="1400" u="sng">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3000"/>
              <a:buNone/>
            </a:pPr>
            <a:r>
              <a:rPr b="1" lang="en" sz="1400">
                <a:solidFill>
                  <a:srgbClr val="000000"/>
                </a:solidFill>
                <a:latin typeface="Times New Roman"/>
                <a:ea typeface="Times New Roman"/>
                <a:cs typeface="Times New Roman"/>
                <a:sym typeface="Times New Roman"/>
              </a:rPr>
              <a:t>Stored Procedure IX: </a:t>
            </a:r>
            <a:r>
              <a:rPr b="1" lang="en" sz="1400">
                <a:solidFill>
                  <a:srgbClr val="000000"/>
                </a:solidFill>
                <a:latin typeface="Times New Roman"/>
                <a:ea typeface="Times New Roman"/>
                <a:cs typeface="Times New Roman"/>
                <a:sym typeface="Times New Roman"/>
              </a:rPr>
              <a:t>Track a Package</a:t>
            </a:r>
            <a:endParaRPr b="1" sz="1400">
              <a:solidFill>
                <a:srgbClr val="000000"/>
              </a:solidFill>
              <a:latin typeface="Times New Roman"/>
              <a:ea typeface="Times New Roman"/>
              <a:cs typeface="Times New Roman"/>
              <a:sym typeface="Times New Roman"/>
            </a:endParaRPr>
          </a:p>
          <a:p>
            <a:pPr indent="0" lvl="0" marL="457200" rtl="0" algn="ctr">
              <a:lnSpc>
                <a:spcPct val="100000"/>
              </a:lnSpc>
              <a:spcBef>
                <a:spcPts val="800"/>
              </a:spcBef>
              <a:spcAft>
                <a:spcPts val="0"/>
              </a:spcAft>
              <a:buNone/>
            </a:pPr>
            <a:r>
              <a:t/>
            </a:r>
            <a:endParaRPr b="1" sz="1400">
              <a:solidFill>
                <a:srgbClr val="000000"/>
              </a:solidFill>
              <a:latin typeface="Times New Roman"/>
              <a:ea typeface="Times New Roman"/>
              <a:cs typeface="Times New Roman"/>
              <a:sym typeface="Times New Roman"/>
            </a:endParaRPr>
          </a:p>
          <a:p>
            <a:pPr indent="0" lvl="0" marL="457200" rtl="0" algn="l">
              <a:lnSpc>
                <a:spcPct val="100000"/>
              </a:lnSpc>
              <a:spcBef>
                <a:spcPts val="800"/>
              </a:spcBef>
              <a:spcAft>
                <a:spcPts val="0"/>
              </a:spcAft>
              <a:buNone/>
            </a:pPr>
            <a:r>
              <a:t/>
            </a:r>
            <a:endParaRPr sz="1200">
              <a:solidFill>
                <a:srgbClr val="000000"/>
              </a:solidFill>
              <a:latin typeface="Times New Roman"/>
              <a:ea typeface="Times New Roman"/>
              <a:cs typeface="Times New Roman"/>
              <a:sym typeface="Times New Roman"/>
            </a:endParaRPr>
          </a:p>
          <a:p>
            <a:pPr indent="0" lvl="0" marL="177800" rtl="0" algn="l">
              <a:lnSpc>
                <a:spcPct val="100000"/>
              </a:lnSpc>
              <a:spcBef>
                <a:spcPts val="800"/>
              </a:spcBef>
              <a:spcAft>
                <a:spcPts val="0"/>
              </a:spcAft>
              <a:buNone/>
            </a:pPr>
            <a:r>
              <a:t/>
            </a:r>
            <a:endParaRPr sz="1100">
              <a:solidFill>
                <a:srgbClr val="000000"/>
              </a:solidFill>
            </a:endParaRPr>
          </a:p>
          <a:p>
            <a:pPr indent="0" lvl="0" marL="0" rtl="0" algn="l">
              <a:lnSpc>
                <a:spcPct val="100000"/>
              </a:lnSpc>
              <a:spcBef>
                <a:spcPts val="800"/>
              </a:spcBef>
              <a:spcAft>
                <a:spcPts val="0"/>
              </a:spcAft>
              <a:buNone/>
            </a:pPr>
            <a:r>
              <a:rPr lang="en" sz="1800">
                <a:solidFill>
                  <a:srgbClr val="000000"/>
                </a:solidFill>
                <a:latin typeface="Times New Roman"/>
                <a:ea typeface="Times New Roman"/>
                <a:cs typeface="Times New Roman"/>
                <a:sym typeface="Times New Roman"/>
              </a:rPr>
              <a:t> </a:t>
            </a:r>
            <a:endParaRPr sz="1100">
              <a:solidFill>
                <a:srgbClr val="000000"/>
              </a:solidFill>
            </a:endParaRPr>
          </a:p>
          <a:p>
            <a:pPr indent="0" lvl="0" marL="0" rtl="0" algn="l">
              <a:lnSpc>
                <a:spcPct val="100000"/>
              </a:lnSpc>
              <a:spcBef>
                <a:spcPts val="800"/>
              </a:spcBef>
              <a:spcAft>
                <a:spcPts val="0"/>
              </a:spcAft>
              <a:buNone/>
            </a:pPr>
            <a:r>
              <a:rPr lang="en" sz="1800">
                <a:solidFill>
                  <a:srgbClr val="000000"/>
                </a:solidFill>
                <a:latin typeface="Times New Roman"/>
                <a:ea typeface="Times New Roman"/>
                <a:cs typeface="Times New Roman"/>
                <a:sym typeface="Times New Roman"/>
              </a:rPr>
              <a:t> </a:t>
            </a:r>
            <a:endParaRPr sz="1100"/>
          </a:p>
          <a:p>
            <a:pPr indent="0" lvl="0" marL="177800" rtl="0" algn="l">
              <a:lnSpc>
                <a:spcPct val="100000"/>
              </a:lnSpc>
              <a:spcBef>
                <a:spcPts val="800"/>
              </a:spcBef>
              <a:spcAft>
                <a:spcPts val="0"/>
              </a:spcAft>
              <a:buNone/>
            </a:pPr>
            <a:r>
              <a:t/>
            </a:r>
            <a:endParaRPr sz="1100"/>
          </a:p>
          <a:p>
            <a:pPr indent="0" lvl="0" marL="0" rtl="0" algn="l">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l">
              <a:lnSpc>
                <a:spcPct val="70000"/>
              </a:lnSpc>
              <a:spcBef>
                <a:spcPts val="800"/>
              </a:spcBef>
              <a:spcAft>
                <a:spcPts val="0"/>
              </a:spcAft>
              <a:buClr>
                <a:schemeClr val="dk1"/>
              </a:buClr>
              <a:buSzPts val="500"/>
              <a:buNone/>
            </a:pPr>
            <a:r>
              <a:rPr b="1" lang="en" sz="500">
                <a:latin typeface="Times New Roman"/>
                <a:ea typeface="Times New Roman"/>
                <a:cs typeface="Times New Roman"/>
                <a:sym typeface="Times New Roman"/>
              </a:rPr>
              <a:t>	</a:t>
            </a:r>
            <a:endParaRPr i="1" sz="4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400"/>
              <a:buNone/>
            </a:pPr>
            <a:r>
              <a:t/>
            </a:r>
            <a:endParaRPr i="1" sz="4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800"/>
              <a:buNone/>
            </a:pPr>
            <a:r>
              <a:t/>
            </a:r>
            <a:endParaRPr b="1" sz="8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l">
              <a:lnSpc>
                <a:spcPct val="70000"/>
              </a:lnSpc>
              <a:spcBef>
                <a:spcPts val="800"/>
              </a:spcBef>
              <a:spcAft>
                <a:spcPts val="0"/>
              </a:spcAft>
              <a:buClr>
                <a:schemeClr val="dk1"/>
              </a:buClr>
              <a:buSzPts val="500"/>
              <a:buNone/>
            </a:pPr>
            <a:r>
              <a:rPr b="1" lang="en" sz="500">
                <a:latin typeface="Times New Roman"/>
                <a:ea typeface="Times New Roman"/>
                <a:cs typeface="Times New Roman"/>
                <a:sym typeface="Times New Roman"/>
              </a:rPr>
              <a:t> </a:t>
            </a:r>
            <a:endParaRPr sz="1100"/>
          </a:p>
          <a:p>
            <a:pPr indent="0" lvl="0" marL="0" rtl="0" algn="ctr">
              <a:lnSpc>
                <a:spcPct val="70000"/>
              </a:lnSpc>
              <a:spcBef>
                <a:spcPts val="800"/>
              </a:spcBef>
              <a:spcAft>
                <a:spcPts val="0"/>
              </a:spcAft>
              <a:buClr>
                <a:schemeClr val="dk1"/>
              </a:buClr>
              <a:buSzPts val="500"/>
              <a:buNone/>
            </a:pPr>
            <a:r>
              <a:rPr lang="en" sz="500">
                <a:latin typeface="Times New Roman"/>
                <a:ea typeface="Times New Roman"/>
                <a:cs typeface="Times New Roman"/>
                <a:sym typeface="Times New Roman"/>
              </a:rPr>
              <a:t> </a:t>
            </a:r>
            <a:endParaRPr sz="1100"/>
          </a:p>
          <a:p>
            <a:pPr indent="0" lvl="1" marL="342900" rtl="0" algn="l">
              <a:lnSpc>
                <a:spcPct val="70000"/>
              </a:lnSpc>
              <a:spcBef>
                <a:spcPts val="400"/>
              </a:spcBef>
              <a:spcAft>
                <a:spcPts val="0"/>
              </a:spcAft>
              <a:buClr>
                <a:schemeClr val="dk1"/>
              </a:buClr>
              <a:buSzPts val="500"/>
              <a:buNone/>
            </a:pPr>
            <a:r>
              <a:t/>
            </a:r>
            <a:endParaRPr sz="500">
              <a:latin typeface="Times New Roman"/>
              <a:ea typeface="Times New Roman"/>
              <a:cs typeface="Times New Roman"/>
              <a:sym typeface="Times New Roman"/>
            </a:endParaRPr>
          </a:p>
          <a:p>
            <a:pPr indent="-152400" lvl="1" marL="520700" rtl="0" algn="l">
              <a:lnSpc>
                <a:spcPct val="70000"/>
              </a:lnSpc>
              <a:spcBef>
                <a:spcPts val="400"/>
              </a:spcBef>
              <a:spcAft>
                <a:spcPts val="0"/>
              </a:spcAft>
              <a:buClr>
                <a:schemeClr val="dk1"/>
              </a:buClr>
              <a:buSzPts val="500"/>
              <a:buFont typeface="Noto Sans Symbols"/>
              <a:buNone/>
            </a:pPr>
            <a:r>
              <a:t/>
            </a:r>
            <a:endParaRPr b="1" sz="500">
              <a:latin typeface="Times New Roman"/>
              <a:ea typeface="Times New Roman"/>
              <a:cs typeface="Times New Roman"/>
              <a:sym typeface="Times New Roman"/>
            </a:endParaRPr>
          </a:p>
          <a:p>
            <a:pPr indent="0" lvl="1" marL="0" rtl="0" algn="l">
              <a:lnSpc>
                <a:spcPct val="70000"/>
              </a:lnSpc>
              <a:spcBef>
                <a:spcPts val="400"/>
              </a:spcBef>
              <a:spcAft>
                <a:spcPts val="1600"/>
              </a:spcAft>
              <a:buClr>
                <a:schemeClr val="dk1"/>
              </a:buClr>
              <a:buSzPts val="400"/>
              <a:buNone/>
            </a:pPr>
            <a:r>
              <a:t/>
            </a:r>
            <a:endParaRPr b="1" sz="400">
              <a:latin typeface="Times New Roman"/>
              <a:ea typeface="Times New Roman"/>
              <a:cs typeface="Times New Roman"/>
              <a:sym typeface="Times New Roman"/>
            </a:endParaRPr>
          </a:p>
        </p:txBody>
      </p:sp>
      <p:pic>
        <p:nvPicPr>
          <p:cNvPr id="323" name="Google Shape;323;p46"/>
          <p:cNvPicPr preferRelativeResize="0"/>
          <p:nvPr/>
        </p:nvPicPr>
        <p:blipFill>
          <a:blip r:embed="rId3">
            <a:alphaModFix/>
          </a:blip>
          <a:stretch>
            <a:fillRect/>
          </a:stretch>
        </p:blipFill>
        <p:spPr>
          <a:xfrm>
            <a:off x="2365587" y="648525"/>
            <a:ext cx="4656375" cy="4327074"/>
          </a:xfrm>
          <a:prstGeom prst="rect">
            <a:avLst/>
          </a:prstGeom>
          <a:noFill/>
          <a:ln>
            <a:noFill/>
          </a:ln>
        </p:spPr>
      </p:pic>
      <p:sp>
        <p:nvSpPr>
          <p:cNvPr id="324" name="Google Shape;324;p46"/>
          <p:cNvSpPr/>
          <p:nvPr/>
        </p:nvSpPr>
        <p:spPr>
          <a:xfrm>
            <a:off x="0" y="0"/>
            <a:ext cx="9144000" cy="144600"/>
          </a:xfrm>
          <a:prstGeom prst="rect">
            <a:avLst/>
          </a:prstGeom>
          <a:solidFill>
            <a:srgbClr val="000000"/>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325" name="Google Shape;325;p46"/>
          <p:cNvSpPr/>
          <p:nvPr/>
        </p:nvSpPr>
        <p:spPr>
          <a:xfrm>
            <a:off x="0" y="5029200"/>
            <a:ext cx="9144000" cy="144600"/>
          </a:xfrm>
          <a:prstGeom prst="rect">
            <a:avLst/>
          </a:prstGeom>
          <a:solidFill>
            <a:srgbClr val="000000"/>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pic>
        <p:nvPicPr>
          <p:cNvPr id="326" name="Google Shape;326;p46"/>
          <p:cNvPicPr preferRelativeResize="0"/>
          <p:nvPr/>
        </p:nvPicPr>
        <p:blipFill>
          <a:blip r:embed="rId4">
            <a:alphaModFix/>
          </a:blip>
          <a:stretch>
            <a:fillRect/>
          </a:stretch>
        </p:blipFill>
        <p:spPr>
          <a:xfrm>
            <a:off x="63125" y="4601200"/>
            <a:ext cx="309150" cy="309150"/>
          </a:xfrm>
          <a:prstGeom prst="rect">
            <a:avLst/>
          </a:prstGeom>
          <a:noFill/>
          <a:ln>
            <a:noFill/>
          </a:ln>
        </p:spPr>
      </p:pic>
      <p:pic>
        <p:nvPicPr>
          <p:cNvPr id="327" name="Google Shape;327;p46"/>
          <p:cNvPicPr preferRelativeResize="0"/>
          <p:nvPr/>
        </p:nvPicPr>
        <p:blipFill>
          <a:blip r:embed="rId4">
            <a:alphaModFix/>
          </a:blip>
          <a:stretch>
            <a:fillRect/>
          </a:stretch>
        </p:blipFill>
        <p:spPr>
          <a:xfrm>
            <a:off x="8720250" y="4601200"/>
            <a:ext cx="309150" cy="3091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47"/>
          <p:cNvSpPr txBox="1"/>
          <p:nvPr>
            <p:ph idx="1" type="body"/>
          </p:nvPr>
        </p:nvSpPr>
        <p:spPr>
          <a:xfrm>
            <a:off x="750428" y="47204"/>
            <a:ext cx="7886700" cy="4020000"/>
          </a:xfrm>
          <a:prstGeom prst="rect">
            <a:avLst/>
          </a:prstGeom>
          <a:noFill/>
          <a:ln>
            <a:noFill/>
          </a:ln>
        </p:spPr>
        <p:txBody>
          <a:bodyPr anchorCtr="0" anchor="t" bIns="34275" lIns="68575" spcFirstLastPara="1" rIns="68575" wrap="square" tIns="34275">
            <a:noAutofit/>
          </a:bodyPr>
          <a:lstStyle/>
          <a:p>
            <a:pPr indent="0" lvl="0" marL="0" rtl="0" algn="l">
              <a:lnSpc>
                <a:spcPct val="70000"/>
              </a:lnSpc>
              <a:spcBef>
                <a:spcPts val="0"/>
              </a:spcBef>
              <a:spcAft>
                <a:spcPts val="0"/>
              </a:spcAft>
              <a:buClr>
                <a:schemeClr val="dk1"/>
              </a:buClr>
              <a:buSzPts val="1400"/>
              <a:buNone/>
            </a:pPr>
            <a:r>
              <a:t/>
            </a:r>
            <a:endParaRPr b="1" sz="1400" u="sng">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3000"/>
              <a:buNone/>
            </a:pPr>
            <a:r>
              <a:rPr b="1" lang="en" sz="1400">
                <a:solidFill>
                  <a:srgbClr val="000000"/>
                </a:solidFill>
                <a:latin typeface="Times New Roman"/>
                <a:ea typeface="Times New Roman"/>
                <a:cs typeface="Times New Roman"/>
                <a:sym typeface="Times New Roman"/>
              </a:rPr>
              <a:t>Stored Procedure X: </a:t>
            </a:r>
            <a:r>
              <a:rPr b="1" lang="en" sz="1400">
                <a:solidFill>
                  <a:srgbClr val="000000"/>
                </a:solidFill>
                <a:latin typeface="Times New Roman"/>
                <a:ea typeface="Times New Roman"/>
                <a:cs typeface="Times New Roman"/>
                <a:sym typeface="Times New Roman"/>
              </a:rPr>
              <a:t>Review Invoice Records</a:t>
            </a:r>
            <a:endParaRPr b="1" sz="1400">
              <a:solidFill>
                <a:srgbClr val="000000"/>
              </a:solidFill>
              <a:latin typeface="Times New Roman"/>
              <a:ea typeface="Times New Roman"/>
              <a:cs typeface="Times New Roman"/>
              <a:sym typeface="Times New Roman"/>
            </a:endParaRPr>
          </a:p>
          <a:p>
            <a:pPr indent="0" lvl="0" marL="457200" rtl="0" algn="ctr">
              <a:lnSpc>
                <a:spcPct val="100000"/>
              </a:lnSpc>
              <a:spcBef>
                <a:spcPts val="800"/>
              </a:spcBef>
              <a:spcAft>
                <a:spcPts val="0"/>
              </a:spcAft>
              <a:buNone/>
            </a:pPr>
            <a:r>
              <a:t/>
            </a:r>
            <a:endParaRPr b="1" sz="1400">
              <a:solidFill>
                <a:srgbClr val="000000"/>
              </a:solidFill>
              <a:latin typeface="Times New Roman"/>
              <a:ea typeface="Times New Roman"/>
              <a:cs typeface="Times New Roman"/>
              <a:sym typeface="Times New Roman"/>
            </a:endParaRPr>
          </a:p>
          <a:p>
            <a:pPr indent="0" lvl="0" marL="457200" rtl="0" algn="l">
              <a:lnSpc>
                <a:spcPct val="100000"/>
              </a:lnSpc>
              <a:spcBef>
                <a:spcPts val="800"/>
              </a:spcBef>
              <a:spcAft>
                <a:spcPts val="0"/>
              </a:spcAft>
              <a:buNone/>
            </a:pPr>
            <a:r>
              <a:t/>
            </a:r>
            <a:endParaRPr sz="1200">
              <a:solidFill>
                <a:srgbClr val="000000"/>
              </a:solidFill>
              <a:latin typeface="Times New Roman"/>
              <a:ea typeface="Times New Roman"/>
              <a:cs typeface="Times New Roman"/>
              <a:sym typeface="Times New Roman"/>
            </a:endParaRPr>
          </a:p>
          <a:p>
            <a:pPr indent="0" lvl="0" marL="177800" rtl="0" algn="l">
              <a:lnSpc>
                <a:spcPct val="100000"/>
              </a:lnSpc>
              <a:spcBef>
                <a:spcPts val="800"/>
              </a:spcBef>
              <a:spcAft>
                <a:spcPts val="0"/>
              </a:spcAft>
              <a:buNone/>
            </a:pPr>
            <a:r>
              <a:t/>
            </a:r>
            <a:endParaRPr sz="1100">
              <a:solidFill>
                <a:srgbClr val="000000"/>
              </a:solidFill>
            </a:endParaRPr>
          </a:p>
          <a:p>
            <a:pPr indent="0" lvl="0" marL="0" rtl="0" algn="l">
              <a:lnSpc>
                <a:spcPct val="100000"/>
              </a:lnSpc>
              <a:spcBef>
                <a:spcPts val="800"/>
              </a:spcBef>
              <a:spcAft>
                <a:spcPts val="0"/>
              </a:spcAft>
              <a:buNone/>
            </a:pPr>
            <a:r>
              <a:rPr lang="en" sz="1800">
                <a:solidFill>
                  <a:srgbClr val="000000"/>
                </a:solidFill>
                <a:latin typeface="Times New Roman"/>
                <a:ea typeface="Times New Roman"/>
                <a:cs typeface="Times New Roman"/>
                <a:sym typeface="Times New Roman"/>
              </a:rPr>
              <a:t> </a:t>
            </a:r>
            <a:endParaRPr sz="1100">
              <a:solidFill>
                <a:srgbClr val="000000"/>
              </a:solidFill>
            </a:endParaRPr>
          </a:p>
          <a:p>
            <a:pPr indent="0" lvl="0" marL="0" rtl="0" algn="l">
              <a:lnSpc>
                <a:spcPct val="100000"/>
              </a:lnSpc>
              <a:spcBef>
                <a:spcPts val="800"/>
              </a:spcBef>
              <a:spcAft>
                <a:spcPts val="0"/>
              </a:spcAft>
              <a:buNone/>
            </a:pPr>
            <a:r>
              <a:rPr lang="en" sz="1800">
                <a:solidFill>
                  <a:srgbClr val="000000"/>
                </a:solidFill>
                <a:latin typeface="Times New Roman"/>
                <a:ea typeface="Times New Roman"/>
                <a:cs typeface="Times New Roman"/>
                <a:sym typeface="Times New Roman"/>
              </a:rPr>
              <a:t> </a:t>
            </a:r>
            <a:endParaRPr sz="1100"/>
          </a:p>
          <a:p>
            <a:pPr indent="0" lvl="0" marL="177800" rtl="0" algn="l">
              <a:lnSpc>
                <a:spcPct val="100000"/>
              </a:lnSpc>
              <a:spcBef>
                <a:spcPts val="800"/>
              </a:spcBef>
              <a:spcAft>
                <a:spcPts val="0"/>
              </a:spcAft>
              <a:buNone/>
            </a:pPr>
            <a:r>
              <a:t/>
            </a:r>
            <a:endParaRPr sz="1100"/>
          </a:p>
          <a:p>
            <a:pPr indent="0" lvl="0" marL="0" rtl="0" algn="l">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l">
              <a:lnSpc>
                <a:spcPct val="70000"/>
              </a:lnSpc>
              <a:spcBef>
                <a:spcPts val="800"/>
              </a:spcBef>
              <a:spcAft>
                <a:spcPts val="0"/>
              </a:spcAft>
              <a:buClr>
                <a:schemeClr val="dk1"/>
              </a:buClr>
              <a:buSzPts val="500"/>
              <a:buNone/>
            </a:pPr>
            <a:r>
              <a:rPr b="1" lang="en" sz="500">
                <a:latin typeface="Times New Roman"/>
                <a:ea typeface="Times New Roman"/>
                <a:cs typeface="Times New Roman"/>
                <a:sym typeface="Times New Roman"/>
              </a:rPr>
              <a:t>	</a:t>
            </a:r>
            <a:endParaRPr i="1" sz="4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400"/>
              <a:buNone/>
            </a:pPr>
            <a:r>
              <a:t/>
            </a:r>
            <a:endParaRPr i="1" sz="4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800"/>
              <a:buNone/>
            </a:pPr>
            <a:r>
              <a:t/>
            </a:r>
            <a:endParaRPr b="1" sz="8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l">
              <a:lnSpc>
                <a:spcPct val="70000"/>
              </a:lnSpc>
              <a:spcBef>
                <a:spcPts val="800"/>
              </a:spcBef>
              <a:spcAft>
                <a:spcPts val="0"/>
              </a:spcAft>
              <a:buClr>
                <a:schemeClr val="dk1"/>
              </a:buClr>
              <a:buSzPts val="500"/>
              <a:buNone/>
            </a:pPr>
            <a:r>
              <a:rPr b="1" lang="en" sz="500">
                <a:latin typeface="Times New Roman"/>
                <a:ea typeface="Times New Roman"/>
                <a:cs typeface="Times New Roman"/>
                <a:sym typeface="Times New Roman"/>
              </a:rPr>
              <a:t> </a:t>
            </a:r>
            <a:endParaRPr sz="1100"/>
          </a:p>
          <a:p>
            <a:pPr indent="0" lvl="0" marL="0" rtl="0" algn="ctr">
              <a:lnSpc>
                <a:spcPct val="70000"/>
              </a:lnSpc>
              <a:spcBef>
                <a:spcPts val="800"/>
              </a:spcBef>
              <a:spcAft>
                <a:spcPts val="0"/>
              </a:spcAft>
              <a:buClr>
                <a:schemeClr val="dk1"/>
              </a:buClr>
              <a:buSzPts val="500"/>
              <a:buNone/>
            </a:pPr>
            <a:r>
              <a:rPr lang="en" sz="500">
                <a:latin typeface="Times New Roman"/>
                <a:ea typeface="Times New Roman"/>
                <a:cs typeface="Times New Roman"/>
                <a:sym typeface="Times New Roman"/>
              </a:rPr>
              <a:t> </a:t>
            </a:r>
            <a:endParaRPr sz="1100"/>
          </a:p>
          <a:p>
            <a:pPr indent="0" lvl="1" marL="342900" rtl="0" algn="l">
              <a:lnSpc>
                <a:spcPct val="70000"/>
              </a:lnSpc>
              <a:spcBef>
                <a:spcPts val="400"/>
              </a:spcBef>
              <a:spcAft>
                <a:spcPts val="0"/>
              </a:spcAft>
              <a:buClr>
                <a:schemeClr val="dk1"/>
              </a:buClr>
              <a:buSzPts val="500"/>
              <a:buNone/>
            </a:pPr>
            <a:r>
              <a:t/>
            </a:r>
            <a:endParaRPr sz="500">
              <a:latin typeface="Times New Roman"/>
              <a:ea typeface="Times New Roman"/>
              <a:cs typeface="Times New Roman"/>
              <a:sym typeface="Times New Roman"/>
            </a:endParaRPr>
          </a:p>
          <a:p>
            <a:pPr indent="-152400" lvl="1" marL="520700" rtl="0" algn="l">
              <a:lnSpc>
                <a:spcPct val="70000"/>
              </a:lnSpc>
              <a:spcBef>
                <a:spcPts val="400"/>
              </a:spcBef>
              <a:spcAft>
                <a:spcPts val="0"/>
              </a:spcAft>
              <a:buClr>
                <a:schemeClr val="dk1"/>
              </a:buClr>
              <a:buSzPts val="500"/>
              <a:buFont typeface="Noto Sans Symbols"/>
              <a:buNone/>
            </a:pPr>
            <a:r>
              <a:t/>
            </a:r>
            <a:endParaRPr b="1" sz="500">
              <a:latin typeface="Times New Roman"/>
              <a:ea typeface="Times New Roman"/>
              <a:cs typeface="Times New Roman"/>
              <a:sym typeface="Times New Roman"/>
            </a:endParaRPr>
          </a:p>
          <a:p>
            <a:pPr indent="0" lvl="1" marL="0" rtl="0" algn="l">
              <a:lnSpc>
                <a:spcPct val="70000"/>
              </a:lnSpc>
              <a:spcBef>
                <a:spcPts val="400"/>
              </a:spcBef>
              <a:spcAft>
                <a:spcPts val="1600"/>
              </a:spcAft>
              <a:buClr>
                <a:schemeClr val="dk1"/>
              </a:buClr>
              <a:buSzPts val="400"/>
              <a:buNone/>
            </a:pPr>
            <a:r>
              <a:t/>
            </a:r>
            <a:endParaRPr b="1" sz="400">
              <a:latin typeface="Times New Roman"/>
              <a:ea typeface="Times New Roman"/>
              <a:cs typeface="Times New Roman"/>
              <a:sym typeface="Times New Roman"/>
            </a:endParaRPr>
          </a:p>
        </p:txBody>
      </p:sp>
      <p:pic>
        <p:nvPicPr>
          <p:cNvPr id="333" name="Google Shape;333;p47"/>
          <p:cNvPicPr preferRelativeResize="0"/>
          <p:nvPr/>
        </p:nvPicPr>
        <p:blipFill>
          <a:blip r:embed="rId3">
            <a:alphaModFix/>
          </a:blip>
          <a:stretch>
            <a:fillRect/>
          </a:stretch>
        </p:blipFill>
        <p:spPr>
          <a:xfrm>
            <a:off x="2855988" y="657525"/>
            <a:ext cx="3675574" cy="4241426"/>
          </a:xfrm>
          <a:prstGeom prst="rect">
            <a:avLst/>
          </a:prstGeom>
          <a:noFill/>
          <a:ln>
            <a:noFill/>
          </a:ln>
        </p:spPr>
      </p:pic>
      <p:sp>
        <p:nvSpPr>
          <p:cNvPr id="334" name="Google Shape;334;p47"/>
          <p:cNvSpPr/>
          <p:nvPr/>
        </p:nvSpPr>
        <p:spPr>
          <a:xfrm>
            <a:off x="0" y="0"/>
            <a:ext cx="9144000" cy="144600"/>
          </a:xfrm>
          <a:prstGeom prst="rect">
            <a:avLst/>
          </a:prstGeom>
          <a:solidFill>
            <a:srgbClr val="000000"/>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335" name="Google Shape;335;p47"/>
          <p:cNvSpPr/>
          <p:nvPr/>
        </p:nvSpPr>
        <p:spPr>
          <a:xfrm>
            <a:off x="0" y="5029200"/>
            <a:ext cx="9144000" cy="144600"/>
          </a:xfrm>
          <a:prstGeom prst="rect">
            <a:avLst/>
          </a:prstGeom>
          <a:solidFill>
            <a:srgbClr val="000000"/>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pic>
        <p:nvPicPr>
          <p:cNvPr id="336" name="Google Shape;336;p47"/>
          <p:cNvPicPr preferRelativeResize="0"/>
          <p:nvPr/>
        </p:nvPicPr>
        <p:blipFill>
          <a:blip r:embed="rId4">
            <a:alphaModFix/>
          </a:blip>
          <a:stretch>
            <a:fillRect/>
          </a:stretch>
        </p:blipFill>
        <p:spPr>
          <a:xfrm>
            <a:off x="63125" y="4601200"/>
            <a:ext cx="309150" cy="309150"/>
          </a:xfrm>
          <a:prstGeom prst="rect">
            <a:avLst/>
          </a:prstGeom>
          <a:noFill/>
          <a:ln>
            <a:noFill/>
          </a:ln>
        </p:spPr>
      </p:pic>
      <p:pic>
        <p:nvPicPr>
          <p:cNvPr id="337" name="Google Shape;337;p47"/>
          <p:cNvPicPr preferRelativeResize="0"/>
          <p:nvPr/>
        </p:nvPicPr>
        <p:blipFill>
          <a:blip r:embed="rId4">
            <a:alphaModFix/>
          </a:blip>
          <a:stretch>
            <a:fillRect/>
          </a:stretch>
        </p:blipFill>
        <p:spPr>
          <a:xfrm>
            <a:off x="8777800" y="4601200"/>
            <a:ext cx="309150" cy="3091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48"/>
          <p:cNvSpPr txBox="1"/>
          <p:nvPr>
            <p:ph idx="1" type="body"/>
          </p:nvPr>
        </p:nvSpPr>
        <p:spPr>
          <a:xfrm>
            <a:off x="750428" y="-28996"/>
            <a:ext cx="7886700" cy="4020000"/>
          </a:xfrm>
          <a:prstGeom prst="rect">
            <a:avLst/>
          </a:prstGeom>
          <a:noFill/>
          <a:ln>
            <a:noFill/>
          </a:ln>
        </p:spPr>
        <p:txBody>
          <a:bodyPr anchorCtr="0" anchor="t" bIns="34275" lIns="68575" spcFirstLastPara="1" rIns="68575" wrap="square" tIns="34275">
            <a:noAutofit/>
          </a:bodyPr>
          <a:lstStyle/>
          <a:p>
            <a:pPr indent="0" lvl="0" marL="0" rtl="0" algn="l">
              <a:lnSpc>
                <a:spcPct val="70000"/>
              </a:lnSpc>
              <a:spcBef>
                <a:spcPts val="0"/>
              </a:spcBef>
              <a:spcAft>
                <a:spcPts val="0"/>
              </a:spcAft>
              <a:buClr>
                <a:schemeClr val="dk1"/>
              </a:buClr>
              <a:buSzPts val="1400"/>
              <a:buNone/>
            </a:pPr>
            <a:r>
              <a:t/>
            </a:r>
            <a:endParaRPr b="1" sz="1400" u="sng">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3000"/>
              <a:buNone/>
            </a:pPr>
            <a:r>
              <a:rPr b="1" lang="en" sz="1400">
                <a:solidFill>
                  <a:srgbClr val="000000"/>
                </a:solidFill>
                <a:latin typeface="Times New Roman"/>
                <a:ea typeface="Times New Roman"/>
                <a:cs typeface="Times New Roman"/>
                <a:sym typeface="Times New Roman"/>
              </a:rPr>
              <a:t>Stored Procedure XI: </a:t>
            </a:r>
            <a:r>
              <a:rPr b="1" lang="en" sz="1400">
                <a:solidFill>
                  <a:srgbClr val="000000"/>
                </a:solidFill>
                <a:latin typeface="Times New Roman"/>
                <a:ea typeface="Times New Roman"/>
                <a:cs typeface="Times New Roman"/>
                <a:sym typeface="Times New Roman"/>
              </a:rPr>
              <a:t>Quotes Converted to Orders History</a:t>
            </a:r>
            <a:endParaRPr b="1" sz="1400">
              <a:solidFill>
                <a:srgbClr val="000000"/>
              </a:solidFill>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3000"/>
              <a:buNone/>
            </a:pPr>
            <a:r>
              <a:t/>
            </a:r>
            <a:endParaRPr b="1" sz="1400">
              <a:solidFill>
                <a:srgbClr val="000000"/>
              </a:solidFill>
              <a:latin typeface="Times New Roman"/>
              <a:ea typeface="Times New Roman"/>
              <a:cs typeface="Times New Roman"/>
              <a:sym typeface="Times New Roman"/>
            </a:endParaRPr>
          </a:p>
          <a:p>
            <a:pPr indent="0" lvl="0" marL="457200" rtl="0" algn="ctr">
              <a:lnSpc>
                <a:spcPct val="100000"/>
              </a:lnSpc>
              <a:spcBef>
                <a:spcPts val="800"/>
              </a:spcBef>
              <a:spcAft>
                <a:spcPts val="0"/>
              </a:spcAft>
              <a:buNone/>
            </a:pPr>
            <a:r>
              <a:t/>
            </a:r>
            <a:endParaRPr b="1" sz="1400">
              <a:solidFill>
                <a:srgbClr val="000000"/>
              </a:solidFill>
              <a:latin typeface="Times New Roman"/>
              <a:ea typeface="Times New Roman"/>
              <a:cs typeface="Times New Roman"/>
              <a:sym typeface="Times New Roman"/>
            </a:endParaRPr>
          </a:p>
          <a:p>
            <a:pPr indent="0" lvl="0" marL="457200" rtl="0" algn="l">
              <a:lnSpc>
                <a:spcPct val="100000"/>
              </a:lnSpc>
              <a:spcBef>
                <a:spcPts val="800"/>
              </a:spcBef>
              <a:spcAft>
                <a:spcPts val="0"/>
              </a:spcAft>
              <a:buNone/>
            </a:pPr>
            <a:r>
              <a:t/>
            </a:r>
            <a:endParaRPr sz="1200">
              <a:solidFill>
                <a:srgbClr val="000000"/>
              </a:solidFill>
              <a:latin typeface="Times New Roman"/>
              <a:ea typeface="Times New Roman"/>
              <a:cs typeface="Times New Roman"/>
              <a:sym typeface="Times New Roman"/>
            </a:endParaRPr>
          </a:p>
          <a:p>
            <a:pPr indent="0" lvl="0" marL="177800" rtl="0" algn="l">
              <a:lnSpc>
                <a:spcPct val="100000"/>
              </a:lnSpc>
              <a:spcBef>
                <a:spcPts val="800"/>
              </a:spcBef>
              <a:spcAft>
                <a:spcPts val="0"/>
              </a:spcAft>
              <a:buNone/>
            </a:pPr>
            <a:r>
              <a:t/>
            </a:r>
            <a:endParaRPr sz="1100">
              <a:solidFill>
                <a:srgbClr val="000000"/>
              </a:solidFill>
            </a:endParaRPr>
          </a:p>
          <a:p>
            <a:pPr indent="0" lvl="0" marL="0" rtl="0" algn="l">
              <a:lnSpc>
                <a:spcPct val="100000"/>
              </a:lnSpc>
              <a:spcBef>
                <a:spcPts val="800"/>
              </a:spcBef>
              <a:spcAft>
                <a:spcPts val="0"/>
              </a:spcAft>
              <a:buNone/>
            </a:pPr>
            <a:r>
              <a:rPr lang="en" sz="1800">
                <a:solidFill>
                  <a:srgbClr val="000000"/>
                </a:solidFill>
                <a:latin typeface="Times New Roman"/>
                <a:ea typeface="Times New Roman"/>
                <a:cs typeface="Times New Roman"/>
                <a:sym typeface="Times New Roman"/>
              </a:rPr>
              <a:t> </a:t>
            </a:r>
            <a:endParaRPr sz="1100">
              <a:solidFill>
                <a:srgbClr val="000000"/>
              </a:solidFill>
            </a:endParaRPr>
          </a:p>
          <a:p>
            <a:pPr indent="0" lvl="0" marL="0" rtl="0" algn="l">
              <a:lnSpc>
                <a:spcPct val="100000"/>
              </a:lnSpc>
              <a:spcBef>
                <a:spcPts val="800"/>
              </a:spcBef>
              <a:spcAft>
                <a:spcPts val="0"/>
              </a:spcAft>
              <a:buNone/>
            </a:pPr>
            <a:r>
              <a:rPr lang="en" sz="1800">
                <a:solidFill>
                  <a:srgbClr val="000000"/>
                </a:solidFill>
                <a:latin typeface="Times New Roman"/>
                <a:ea typeface="Times New Roman"/>
                <a:cs typeface="Times New Roman"/>
                <a:sym typeface="Times New Roman"/>
              </a:rPr>
              <a:t> </a:t>
            </a:r>
            <a:endParaRPr sz="1100"/>
          </a:p>
          <a:p>
            <a:pPr indent="0" lvl="0" marL="177800" rtl="0" algn="l">
              <a:lnSpc>
                <a:spcPct val="100000"/>
              </a:lnSpc>
              <a:spcBef>
                <a:spcPts val="800"/>
              </a:spcBef>
              <a:spcAft>
                <a:spcPts val="0"/>
              </a:spcAft>
              <a:buNone/>
            </a:pPr>
            <a:r>
              <a:t/>
            </a:r>
            <a:endParaRPr sz="1100"/>
          </a:p>
          <a:p>
            <a:pPr indent="0" lvl="0" marL="0" rtl="0" algn="l">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l">
              <a:lnSpc>
                <a:spcPct val="70000"/>
              </a:lnSpc>
              <a:spcBef>
                <a:spcPts val="800"/>
              </a:spcBef>
              <a:spcAft>
                <a:spcPts val="0"/>
              </a:spcAft>
              <a:buClr>
                <a:schemeClr val="dk1"/>
              </a:buClr>
              <a:buSzPts val="500"/>
              <a:buNone/>
            </a:pPr>
            <a:r>
              <a:rPr b="1" lang="en" sz="500">
                <a:latin typeface="Times New Roman"/>
                <a:ea typeface="Times New Roman"/>
                <a:cs typeface="Times New Roman"/>
                <a:sym typeface="Times New Roman"/>
              </a:rPr>
              <a:t>	</a:t>
            </a:r>
            <a:endParaRPr i="1" sz="4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400"/>
              <a:buNone/>
            </a:pPr>
            <a:r>
              <a:t/>
            </a:r>
            <a:endParaRPr i="1" sz="4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800"/>
              <a:buNone/>
            </a:pPr>
            <a:r>
              <a:t/>
            </a:r>
            <a:endParaRPr b="1" sz="8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l">
              <a:lnSpc>
                <a:spcPct val="70000"/>
              </a:lnSpc>
              <a:spcBef>
                <a:spcPts val="800"/>
              </a:spcBef>
              <a:spcAft>
                <a:spcPts val="0"/>
              </a:spcAft>
              <a:buClr>
                <a:schemeClr val="dk1"/>
              </a:buClr>
              <a:buSzPts val="500"/>
              <a:buNone/>
            </a:pPr>
            <a:r>
              <a:rPr b="1" lang="en" sz="500">
                <a:latin typeface="Times New Roman"/>
                <a:ea typeface="Times New Roman"/>
                <a:cs typeface="Times New Roman"/>
                <a:sym typeface="Times New Roman"/>
              </a:rPr>
              <a:t> </a:t>
            </a:r>
            <a:endParaRPr sz="1100"/>
          </a:p>
          <a:p>
            <a:pPr indent="0" lvl="0" marL="0" rtl="0" algn="ctr">
              <a:lnSpc>
                <a:spcPct val="70000"/>
              </a:lnSpc>
              <a:spcBef>
                <a:spcPts val="800"/>
              </a:spcBef>
              <a:spcAft>
                <a:spcPts val="0"/>
              </a:spcAft>
              <a:buClr>
                <a:schemeClr val="dk1"/>
              </a:buClr>
              <a:buSzPts val="500"/>
              <a:buNone/>
            </a:pPr>
            <a:r>
              <a:rPr lang="en" sz="500">
                <a:latin typeface="Times New Roman"/>
                <a:ea typeface="Times New Roman"/>
                <a:cs typeface="Times New Roman"/>
                <a:sym typeface="Times New Roman"/>
              </a:rPr>
              <a:t> </a:t>
            </a:r>
            <a:endParaRPr sz="1100"/>
          </a:p>
          <a:p>
            <a:pPr indent="0" lvl="1" marL="342900" rtl="0" algn="l">
              <a:lnSpc>
                <a:spcPct val="70000"/>
              </a:lnSpc>
              <a:spcBef>
                <a:spcPts val="400"/>
              </a:spcBef>
              <a:spcAft>
                <a:spcPts val="0"/>
              </a:spcAft>
              <a:buClr>
                <a:schemeClr val="dk1"/>
              </a:buClr>
              <a:buSzPts val="500"/>
              <a:buNone/>
            </a:pPr>
            <a:r>
              <a:t/>
            </a:r>
            <a:endParaRPr sz="500">
              <a:latin typeface="Times New Roman"/>
              <a:ea typeface="Times New Roman"/>
              <a:cs typeface="Times New Roman"/>
              <a:sym typeface="Times New Roman"/>
            </a:endParaRPr>
          </a:p>
          <a:p>
            <a:pPr indent="-152400" lvl="1" marL="520700" rtl="0" algn="l">
              <a:lnSpc>
                <a:spcPct val="70000"/>
              </a:lnSpc>
              <a:spcBef>
                <a:spcPts val="400"/>
              </a:spcBef>
              <a:spcAft>
                <a:spcPts val="0"/>
              </a:spcAft>
              <a:buClr>
                <a:schemeClr val="dk1"/>
              </a:buClr>
              <a:buSzPts val="500"/>
              <a:buFont typeface="Noto Sans Symbols"/>
              <a:buNone/>
            </a:pPr>
            <a:r>
              <a:t/>
            </a:r>
            <a:endParaRPr b="1" sz="500">
              <a:latin typeface="Times New Roman"/>
              <a:ea typeface="Times New Roman"/>
              <a:cs typeface="Times New Roman"/>
              <a:sym typeface="Times New Roman"/>
            </a:endParaRPr>
          </a:p>
          <a:p>
            <a:pPr indent="0" lvl="1" marL="0" rtl="0" algn="l">
              <a:lnSpc>
                <a:spcPct val="70000"/>
              </a:lnSpc>
              <a:spcBef>
                <a:spcPts val="400"/>
              </a:spcBef>
              <a:spcAft>
                <a:spcPts val="1600"/>
              </a:spcAft>
              <a:buClr>
                <a:schemeClr val="dk1"/>
              </a:buClr>
              <a:buSzPts val="400"/>
              <a:buNone/>
            </a:pPr>
            <a:r>
              <a:t/>
            </a:r>
            <a:endParaRPr b="1" sz="400">
              <a:latin typeface="Times New Roman"/>
              <a:ea typeface="Times New Roman"/>
              <a:cs typeface="Times New Roman"/>
              <a:sym typeface="Times New Roman"/>
            </a:endParaRPr>
          </a:p>
        </p:txBody>
      </p:sp>
      <p:pic>
        <p:nvPicPr>
          <p:cNvPr id="343" name="Google Shape;343;p48"/>
          <p:cNvPicPr preferRelativeResize="0"/>
          <p:nvPr/>
        </p:nvPicPr>
        <p:blipFill>
          <a:blip r:embed="rId3">
            <a:alphaModFix/>
          </a:blip>
          <a:stretch>
            <a:fillRect/>
          </a:stretch>
        </p:blipFill>
        <p:spPr>
          <a:xfrm>
            <a:off x="2364100" y="620200"/>
            <a:ext cx="4415800" cy="4167049"/>
          </a:xfrm>
          <a:prstGeom prst="rect">
            <a:avLst/>
          </a:prstGeom>
          <a:noFill/>
          <a:ln>
            <a:noFill/>
          </a:ln>
        </p:spPr>
      </p:pic>
      <p:sp>
        <p:nvSpPr>
          <p:cNvPr id="344" name="Google Shape;344;p48"/>
          <p:cNvSpPr/>
          <p:nvPr/>
        </p:nvSpPr>
        <p:spPr>
          <a:xfrm>
            <a:off x="0" y="0"/>
            <a:ext cx="9144000" cy="144600"/>
          </a:xfrm>
          <a:prstGeom prst="rect">
            <a:avLst/>
          </a:prstGeom>
          <a:solidFill>
            <a:srgbClr val="000000"/>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345" name="Google Shape;345;p48"/>
          <p:cNvSpPr/>
          <p:nvPr/>
        </p:nvSpPr>
        <p:spPr>
          <a:xfrm>
            <a:off x="0" y="5029200"/>
            <a:ext cx="9144000" cy="144600"/>
          </a:xfrm>
          <a:prstGeom prst="rect">
            <a:avLst/>
          </a:prstGeom>
          <a:solidFill>
            <a:srgbClr val="000000"/>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pic>
        <p:nvPicPr>
          <p:cNvPr id="346" name="Google Shape;346;p48"/>
          <p:cNvPicPr preferRelativeResize="0"/>
          <p:nvPr/>
        </p:nvPicPr>
        <p:blipFill>
          <a:blip r:embed="rId4">
            <a:alphaModFix/>
          </a:blip>
          <a:stretch>
            <a:fillRect/>
          </a:stretch>
        </p:blipFill>
        <p:spPr>
          <a:xfrm>
            <a:off x="63125" y="4601200"/>
            <a:ext cx="309150" cy="309150"/>
          </a:xfrm>
          <a:prstGeom prst="rect">
            <a:avLst/>
          </a:prstGeom>
          <a:noFill/>
          <a:ln>
            <a:noFill/>
          </a:ln>
        </p:spPr>
      </p:pic>
      <p:pic>
        <p:nvPicPr>
          <p:cNvPr id="347" name="Google Shape;347;p48"/>
          <p:cNvPicPr preferRelativeResize="0"/>
          <p:nvPr/>
        </p:nvPicPr>
        <p:blipFill>
          <a:blip r:embed="rId4">
            <a:alphaModFix/>
          </a:blip>
          <a:stretch>
            <a:fillRect/>
          </a:stretch>
        </p:blipFill>
        <p:spPr>
          <a:xfrm>
            <a:off x="8747075" y="4601200"/>
            <a:ext cx="309150" cy="3091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49"/>
          <p:cNvSpPr txBox="1"/>
          <p:nvPr>
            <p:ph idx="1" type="body"/>
          </p:nvPr>
        </p:nvSpPr>
        <p:spPr>
          <a:xfrm>
            <a:off x="750428" y="47204"/>
            <a:ext cx="7886700" cy="4020000"/>
          </a:xfrm>
          <a:prstGeom prst="rect">
            <a:avLst/>
          </a:prstGeom>
          <a:noFill/>
          <a:ln>
            <a:noFill/>
          </a:ln>
        </p:spPr>
        <p:txBody>
          <a:bodyPr anchorCtr="0" anchor="t" bIns="34275" lIns="68575" spcFirstLastPara="1" rIns="68575" wrap="square" tIns="34275">
            <a:noAutofit/>
          </a:bodyPr>
          <a:lstStyle/>
          <a:p>
            <a:pPr indent="0" lvl="0" marL="0" rtl="0" algn="l">
              <a:lnSpc>
                <a:spcPct val="70000"/>
              </a:lnSpc>
              <a:spcBef>
                <a:spcPts val="0"/>
              </a:spcBef>
              <a:spcAft>
                <a:spcPts val="0"/>
              </a:spcAft>
              <a:buClr>
                <a:schemeClr val="dk1"/>
              </a:buClr>
              <a:buSzPts val="1400"/>
              <a:buNone/>
            </a:pPr>
            <a:r>
              <a:t/>
            </a:r>
            <a:endParaRPr b="1" sz="1400" u="sng">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3000"/>
              <a:buNone/>
            </a:pPr>
            <a:r>
              <a:rPr b="1" lang="en" sz="1400">
                <a:solidFill>
                  <a:srgbClr val="000000"/>
                </a:solidFill>
                <a:latin typeface="Times New Roman"/>
                <a:ea typeface="Times New Roman"/>
                <a:cs typeface="Times New Roman"/>
                <a:sym typeface="Times New Roman"/>
              </a:rPr>
              <a:t>Stored Procedure XII:  </a:t>
            </a:r>
            <a:r>
              <a:rPr b="1" lang="en" sz="1400">
                <a:solidFill>
                  <a:srgbClr val="000000"/>
                </a:solidFill>
                <a:latin typeface="Times New Roman"/>
                <a:ea typeface="Times New Roman"/>
                <a:cs typeface="Times New Roman"/>
                <a:sym typeface="Times New Roman"/>
              </a:rPr>
              <a:t>DBMS_SCHEDULER I</a:t>
            </a:r>
            <a:endParaRPr b="1" sz="1400">
              <a:solidFill>
                <a:srgbClr val="000000"/>
              </a:solidFill>
              <a:latin typeface="Times New Roman"/>
              <a:ea typeface="Times New Roman"/>
              <a:cs typeface="Times New Roman"/>
              <a:sym typeface="Times New Roman"/>
            </a:endParaRPr>
          </a:p>
          <a:p>
            <a:pPr indent="0" lvl="0" marL="457200" rtl="0" algn="ctr">
              <a:lnSpc>
                <a:spcPct val="100000"/>
              </a:lnSpc>
              <a:spcBef>
                <a:spcPts val="800"/>
              </a:spcBef>
              <a:spcAft>
                <a:spcPts val="0"/>
              </a:spcAft>
              <a:buNone/>
            </a:pPr>
            <a:r>
              <a:t/>
            </a:r>
            <a:endParaRPr b="1" sz="1400">
              <a:solidFill>
                <a:srgbClr val="000000"/>
              </a:solidFill>
              <a:latin typeface="Times New Roman"/>
              <a:ea typeface="Times New Roman"/>
              <a:cs typeface="Times New Roman"/>
              <a:sym typeface="Times New Roman"/>
            </a:endParaRPr>
          </a:p>
          <a:p>
            <a:pPr indent="0" lvl="0" marL="457200" rtl="0" algn="l">
              <a:lnSpc>
                <a:spcPct val="100000"/>
              </a:lnSpc>
              <a:spcBef>
                <a:spcPts val="800"/>
              </a:spcBef>
              <a:spcAft>
                <a:spcPts val="0"/>
              </a:spcAft>
              <a:buNone/>
            </a:pPr>
            <a:r>
              <a:t/>
            </a:r>
            <a:endParaRPr sz="1200">
              <a:solidFill>
                <a:srgbClr val="000000"/>
              </a:solidFill>
              <a:latin typeface="Times New Roman"/>
              <a:ea typeface="Times New Roman"/>
              <a:cs typeface="Times New Roman"/>
              <a:sym typeface="Times New Roman"/>
            </a:endParaRPr>
          </a:p>
          <a:p>
            <a:pPr indent="0" lvl="0" marL="177800" rtl="0" algn="l">
              <a:lnSpc>
                <a:spcPct val="100000"/>
              </a:lnSpc>
              <a:spcBef>
                <a:spcPts val="800"/>
              </a:spcBef>
              <a:spcAft>
                <a:spcPts val="0"/>
              </a:spcAft>
              <a:buNone/>
            </a:pPr>
            <a:r>
              <a:t/>
            </a:r>
            <a:endParaRPr sz="1100">
              <a:solidFill>
                <a:srgbClr val="000000"/>
              </a:solidFill>
            </a:endParaRPr>
          </a:p>
          <a:p>
            <a:pPr indent="0" lvl="0" marL="0" rtl="0" algn="l">
              <a:lnSpc>
                <a:spcPct val="100000"/>
              </a:lnSpc>
              <a:spcBef>
                <a:spcPts val="800"/>
              </a:spcBef>
              <a:spcAft>
                <a:spcPts val="0"/>
              </a:spcAft>
              <a:buNone/>
            </a:pPr>
            <a:r>
              <a:rPr lang="en" sz="1800">
                <a:solidFill>
                  <a:srgbClr val="000000"/>
                </a:solidFill>
                <a:latin typeface="Times New Roman"/>
                <a:ea typeface="Times New Roman"/>
                <a:cs typeface="Times New Roman"/>
                <a:sym typeface="Times New Roman"/>
              </a:rPr>
              <a:t> </a:t>
            </a:r>
            <a:endParaRPr sz="1100">
              <a:solidFill>
                <a:srgbClr val="000000"/>
              </a:solidFill>
            </a:endParaRPr>
          </a:p>
          <a:p>
            <a:pPr indent="0" lvl="0" marL="0" rtl="0" algn="l">
              <a:lnSpc>
                <a:spcPct val="100000"/>
              </a:lnSpc>
              <a:spcBef>
                <a:spcPts val="800"/>
              </a:spcBef>
              <a:spcAft>
                <a:spcPts val="0"/>
              </a:spcAft>
              <a:buNone/>
            </a:pPr>
            <a:r>
              <a:rPr lang="en" sz="1800">
                <a:solidFill>
                  <a:srgbClr val="000000"/>
                </a:solidFill>
                <a:latin typeface="Times New Roman"/>
                <a:ea typeface="Times New Roman"/>
                <a:cs typeface="Times New Roman"/>
                <a:sym typeface="Times New Roman"/>
              </a:rPr>
              <a:t> </a:t>
            </a:r>
            <a:endParaRPr sz="1100"/>
          </a:p>
          <a:p>
            <a:pPr indent="0" lvl="0" marL="177800" rtl="0" algn="l">
              <a:lnSpc>
                <a:spcPct val="100000"/>
              </a:lnSpc>
              <a:spcBef>
                <a:spcPts val="800"/>
              </a:spcBef>
              <a:spcAft>
                <a:spcPts val="0"/>
              </a:spcAft>
              <a:buNone/>
            </a:pPr>
            <a:r>
              <a:t/>
            </a:r>
            <a:endParaRPr sz="1100"/>
          </a:p>
          <a:p>
            <a:pPr indent="0" lvl="0" marL="0" rtl="0" algn="l">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l">
              <a:lnSpc>
                <a:spcPct val="70000"/>
              </a:lnSpc>
              <a:spcBef>
                <a:spcPts val="800"/>
              </a:spcBef>
              <a:spcAft>
                <a:spcPts val="0"/>
              </a:spcAft>
              <a:buClr>
                <a:schemeClr val="dk1"/>
              </a:buClr>
              <a:buSzPts val="500"/>
              <a:buNone/>
            </a:pPr>
            <a:r>
              <a:rPr b="1" lang="en" sz="500">
                <a:latin typeface="Times New Roman"/>
                <a:ea typeface="Times New Roman"/>
                <a:cs typeface="Times New Roman"/>
                <a:sym typeface="Times New Roman"/>
              </a:rPr>
              <a:t>	</a:t>
            </a:r>
            <a:endParaRPr i="1" sz="4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400"/>
              <a:buNone/>
            </a:pPr>
            <a:r>
              <a:t/>
            </a:r>
            <a:endParaRPr i="1" sz="4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800"/>
              <a:buNone/>
            </a:pPr>
            <a:r>
              <a:t/>
            </a:r>
            <a:endParaRPr b="1" sz="8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l">
              <a:lnSpc>
                <a:spcPct val="70000"/>
              </a:lnSpc>
              <a:spcBef>
                <a:spcPts val="800"/>
              </a:spcBef>
              <a:spcAft>
                <a:spcPts val="0"/>
              </a:spcAft>
              <a:buClr>
                <a:schemeClr val="dk1"/>
              </a:buClr>
              <a:buSzPts val="500"/>
              <a:buNone/>
            </a:pPr>
            <a:r>
              <a:rPr b="1" lang="en" sz="500">
                <a:latin typeface="Times New Roman"/>
                <a:ea typeface="Times New Roman"/>
                <a:cs typeface="Times New Roman"/>
                <a:sym typeface="Times New Roman"/>
              </a:rPr>
              <a:t> </a:t>
            </a:r>
            <a:endParaRPr sz="1100"/>
          </a:p>
          <a:p>
            <a:pPr indent="0" lvl="0" marL="0" rtl="0" algn="ctr">
              <a:lnSpc>
                <a:spcPct val="70000"/>
              </a:lnSpc>
              <a:spcBef>
                <a:spcPts val="800"/>
              </a:spcBef>
              <a:spcAft>
                <a:spcPts val="0"/>
              </a:spcAft>
              <a:buClr>
                <a:schemeClr val="dk1"/>
              </a:buClr>
              <a:buSzPts val="500"/>
              <a:buNone/>
            </a:pPr>
            <a:r>
              <a:rPr lang="en" sz="500">
                <a:latin typeface="Times New Roman"/>
                <a:ea typeface="Times New Roman"/>
                <a:cs typeface="Times New Roman"/>
                <a:sym typeface="Times New Roman"/>
              </a:rPr>
              <a:t> </a:t>
            </a:r>
            <a:endParaRPr sz="1100"/>
          </a:p>
          <a:p>
            <a:pPr indent="0" lvl="1" marL="342900" rtl="0" algn="l">
              <a:lnSpc>
                <a:spcPct val="70000"/>
              </a:lnSpc>
              <a:spcBef>
                <a:spcPts val="400"/>
              </a:spcBef>
              <a:spcAft>
                <a:spcPts val="0"/>
              </a:spcAft>
              <a:buClr>
                <a:schemeClr val="dk1"/>
              </a:buClr>
              <a:buSzPts val="500"/>
              <a:buNone/>
            </a:pPr>
            <a:r>
              <a:t/>
            </a:r>
            <a:endParaRPr sz="500">
              <a:latin typeface="Times New Roman"/>
              <a:ea typeface="Times New Roman"/>
              <a:cs typeface="Times New Roman"/>
              <a:sym typeface="Times New Roman"/>
            </a:endParaRPr>
          </a:p>
          <a:p>
            <a:pPr indent="-152400" lvl="1" marL="520700" rtl="0" algn="l">
              <a:lnSpc>
                <a:spcPct val="70000"/>
              </a:lnSpc>
              <a:spcBef>
                <a:spcPts val="400"/>
              </a:spcBef>
              <a:spcAft>
                <a:spcPts val="0"/>
              </a:spcAft>
              <a:buClr>
                <a:schemeClr val="dk1"/>
              </a:buClr>
              <a:buSzPts val="500"/>
              <a:buFont typeface="Noto Sans Symbols"/>
              <a:buNone/>
            </a:pPr>
            <a:r>
              <a:t/>
            </a:r>
            <a:endParaRPr b="1" sz="500">
              <a:latin typeface="Times New Roman"/>
              <a:ea typeface="Times New Roman"/>
              <a:cs typeface="Times New Roman"/>
              <a:sym typeface="Times New Roman"/>
            </a:endParaRPr>
          </a:p>
          <a:p>
            <a:pPr indent="0" lvl="1" marL="0" rtl="0" algn="l">
              <a:lnSpc>
                <a:spcPct val="70000"/>
              </a:lnSpc>
              <a:spcBef>
                <a:spcPts val="400"/>
              </a:spcBef>
              <a:spcAft>
                <a:spcPts val="1600"/>
              </a:spcAft>
              <a:buClr>
                <a:schemeClr val="dk1"/>
              </a:buClr>
              <a:buSzPts val="400"/>
              <a:buNone/>
            </a:pPr>
            <a:r>
              <a:t/>
            </a:r>
            <a:endParaRPr b="1" sz="400">
              <a:latin typeface="Times New Roman"/>
              <a:ea typeface="Times New Roman"/>
              <a:cs typeface="Times New Roman"/>
              <a:sym typeface="Times New Roman"/>
            </a:endParaRPr>
          </a:p>
        </p:txBody>
      </p:sp>
      <p:sp>
        <p:nvSpPr>
          <p:cNvPr id="353" name="Google Shape;353;p49"/>
          <p:cNvSpPr/>
          <p:nvPr/>
        </p:nvSpPr>
        <p:spPr>
          <a:xfrm>
            <a:off x="0" y="0"/>
            <a:ext cx="9144000" cy="144600"/>
          </a:xfrm>
          <a:prstGeom prst="rect">
            <a:avLst/>
          </a:prstGeom>
          <a:solidFill>
            <a:srgbClr val="000000"/>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354" name="Google Shape;354;p49"/>
          <p:cNvSpPr/>
          <p:nvPr/>
        </p:nvSpPr>
        <p:spPr>
          <a:xfrm>
            <a:off x="0" y="5029200"/>
            <a:ext cx="9144000" cy="144600"/>
          </a:xfrm>
          <a:prstGeom prst="rect">
            <a:avLst/>
          </a:prstGeom>
          <a:solidFill>
            <a:srgbClr val="000000"/>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pic>
        <p:nvPicPr>
          <p:cNvPr id="355" name="Google Shape;355;p49"/>
          <p:cNvPicPr preferRelativeResize="0"/>
          <p:nvPr/>
        </p:nvPicPr>
        <p:blipFill>
          <a:blip r:embed="rId3">
            <a:alphaModFix/>
          </a:blip>
          <a:stretch>
            <a:fillRect/>
          </a:stretch>
        </p:blipFill>
        <p:spPr>
          <a:xfrm>
            <a:off x="63125" y="4601200"/>
            <a:ext cx="309150" cy="309150"/>
          </a:xfrm>
          <a:prstGeom prst="rect">
            <a:avLst/>
          </a:prstGeom>
          <a:noFill/>
          <a:ln>
            <a:noFill/>
          </a:ln>
        </p:spPr>
      </p:pic>
      <p:pic>
        <p:nvPicPr>
          <p:cNvPr id="356" name="Google Shape;356;p49"/>
          <p:cNvPicPr preferRelativeResize="0"/>
          <p:nvPr/>
        </p:nvPicPr>
        <p:blipFill>
          <a:blip r:embed="rId3">
            <a:alphaModFix/>
          </a:blip>
          <a:stretch>
            <a:fillRect/>
          </a:stretch>
        </p:blipFill>
        <p:spPr>
          <a:xfrm>
            <a:off x="8714000" y="4601200"/>
            <a:ext cx="309150" cy="309150"/>
          </a:xfrm>
          <a:prstGeom prst="rect">
            <a:avLst/>
          </a:prstGeom>
          <a:noFill/>
          <a:ln>
            <a:noFill/>
          </a:ln>
        </p:spPr>
      </p:pic>
      <p:pic>
        <p:nvPicPr>
          <p:cNvPr id="357" name="Google Shape;357;p49"/>
          <p:cNvPicPr preferRelativeResize="0"/>
          <p:nvPr/>
        </p:nvPicPr>
        <p:blipFill>
          <a:blip r:embed="rId4">
            <a:alphaModFix/>
          </a:blip>
          <a:stretch>
            <a:fillRect/>
          </a:stretch>
        </p:blipFill>
        <p:spPr>
          <a:xfrm>
            <a:off x="1928262" y="801375"/>
            <a:ext cx="5287483" cy="410897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50"/>
          <p:cNvSpPr txBox="1"/>
          <p:nvPr>
            <p:ph idx="1" type="body"/>
          </p:nvPr>
        </p:nvSpPr>
        <p:spPr>
          <a:xfrm>
            <a:off x="750428" y="47204"/>
            <a:ext cx="7886700" cy="4020000"/>
          </a:xfrm>
          <a:prstGeom prst="rect">
            <a:avLst/>
          </a:prstGeom>
          <a:noFill/>
          <a:ln>
            <a:noFill/>
          </a:ln>
        </p:spPr>
        <p:txBody>
          <a:bodyPr anchorCtr="0" anchor="t" bIns="34275" lIns="68575" spcFirstLastPara="1" rIns="68575" wrap="square" tIns="34275">
            <a:noAutofit/>
          </a:bodyPr>
          <a:lstStyle/>
          <a:p>
            <a:pPr indent="0" lvl="0" marL="0" rtl="0" algn="l">
              <a:lnSpc>
                <a:spcPct val="70000"/>
              </a:lnSpc>
              <a:spcBef>
                <a:spcPts val="0"/>
              </a:spcBef>
              <a:spcAft>
                <a:spcPts val="0"/>
              </a:spcAft>
              <a:buClr>
                <a:schemeClr val="dk1"/>
              </a:buClr>
              <a:buSzPts val="1400"/>
              <a:buNone/>
            </a:pPr>
            <a:r>
              <a:t/>
            </a:r>
            <a:endParaRPr b="1" sz="1400" u="sng">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3000"/>
              <a:buNone/>
            </a:pPr>
            <a:r>
              <a:rPr b="1" lang="en" sz="1400">
                <a:solidFill>
                  <a:srgbClr val="000000"/>
                </a:solidFill>
                <a:latin typeface="Times New Roman"/>
                <a:ea typeface="Times New Roman"/>
                <a:cs typeface="Times New Roman"/>
                <a:sym typeface="Times New Roman"/>
              </a:rPr>
              <a:t>Stored Procedure XII:  DBMS_SCHEDULER II</a:t>
            </a:r>
            <a:endParaRPr b="1" sz="1400">
              <a:solidFill>
                <a:srgbClr val="000000"/>
              </a:solidFill>
              <a:latin typeface="Times New Roman"/>
              <a:ea typeface="Times New Roman"/>
              <a:cs typeface="Times New Roman"/>
              <a:sym typeface="Times New Roman"/>
            </a:endParaRPr>
          </a:p>
          <a:p>
            <a:pPr indent="0" lvl="0" marL="457200" rtl="0" algn="ctr">
              <a:lnSpc>
                <a:spcPct val="100000"/>
              </a:lnSpc>
              <a:spcBef>
                <a:spcPts val="800"/>
              </a:spcBef>
              <a:spcAft>
                <a:spcPts val="0"/>
              </a:spcAft>
              <a:buNone/>
            </a:pPr>
            <a:r>
              <a:t/>
            </a:r>
            <a:endParaRPr b="1" sz="1400">
              <a:solidFill>
                <a:srgbClr val="000000"/>
              </a:solidFill>
              <a:latin typeface="Times New Roman"/>
              <a:ea typeface="Times New Roman"/>
              <a:cs typeface="Times New Roman"/>
              <a:sym typeface="Times New Roman"/>
            </a:endParaRPr>
          </a:p>
          <a:p>
            <a:pPr indent="0" lvl="0" marL="457200" rtl="0" algn="l">
              <a:lnSpc>
                <a:spcPct val="100000"/>
              </a:lnSpc>
              <a:spcBef>
                <a:spcPts val="800"/>
              </a:spcBef>
              <a:spcAft>
                <a:spcPts val="0"/>
              </a:spcAft>
              <a:buNone/>
            </a:pPr>
            <a:r>
              <a:t/>
            </a:r>
            <a:endParaRPr sz="1200">
              <a:solidFill>
                <a:srgbClr val="000000"/>
              </a:solidFill>
              <a:latin typeface="Times New Roman"/>
              <a:ea typeface="Times New Roman"/>
              <a:cs typeface="Times New Roman"/>
              <a:sym typeface="Times New Roman"/>
            </a:endParaRPr>
          </a:p>
          <a:p>
            <a:pPr indent="0" lvl="0" marL="177800" rtl="0" algn="l">
              <a:lnSpc>
                <a:spcPct val="100000"/>
              </a:lnSpc>
              <a:spcBef>
                <a:spcPts val="800"/>
              </a:spcBef>
              <a:spcAft>
                <a:spcPts val="0"/>
              </a:spcAft>
              <a:buNone/>
            </a:pPr>
            <a:r>
              <a:t/>
            </a:r>
            <a:endParaRPr sz="1100">
              <a:solidFill>
                <a:srgbClr val="000000"/>
              </a:solidFill>
            </a:endParaRPr>
          </a:p>
          <a:p>
            <a:pPr indent="0" lvl="0" marL="0" rtl="0" algn="l">
              <a:lnSpc>
                <a:spcPct val="100000"/>
              </a:lnSpc>
              <a:spcBef>
                <a:spcPts val="800"/>
              </a:spcBef>
              <a:spcAft>
                <a:spcPts val="0"/>
              </a:spcAft>
              <a:buNone/>
            </a:pPr>
            <a:r>
              <a:rPr lang="en" sz="1800">
                <a:solidFill>
                  <a:srgbClr val="000000"/>
                </a:solidFill>
                <a:latin typeface="Times New Roman"/>
                <a:ea typeface="Times New Roman"/>
                <a:cs typeface="Times New Roman"/>
                <a:sym typeface="Times New Roman"/>
              </a:rPr>
              <a:t> </a:t>
            </a:r>
            <a:endParaRPr sz="1100">
              <a:solidFill>
                <a:srgbClr val="000000"/>
              </a:solidFill>
            </a:endParaRPr>
          </a:p>
          <a:p>
            <a:pPr indent="0" lvl="0" marL="0" rtl="0" algn="l">
              <a:lnSpc>
                <a:spcPct val="100000"/>
              </a:lnSpc>
              <a:spcBef>
                <a:spcPts val="800"/>
              </a:spcBef>
              <a:spcAft>
                <a:spcPts val="0"/>
              </a:spcAft>
              <a:buNone/>
            </a:pPr>
            <a:r>
              <a:rPr lang="en" sz="1800">
                <a:solidFill>
                  <a:srgbClr val="000000"/>
                </a:solidFill>
                <a:latin typeface="Times New Roman"/>
                <a:ea typeface="Times New Roman"/>
                <a:cs typeface="Times New Roman"/>
                <a:sym typeface="Times New Roman"/>
              </a:rPr>
              <a:t> </a:t>
            </a:r>
            <a:endParaRPr sz="1100"/>
          </a:p>
          <a:p>
            <a:pPr indent="0" lvl="0" marL="177800" rtl="0" algn="l">
              <a:lnSpc>
                <a:spcPct val="100000"/>
              </a:lnSpc>
              <a:spcBef>
                <a:spcPts val="800"/>
              </a:spcBef>
              <a:spcAft>
                <a:spcPts val="0"/>
              </a:spcAft>
              <a:buNone/>
            </a:pPr>
            <a:r>
              <a:t/>
            </a:r>
            <a:endParaRPr sz="1100"/>
          </a:p>
          <a:p>
            <a:pPr indent="0" lvl="0" marL="0" rtl="0" algn="l">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l">
              <a:lnSpc>
                <a:spcPct val="70000"/>
              </a:lnSpc>
              <a:spcBef>
                <a:spcPts val="800"/>
              </a:spcBef>
              <a:spcAft>
                <a:spcPts val="0"/>
              </a:spcAft>
              <a:buClr>
                <a:schemeClr val="dk1"/>
              </a:buClr>
              <a:buSzPts val="500"/>
              <a:buNone/>
            </a:pPr>
            <a:r>
              <a:rPr b="1" lang="en" sz="500">
                <a:latin typeface="Times New Roman"/>
                <a:ea typeface="Times New Roman"/>
                <a:cs typeface="Times New Roman"/>
                <a:sym typeface="Times New Roman"/>
              </a:rPr>
              <a:t>	</a:t>
            </a:r>
            <a:endParaRPr i="1" sz="4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400"/>
              <a:buNone/>
            </a:pPr>
            <a:r>
              <a:t/>
            </a:r>
            <a:endParaRPr i="1" sz="4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800"/>
              <a:buNone/>
            </a:pPr>
            <a:r>
              <a:t/>
            </a:r>
            <a:endParaRPr b="1" sz="8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l">
              <a:lnSpc>
                <a:spcPct val="70000"/>
              </a:lnSpc>
              <a:spcBef>
                <a:spcPts val="800"/>
              </a:spcBef>
              <a:spcAft>
                <a:spcPts val="0"/>
              </a:spcAft>
              <a:buClr>
                <a:schemeClr val="dk1"/>
              </a:buClr>
              <a:buSzPts val="500"/>
              <a:buNone/>
            </a:pPr>
            <a:r>
              <a:rPr b="1" lang="en" sz="500">
                <a:latin typeface="Times New Roman"/>
                <a:ea typeface="Times New Roman"/>
                <a:cs typeface="Times New Roman"/>
                <a:sym typeface="Times New Roman"/>
              </a:rPr>
              <a:t> </a:t>
            </a:r>
            <a:endParaRPr sz="1100"/>
          </a:p>
          <a:p>
            <a:pPr indent="0" lvl="0" marL="0" rtl="0" algn="ctr">
              <a:lnSpc>
                <a:spcPct val="70000"/>
              </a:lnSpc>
              <a:spcBef>
                <a:spcPts val="800"/>
              </a:spcBef>
              <a:spcAft>
                <a:spcPts val="0"/>
              </a:spcAft>
              <a:buClr>
                <a:schemeClr val="dk1"/>
              </a:buClr>
              <a:buSzPts val="500"/>
              <a:buNone/>
            </a:pPr>
            <a:r>
              <a:rPr lang="en" sz="500">
                <a:latin typeface="Times New Roman"/>
                <a:ea typeface="Times New Roman"/>
                <a:cs typeface="Times New Roman"/>
                <a:sym typeface="Times New Roman"/>
              </a:rPr>
              <a:t> </a:t>
            </a:r>
            <a:endParaRPr sz="1100"/>
          </a:p>
          <a:p>
            <a:pPr indent="0" lvl="1" marL="342900" rtl="0" algn="l">
              <a:lnSpc>
                <a:spcPct val="70000"/>
              </a:lnSpc>
              <a:spcBef>
                <a:spcPts val="400"/>
              </a:spcBef>
              <a:spcAft>
                <a:spcPts val="0"/>
              </a:spcAft>
              <a:buClr>
                <a:schemeClr val="dk1"/>
              </a:buClr>
              <a:buSzPts val="500"/>
              <a:buNone/>
            </a:pPr>
            <a:r>
              <a:t/>
            </a:r>
            <a:endParaRPr sz="500">
              <a:latin typeface="Times New Roman"/>
              <a:ea typeface="Times New Roman"/>
              <a:cs typeface="Times New Roman"/>
              <a:sym typeface="Times New Roman"/>
            </a:endParaRPr>
          </a:p>
          <a:p>
            <a:pPr indent="-152400" lvl="1" marL="520700" rtl="0" algn="l">
              <a:lnSpc>
                <a:spcPct val="70000"/>
              </a:lnSpc>
              <a:spcBef>
                <a:spcPts val="400"/>
              </a:spcBef>
              <a:spcAft>
                <a:spcPts val="0"/>
              </a:spcAft>
              <a:buClr>
                <a:schemeClr val="dk1"/>
              </a:buClr>
              <a:buSzPts val="500"/>
              <a:buFont typeface="Noto Sans Symbols"/>
              <a:buNone/>
            </a:pPr>
            <a:r>
              <a:t/>
            </a:r>
            <a:endParaRPr b="1" sz="500">
              <a:latin typeface="Times New Roman"/>
              <a:ea typeface="Times New Roman"/>
              <a:cs typeface="Times New Roman"/>
              <a:sym typeface="Times New Roman"/>
            </a:endParaRPr>
          </a:p>
          <a:p>
            <a:pPr indent="0" lvl="1" marL="0" rtl="0" algn="l">
              <a:lnSpc>
                <a:spcPct val="70000"/>
              </a:lnSpc>
              <a:spcBef>
                <a:spcPts val="400"/>
              </a:spcBef>
              <a:spcAft>
                <a:spcPts val="1600"/>
              </a:spcAft>
              <a:buClr>
                <a:schemeClr val="dk1"/>
              </a:buClr>
              <a:buSzPts val="400"/>
              <a:buNone/>
            </a:pPr>
            <a:r>
              <a:t/>
            </a:r>
            <a:endParaRPr b="1" sz="400">
              <a:latin typeface="Times New Roman"/>
              <a:ea typeface="Times New Roman"/>
              <a:cs typeface="Times New Roman"/>
              <a:sym typeface="Times New Roman"/>
            </a:endParaRPr>
          </a:p>
        </p:txBody>
      </p:sp>
      <p:sp>
        <p:nvSpPr>
          <p:cNvPr id="363" name="Google Shape;363;p50"/>
          <p:cNvSpPr/>
          <p:nvPr/>
        </p:nvSpPr>
        <p:spPr>
          <a:xfrm>
            <a:off x="0" y="0"/>
            <a:ext cx="9144000" cy="144600"/>
          </a:xfrm>
          <a:prstGeom prst="rect">
            <a:avLst/>
          </a:prstGeom>
          <a:solidFill>
            <a:srgbClr val="000000"/>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364" name="Google Shape;364;p50"/>
          <p:cNvSpPr/>
          <p:nvPr/>
        </p:nvSpPr>
        <p:spPr>
          <a:xfrm>
            <a:off x="0" y="5029200"/>
            <a:ext cx="9144000" cy="144600"/>
          </a:xfrm>
          <a:prstGeom prst="rect">
            <a:avLst/>
          </a:prstGeom>
          <a:solidFill>
            <a:srgbClr val="000000"/>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pic>
        <p:nvPicPr>
          <p:cNvPr id="365" name="Google Shape;365;p50"/>
          <p:cNvPicPr preferRelativeResize="0"/>
          <p:nvPr/>
        </p:nvPicPr>
        <p:blipFill>
          <a:blip r:embed="rId3">
            <a:alphaModFix/>
          </a:blip>
          <a:stretch>
            <a:fillRect/>
          </a:stretch>
        </p:blipFill>
        <p:spPr>
          <a:xfrm>
            <a:off x="63125" y="4601200"/>
            <a:ext cx="309150" cy="309150"/>
          </a:xfrm>
          <a:prstGeom prst="rect">
            <a:avLst/>
          </a:prstGeom>
          <a:noFill/>
          <a:ln>
            <a:noFill/>
          </a:ln>
        </p:spPr>
      </p:pic>
      <p:pic>
        <p:nvPicPr>
          <p:cNvPr id="366" name="Google Shape;366;p50"/>
          <p:cNvPicPr preferRelativeResize="0"/>
          <p:nvPr/>
        </p:nvPicPr>
        <p:blipFill>
          <a:blip r:embed="rId3">
            <a:alphaModFix/>
          </a:blip>
          <a:stretch>
            <a:fillRect/>
          </a:stretch>
        </p:blipFill>
        <p:spPr>
          <a:xfrm>
            <a:off x="8714000" y="4601200"/>
            <a:ext cx="309150" cy="309150"/>
          </a:xfrm>
          <a:prstGeom prst="rect">
            <a:avLst/>
          </a:prstGeom>
          <a:noFill/>
          <a:ln>
            <a:noFill/>
          </a:ln>
        </p:spPr>
      </p:pic>
      <p:pic>
        <p:nvPicPr>
          <p:cNvPr id="367" name="Google Shape;367;p50"/>
          <p:cNvPicPr preferRelativeResize="0"/>
          <p:nvPr/>
        </p:nvPicPr>
        <p:blipFill>
          <a:blip r:embed="rId4">
            <a:alphaModFix/>
          </a:blip>
          <a:stretch>
            <a:fillRect/>
          </a:stretch>
        </p:blipFill>
        <p:spPr>
          <a:xfrm>
            <a:off x="1878298" y="762250"/>
            <a:ext cx="5387404" cy="41481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51"/>
          <p:cNvSpPr txBox="1"/>
          <p:nvPr>
            <p:ph idx="1" type="body"/>
          </p:nvPr>
        </p:nvSpPr>
        <p:spPr>
          <a:xfrm>
            <a:off x="750428" y="47204"/>
            <a:ext cx="7886700" cy="4020000"/>
          </a:xfrm>
          <a:prstGeom prst="rect">
            <a:avLst/>
          </a:prstGeom>
          <a:noFill/>
          <a:ln>
            <a:noFill/>
          </a:ln>
        </p:spPr>
        <p:txBody>
          <a:bodyPr anchorCtr="0" anchor="t" bIns="34275" lIns="68575" spcFirstLastPara="1" rIns="68575" wrap="square" tIns="34275">
            <a:noAutofit/>
          </a:bodyPr>
          <a:lstStyle/>
          <a:p>
            <a:pPr indent="0" lvl="0" marL="0" rtl="0" algn="l">
              <a:lnSpc>
                <a:spcPct val="70000"/>
              </a:lnSpc>
              <a:spcBef>
                <a:spcPts val="0"/>
              </a:spcBef>
              <a:spcAft>
                <a:spcPts val="0"/>
              </a:spcAft>
              <a:buClr>
                <a:schemeClr val="dk1"/>
              </a:buClr>
              <a:buSzPts val="1400"/>
              <a:buNone/>
            </a:pPr>
            <a:r>
              <a:t/>
            </a:r>
            <a:endParaRPr b="1" sz="1400" u="sng">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3000"/>
              <a:buNone/>
            </a:pPr>
            <a:r>
              <a:rPr b="1" lang="en" sz="1400">
                <a:solidFill>
                  <a:srgbClr val="000000"/>
                </a:solidFill>
                <a:latin typeface="Times New Roman"/>
                <a:ea typeface="Times New Roman"/>
                <a:cs typeface="Times New Roman"/>
                <a:sym typeface="Times New Roman"/>
              </a:rPr>
              <a:t>Stored Procedure XII:  DBMS_SCHEDULER | Update Script</a:t>
            </a:r>
            <a:endParaRPr b="1" sz="1400">
              <a:solidFill>
                <a:srgbClr val="000000"/>
              </a:solidFill>
              <a:latin typeface="Times New Roman"/>
              <a:ea typeface="Times New Roman"/>
              <a:cs typeface="Times New Roman"/>
              <a:sym typeface="Times New Roman"/>
            </a:endParaRPr>
          </a:p>
          <a:p>
            <a:pPr indent="0" lvl="0" marL="457200" rtl="0" algn="ctr">
              <a:lnSpc>
                <a:spcPct val="100000"/>
              </a:lnSpc>
              <a:spcBef>
                <a:spcPts val="800"/>
              </a:spcBef>
              <a:spcAft>
                <a:spcPts val="0"/>
              </a:spcAft>
              <a:buNone/>
            </a:pPr>
            <a:r>
              <a:t/>
            </a:r>
            <a:endParaRPr b="1" sz="1400">
              <a:solidFill>
                <a:srgbClr val="000000"/>
              </a:solidFill>
              <a:latin typeface="Times New Roman"/>
              <a:ea typeface="Times New Roman"/>
              <a:cs typeface="Times New Roman"/>
              <a:sym typeface="Times New Roman"/>
            </a:endParaRPr>
          </a:p>
          <a:p>
            <a:pPr indent="0" lvl="0" marL="457200" rtl="0" algn="l">
              <a:lnSpc>
                <a:spcPct val="100000"/>
              </a:lnSpc>
              <a:spcBef>
                <a:spcPts val="800"/>
              </a:spcBef>
              <a:spcAft>
                <a:spcPts val="0"/>
              </a:spcAft>
              <a:buNone/>
            </a:pPr>
            <a:r>
              <a:t/>
            </a:r>
            <a:endParaRPr sz="1200">
              <a:solidFill>
                <a:srgbClr val="000000"/>
              </a:solidFill>
              <a:latin typeface="Times New Roman"/>
              <a:ea typeface="Times New Roman"/>
              <a:cs typeface="Times New Roman"/>
              <a:sym typeface="Times New Roman"/>
            </a:endParaRPr>
          </a:p>
          <a:p>
            <a:pPr indent="0" lvl="0" marL="177800" rtl="0" algn="l">
              <a:lnSpc>
                <a:spcPct val="100000"/>
              </a:lnSpc>
              <a:spcBef>
                <a:spcPts val="800"/>
              </a:spcBef>
              <a:spcAft>
                <a:spcPts val="0"/>
              </a:spcAft>
              <a:buNone/>
            </a:pPr>
            <a:r>
              <a:t/>
            </a:r>
            <a:endParaRPr sz="1100">
              <a:solidFill>
                <a:srgbClr val="000000"/>
              </a:solidFill>
            </a:endParaRPr>
          </a:p>
          <a:p>
            <a:pPr indent="0" lvl="0" marL="0" rtl="0" algn="l">
              <a:lnSpc>
                <a:spcPct val="100000"/>
              </a:lnSpc>
              <a:spcBef>
                <a:spcPts val="800"/>
              </a:spcBef>
              <a:spcAft>
                <a:spcPts val="0"/>
              </a:spcAft>
              <a:buNone/>
            </a:pPr>
            <a:r>
              <a:rPr lang="en" sz="1800">
                <a:solidFill>
                  <a:srgbClr val="000000"/>
                </a:solidFill>
                <a:latin typeface="Times New Roman"/>
                <a:ea typeface="Times New Roman"/>
                <a:cs typeface="Times New Roman"/>
                <a:sym typeface="Times New Roman"/>
              </a:rPr>
              <a:t> </a:t>
            </a:r>
            <a:endParaRPr sz="1100">
              <a:solidFill>
                <a:srgbClr val="000000"/>
              </a:solidFill>
            </a:endParaRPr>
          </a:p>
          <a:p>
            <a:pPr indent="0" lvl="0" marL="0" rtl="0" algn="l">
              <a:lnSpc>
                <a:spcPct val="100000"/>
              </a:lnSpc>
              <a:spcBef>
                <a:spcPts val="800"/>
              </a:spcBef>
              <a:spcAft>
                <a:spcPts val="0"/>
              </a:spcAft>
              <a:buNone/>
            </a:pPr>
            <a:r>
              <a:rPr lang="en" sz="1800">
                <a:solidFill>
                  <a:srgbClr val="000000"/>
                </a:solidFill>
                <a:latin typeface="Times New Roman"/>
                <a:ea typeface="Times New Roman"/>
                <a:cs typeface="Times New Roman"/>
                <a:sym typeface="Times New Roman"/>
              </a:rPr>
              <a:t> </a:t>
            </a:r>
            <a:endParaRPr sz="1100"/>
          </a:p>
          <a:p>
            <a:pPr indent="0" lvl="0" marL="177800" rtl="0" algn="l">
              <a:lnSpc>
                <a:spcPct val="100000"/>
              </a:lnSpc>
              <a:spcBef>
                <a:spcPts val="800"/>
              </a:spcBef>
              <a:spcAft>
                <a:spcPts val="0"/>
              </a:spcAft>
              <a:buNone/>
            </a:pPr>
            <a:r>
              <a:t/>
            </a:r>
            <a:endParaRPr sz="1100"/>
          </a:p>
          <a:p>
            <a:pPr indent="0" lvl="0" marL="0" rtl="0" algn="l">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l">
              <a:lnSpc>
                <a:spcPct val="70000"/>
              </a:lnSpc>
              <a:spcBef>
                <a:spcPts val="800"/>
              </a:spcBef>
              <a:spcAft>
                <a:spcPts val="0"/>
              </a:spcAft>
              <a:buClr>
                <a:schemeClr val="dk1"/>
              </a:buClr>
              <a:buSzPts val="500"/>
              <a:buNone/>
            </a:pPr>
            <a:r>
              <a:rPr b="1" lang="en" sz="500">
                <a:latin typeface="Times New Roman"/>
                <a:ea typeface="Times New Roman"/>
                <a:cs typeface="Times New Roman"/>
                <a:sym typeface="Times New Roman"/>
              </a:rPr>
              <a:t>	</a:t>
            </a:r>
            <a:endParaRPr i="1" sz="4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400"/>
              <a:buNone/>
            </a:pPr>
            <a:r>
              <a:t/>
            </a:r>
            <a:endParaRPr i="1" sz="4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800"/>
              <a:buNone/>
            </a:pPr>
            <a:r>
              <a:t/>
            </a:r>
            <a:endParaRPr b="1" sz="8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l">
              <a:lnSpc>
                <a:spcPct val="70000"/>
              </a:lnSpc>
              <a:spcBef>
                <a:spcPts val="800"/>
              </a:spcBef>
              <a:spcAft>
                <a:spcPts val="0"/>
              </a:spcAft>
              <a:buClr>
                <a:schemeClr val="dk1"/>
              </a:buClr>
              <a:buSzPts val="500"/>
              <a:buNone/>
            </a:pPr>
            <a:r>
              <a:rPr b="1" lang="en" sz="500">
                <a:latin typeface="Times New Roman"/>
                <a:ea typeface="Times New Roman"/>
                <a:cs typeface="Times New Roman"/>
                <a:sym typeface="Times New Roman"/>
              </a:rPr>
              <a:t> </a:t>
            </a:r>
            <a:endParaRPr sz="1100"/>
          </a:p>
          <a:p>
            <a:pPr indent="0" lvl="0" marL="0" rtl="0" algn="ctr">
              <a:lnSpc>
                <a:spcPct val="70000"/>
              </a:lnSpc>
              <a:spcBef>
                <a:spcPts val="800"/>
              </a:spcBef>
              <a:spcAft>
                <a:spcPts val="0"/>
              </a:spcAft>
              <a:buClr>
                <a:schemeClr val="dk1"/>
              </a:buClr>
              <a:buSzPts val="500"/>
              <a:buNone/>
            </a:pPr>
            <a:r>
              <a:rPr lang="en" sz="500">
                <a:latin typeface="Times New Roman"/>
                <a:ea typeface="Times New Roman"/>
                <a:cs typeface="Times New Roman"/>
                <a:sym typeface="Times New Roman"/>
              </a:rPr>
              <a:t> </a:t>
            </a:r>
            <a:endParaRPr sz="1100"/>
          </a:p>
          <a:p>
            <a:pPr indent="0" lvl="1" marL="342900" rtl="0" algn="l">
              <a:lnSpc>
                <a:spcPct val="70000"/>
              </a:lnSpc>
              <a:spcBef>
                <a:spcPts val="400"/>
              </a:spcBef>
              <a:spcAft>
                <a:spcPts val="0"/>
              </a:spcAft>
              <a:buClr>
                <a:schemeClr val="dk1"/>
              </a:buClr>
              <a:buSzPts val="500"/>
              <a:buNone/>
            </a:pPr>
            <a:r>
              <a:t/>
            </a:r>
            <a:endParaRPr sz="500">
              <a:latin typeface="Times New Roman"/>
              <a:ea typeface="Times New Roman"/>
              <a:cs typeface="Times New Roman"/>
              <a:sym typeface="Times New Roman"/>
            </a:endParaRPr>
          </a:p>
          <a:p>
            <a:pPr indent="-152400" lvl="1" marL="520700" rtl="0" algn="l">
              <a:lnSpc>
                <a:spcPct val="70000"/>
              </a:lnSpc>
              <a:spcBef>
                <a:spcPts val="400"/>
              </a:spcBef>
              <a:spcAft>
                <a:spcPts val="0"/>
              </a:spcAft>
              <a:buClr>
                <a:schemeClr val="dk1"/>
              </a:buClr>
              <a:buSzPts val="500"/>
              <a:buFont typeface="Noto Sans Symbols"/>
              <a:buNone/>
            </a:pPr>
            <a:r>
              <a:t/>
            </a:r>
            <a:endParaRPr b="1" sz="500">
              <a:latin typeface="Times New Roman"/>
              <a:ea typeface="Times New Roman"/>
              <a:cs typeface="Times New Roman"/>
              <a:sym typeface="Times New Roman"/>
            </a:endParaRPr>
          </a:p>
          <a:p>
            <a:pPr indent="0" lvl="1" marL="0" rtl="0" algn="l">
              <a:lnSpc>
                <a:spcPct val="70000"/>
              </a:lnSpc>
              <a:spcBef>
                <a:spcPts val="400"/>
              </a:spcBef>
              <a:spcAft>
                <a:spcPts val="1600"/>
              </a:spcAft>
              <a:buClr>
                <a:schemeClr val="dk1"/>
              </a:buClr>
              <a:buSzPts val="400"/>
              <a:buNone/>
            </a:pPr>
            <a:r>
              <a:t/>
            </a:r>
            <a:endParaRPr b="1" sz="400">
              <a:latin typeface="Times New Roman"/>
              <a:ea typeface="Times New Roman"/>
              <a:cs typeface="Times New Roman"/>
              <a:sym typeface="Times New Roman"/>
            </a:endParaRPr>
          </a:p>
        </p:txBody>
      </p:sp>
      <p:sp>
        <p:nvSpPr>
          <p:cNvPr id="373" name="Google Shape;373;p51"/>
          <p:cNvSpPr/>
          <p:nvPr/>
        </p:nvSpPr>
        <p:spPr>
          <a:xfrm>
            <a:off x="0" y="0"/>
            <a:ext cx="9144000" cy="144600"/>
          </a:xfrm>
          <a:prstGeom prst="rect">
            <a:avLst/>
          </a:prstGeom>
          <a:solidFill>
            <a:srgbClr val="000000"/>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374" name="Google Shape;374;p51"/>
          <p:cNvSpPr/>
          <p:nvPr/>
        </p:nvSpPr>
        <p:spPr>
          <a:xfrm>
            <a:off x="0" y="5029200"/>
            <a:ext cx="9144000" cy="144600"/>
          </a:xfrm>
          <a:prstGeom prst="rect">
            <a:avLst/>
          </a:prstGeom>
          <a:solidFill>
            <a:srgbClr val="000000"/>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pic>
        <p:nvPicPr>
          <p:cNvPr id="375" name="Google Shape;375;p51"/>
          <p:cNvPicPr preferRelativeResize="0"/>
          <p:nvPr/>
        </p:nvPicPr>
        <p:blipFill>
          <a:blip r:embed="rId3">
            <a:alphaModFix/>
          </a:blip>
          <a:stretch>
            <a:fillRect/>
          </a:stretch>
        </p:blipFill>
        <p:spPr>
          <a:xfrm>
            <a:off x="63125" y="4601200"/>
            <a:ext cx="309150" cy="309150"/>
          </a:xfrm>
          <a:prstGeom prst="rect">
            <a:avLst/>
          </a:prstGeom>
          <a:noFill/>
          <a:ln>
            <a:noFill/>
          </a:ln>
        </p:spPr>
      </p:pic>
      <p:pic>
        <p:nvPicPr>
          <p:cNvPr id="376" name="Google Shape;376;p51"/>
          <p:cNvPicPr preferRelativeResize="0"/>
          <p:nvPr/>
        </p:nvPicPr>
        <p:blipFill>
          <a:blip r:embed="rId3">
            <a:alphaModFix/>
          </a:blip>
          <a:stretch>
            <a:fillRect/>
          </a:stretch>
        </p:blipFill>
        <p:spPr>
          <a:xfrm>
            <a:off x="8714000" y="4601200"/>
            <a:ext cx="309150" cy="309150"/>
          </a:xfrm>
          <a:prstGeom prst="rect">
            <a:avLst/>
          </a:prstGeom>
          <a:noFill/>
          <a:ln>
            <a:noFill/>
          </a:ln>
        </p:spPr>
      </p:pic>
      <p:pic>
        <p:nvPicPr>
          <p:cNvPr id="377" name="Google Shape;377;p51"/>
          <p:cNvPicPr preferRelativeResize="0"/>
          <p:nvPr/>
        </p:nvPicPr>
        <p:blipFill>
          <a:blip r:embed="rId4">
            <a:alphaModFix/>
          </a:blip>
          <a:stretch>
            <a:fillRect/>
          </a:stretch>
        </p:blipFill>
        <p:spPr>
          <a:xfrm>
            <a:off x="2402338" y="896250"/>
            <a:ext cx="4339318" cy="40944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52"/>
          <p:cNvSpPr txBox="1"/>
          <p:nvPr>
            <p:ph idx="1" type="body"/>
          </p:nvPr>
        </p:nvSpPr>
        <p:spPr>
          <a:xfrm>
            <a:off x="750428" y="47204"/>
            <a:ext cx="7886700" cy="4020000"/>
          </a:xfrm>
          <a:prstGeom prst="rect">
            <a:avLst/>
          </a:prstGeom>
          <a:noFill/>
          <a:ln>
            <a:noFill/>
          </a:ln>
        </p:spPr>
        <p:txBody>
          <a:bodyPr anchorCtr="0" anchor="t" bIns="34275" lIns="68575" spcFirstLastPara="1" rIns="68575" wrap="square" tIns="34275">
            <a:noAutofit/>
          </a:bodyPr>
          <a:lstStyle/>
          <a:p>
            <a:pPr indent="0" lvl="0" marL="0" rtl="0" algn="l">
              <a:lnSpc>
                <a:spcPct val="70000"/>
              </a:lnSpc>
              <a:spcBef>
                <a:spcPts val="0"/>
              </a:spcBef>
              <a:spcAft>
                <a:spcPts val="0"/>
              </a:spcAft>
              <a:buClr>
                <a:schemeClr val="dk1"/>
              </a:buClr>
              <a:buSzPts val="1400"/>
              <a:buNone/>
            </a:pPr>
            <a:r>
              <a:t/>
            </a:r>
            <a:endParaRPr b="1" sz="1400" u="sng">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3000"/>
              <a:buNone/>
            </a:pPr>
            <a:r>
              <a:rPr b="1" lang="en" sz="1400">
                <a:solidFill>
                  <a:srgbClr val="000000"/>
                </a:solidFill>
                <a:latin typeface="Times New Roman"/>
                <a:ea typeface="Times New Roman"/>
                <a:cs typeface="Times New Roman"/>
                <a:sym typeface="Times New Roman"/>
              </a:rPr>
              <a:t>Sensitive Data Encryption | Accounts:  AES192 (192-Bit)</a:t>
            </a:r>
            <a:endParaRPr b="1" sz="1400">
              <a:solidFill>
                <a:srgbClr val="000000"/>
              </a:solidFill>
              <a:latin typeface="Times New Roman"/>
              <a:ea typeface="Times New Roman"/>
              <a:cs typeface="Times New Roman"/>
              <a:sym typeface="Times New Roman"/>
            </a:endParaRPr>
          </a:p>
          <a:p>
            <a:pPr indent="0" lvl="0" marL="457200" rtl="0" algn="ctr">
              <a:lnSpc>
                <a:spcPct val="100000"/>
              </a:lnSpc>
              <a:spcBef>
                <a:spcPts val="800"/>
              </a:spcBef>
              <a:spcAft>
                <a:spcPts val="0"/>
              </a:spcAft>
              <a:buNone/>
            </a:pPr>
            <a:r>
              <a:t/>
            </a:r>
            <a:endParaRPr b="1" sz="1400">
              <a:solidFill>
                <a:srgbClr val="000000"/>
              </a:solidFill>
              <a:latin typeface="Times New Roman"/>
              <a:ea typeface="Times New Roman"/>
              <a:cs typeface="Times New Roman"/>
              <a:sym typeface="Times New Roman"/>
            </a:endParaRPr>
          </a:p>
          <a:p>
            <a:pPr indent="0" lvl="0" marL="457200" rtl="0" algn="l">
              <a:lnSpc>
                <a:spcPct val="100000"/>
              </a:lnSpc>
              <a:spcBef>
                <a:spcPts val="800"/>
              </a:spcBef>
              <a:spcAft>
                <a:spcPts val="0"/>
              </a:spcAft>
              <a:buNone/>
            </a:pPr>
            <a:r>
              <a:t/>
            </a:r>
            <a:endParaRPr sz="1200">
              <a:solidFill>
                <a:srgbClr val="000000"/>
              </a:solidFill>
              <a:latin typeface="Times New Roman"/>
              <a:ea typeface="Times New Roman"/>
              <a:cs typeface="Times New Roman"/>
              <a:sym typeface="Times New Roman"/>
            </a:endParaRPr>
          </a:p>
          <a:p>
            <a:pPr indent="0" lvl="0" marL="177800" rtl="0" algn="l">
              <a:lnSpc>
                <a:spcPct val="100000"/>
              </a:lnSpc>
              <a:spcBef>
                <a:spcPts val="800"/>
              </a:spcBef>
              <a:spcAft>
                <a:spcPts val="0"/>
              </a:spcAft>
              <a:buNone/>
            </a:pPr>
            <a:r>
              <a:t/>
            </a:r>
            <a:endParaRPr sz="1100">
              <a:solidFill>
                <a:srgbClr val="000000"/>
              </a:solidFill>
            </a:endParaRPr>
          </a:p>
          <a:p>
            <a:pPr indent="0" lvl="0" marL="0" rtl="0" algn="l">
              <a:lnSpc>
                <a:spcPct val="100000"/>
              </a:lnSpc>
              <a:spcBef>
                <a:spcPts val="800"/>
              </a:spcBef>
              <a:spcAft>
                <a:spcPts val="0"/>
              </a:spcAft>
              <a:buNone/>
            </a:pPr>
            <a:r>
              <a:rPr lang="en" sz="1800">
                <a:solidFill>
                  <a:srgbClr val="000000"/>
                </a:solidFill>
                <a:latin typeface="Times New Roman"/>
                <a:ea typeface="Times New Roman"/>
                <a:cs typeface="Times New Roman"/>
                <a:sym typeface="Times New Roman"/>
              </a:rPr>
              <a:t> </a:t>
            </a:r>
            <a:endParaRPr sz="1100">
              <a:solidFill>
                <a:srgbClr val="000000"/>
              </a:solidFill>
            </a:endParaRPr>
          </a:p>
          <a:p>
            <a:pPr indent="0" lvl="0" marL="0" rtl="0" algn="l">
              <a:lnSpc>
                <a:spcPct val="100000"/>
              </a:lnSpc>
              <a:spcBef>
                <a:spcPts val="800"/>
              </a:spcBef>
              <a:spcAft>
                <a:spcPts val="0"/>
              </a:spcAft>
              <a:buNone/>
            </a:pPr>
            <a:r>
              <a:rPr lang="en" sz="1800">
                <a:solidFill>
                  <a:srgbClr val="000000"/>
                </a:solidFill>
                <a:latin typeface="Times New Roman"/>
                <a:ea typeface="Times New Roman"/>
                <a:cs typeface="Times New Roman"/>
                <a:sym typeface="Times New Roman"/>
              </a:rPr>
              <a:t> </a:t>
            </a:r>
            <a:endParaRPr sz="1100"/>
          </a:p>
          <a:p>
            <a:pPr indent="0" lvl="0" marL="177800" rtl="0" algn="l">
              <a:lnSpc>
                <a:spcPct val="100000"/>
              </a:lnSpc>
              <a:spcBef>
                <a:spcPts val="800"/>
              </a:spcBef>
              <a:spcAft>
                <a:spcPts val="0"/>
              </a:spcAft>
              <a:buNone/>
            </a:pPr>
            <a:r>
              <a:t/>
            </a:r>
            <a:endParaRPr sz="1100"/>
          </a:p>
          <a:p>
            <a:pPr indent="0" lvl="0" marL="0" rtl="0" algn="l">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l">
              <a:lnSpc>
                <a:spcPct val="70000"/>
              </a:lnSpc>
              <a:spcBef>
                <a:spcPts val="800"/>
              </a:spcBef>
              <a:spcAft>
                <a:spcPts val="0"/>
              </a:spcAft>
              <a:buClr>
                <a:schemeClr val="dk1"/>
              </a:buClr>
              <a:buSzPts val="500"/>
              <a:buNone/>
            </a:pPr>
            <a:r>
              <a:rPr b="1" lang="en" sz="500">
                <a:latin typeface="Times New Roman"/>
                <a:ea typeface="Times New Roman"/>
                <a:cs typeface="Times New Roman"/>
                <a:sym typeface="Times New Roman"/>
              </a:rPr>
              <a:t>	</a:t>
            </a:r>
            <a:endParaRPr i="1" sz="4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400"/>
              <a:buNone/>
            </a:pPr>
            <a:r>
              <a:t/>
            </a:r>
            <a:endParaRPr i="1" sz="4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800"/>
              <a:buNone/>
            </a:pPr>
            <a:r>
              <a:t/>
            </a:r>
            <a:endParaRPr b="1" sz="8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l">
              <a:lnSpc>
                <a:spcPct val="70000"/>
              </a:lnSpc>
              <a:spcBef>
                <a:spcPts val="800"/>
              </a:spcBef>
              <a:spcAft>
                <a:spcPts val="0"/>
              </a:spcAft>
              <a:buClr>
                <a:schemeClr val="dk1"/>
              </a:buClr>
              <a:buSzPts val="500"/>
              <a:buNone/>
            </a:pPr>
            <a:r>
              <a:rPr b="1" lang="en" sz="500">
                <a:latin typeface="Times New Roman"/>
                <a:ea typeface="Times New Roman"/>
                <a:cs typeface="Times New Roman"/>
                <a:sym typeface="Times New Roman"/>
              </a:rPr>
              <a:t> </a:t>
            </a:r>
            <a:endParaRPr sz="1100"/>
          </a:p>
          <a:p>
            <a:pPr indent="0" lvl="0" marL="0" rtl="0" algn="ctr">
              <a:lnSpc>
                <a:spcPct val="70000"/>
              </a:lnSpc>
              <a:spcBef>
                <a:spcPts val="800"/>
              </a:spcBef>
              <a:spcAft>
                <a:spcPts val="0"/>
              </a:spcAft>
              <a:buClr>
                <a:schemeClr val="dk1"/>
              </a:buClr>
              <a:buSzPts val="500"/>
              <a:buNone/>
            </a:pPr>
            <a:r>
              <a:rPr lang="en" sz="500">
                <a:latin typeface="Times New Roman"/>
                <a:ea typeface="Times New Roman"/>
                <a:cs typeface="Times New Roman"/>
                <a:sym typeface="Times New Roman"/>
              </a:rPr>
              <a:t> </a:t>
            </a:r>
            <a:endParaRPr sz="1100"/>
          </a:p>
          <a:p>
            <a:pPr indent="0" lvl="1" marL="342900" rtl="0" algn="l">
              <a:lnSpc>
                <a:spcPct val="70000"/>
              </a:lnSpc>
              <a:spcBef>
                <a:spcPts val="400"/>
              </a:spcBef>
              <a:spcAft>
                <a:spcPts val="0"/>
              </a:spcAft>
              <a:buClr>
                <a:schemeClr val="dk1"/>
              </a:buClr>
              <a:buSzPts val="500"/>
              <a:buNone/>
            </a:pPr>
            <a:r>
              <a:t/>
            </a:r>
            <a:endParaRPr sz="500">
              <a:latin typeface="Times New Roman"/>
              <a:ea typeface="Times New Roman"/>
              <a:cs typeface="Times New Roman"/>
              <a:sym typeface="Times New Roman"/>
            </a:endParaRPr>
          </a:p>
          <a:p>
            <a:pPr indent="-152400" lvl="1" marL="520700" rtl="0" algn="l">
              <a:lnSpc>
                <a:spcPct val="70000"/>
              </a:lnSpc>
              <a:spcBef>
                <a:spcPts val="400"/>
              </a:spcBef>
              <a:spcAft>
                <a:spcPts val="0"/>
              </a:spcAft>
              <a:buClr>
                <a:schemeClr val="dk1"/>
              </a:buClr>
              <a:buSzPts val="500"/>
              <a:buFont typeface="Noto Sans Symbols"/>
              <a:buNone/>
            </a:pPr>
            <a:r>
              <a:t/>
            </a:r>
            <a:endParaRPr b="1" sz="500">
              <a:latin typeface="Times New Roman"/>
              <a:ea typeface="Times New Roman"/>
              <a:cs typeface="Times New Roman"/>
              <a:sym typeface="Times New Roman"/>
            </a:endParaRPr>
          </a:p>
          <a:p>
            <a:pPr indent="0" lvl="1" marL="0" rtl="0" algn="l">
              <a:lnSpc>
                <a:spcPct val="70000"/>
              </a:lnSpc>
              <a:spcBef>
                <a:spcPts val="400"/>
              </a:spcBef>
              <a:spcAft>
                <a:spcPts val="1600"/>
              </a:spcAft>
              <a:buClr>
                <a:schemeClr val="dk1"/>
              </a:buClr>
              <a:buSzPts val="400"/>
              <a:buNone/>
            </a:pPr>
            <a:r>
              <a:t/>
            </a:r>
            <a:endParaRPr b="1" sz="400">
              <a:latin typeface="Times New Roman"/>
              <a:ea typeface="Times New Roman"/>
              <a:cs typeface="Times New Roman"/>
              <a:sym typeface="Times New Roman"/>
            </a:endParaRPr>
          </a:p>
        </p:txBody>
      </p:sp>
      <p:sp>
        <p:nvSpPr>
          <p:cNvPr id="383" name="Google Shape;383;p52"/>
          <p:cNvSpPr/>
          <p:nvPr/>
        </p:nvSpPr>
        <p:spPr>
          <a:xfrm>
            <a:off x="0" y="0"/>
            <a:ext cx="9144000" cy="144600"/>
          </a:xfrm>
          <a:prstGeom prst="rect">
            <a:avLst/>
          </a:prstGeom>
          <a:solidFill>
            <a:srgbClr val="000000"/>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384" name="Google Shape;384;p52"/>
          <p:cNvSpPr/>
          <p:nvPr/>
        </p:nvSpPr>
        <p:spPr>
          <a:xfrm>
            <a:off x="0" y="5029200"/>
            <a:ext cx="9144000" cy="144600"/>
          </a:xfrm>
          <a:prstGeom prst="rect">
            <a:avLst/>
          </a:prstGeom>
          <a:solidFill>
            <a:srgbClr val="000000"/>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pic>
        <p:nvPicPr>
          <p:cNvPr id="385" name="Google Shape;385;p52"/>
          <p:cNvPicPr preferRelativeResize="0"/>
          <p:nvPr/>
        </p:nvPicPr>
        <p:blipFill>
          <a:blip r:embed="rId3">
            <a:alphaModFix/>
          </a:blip>
          <a:stretch>
            <a:fillRect/>
          </a:stretch>
        </p:blipFill>
        <p:spPr>
          <a:xfrm>
            <a:off x="63125" y="4601200"/>
            <a:ext cx="309150" cy="309150"/>
          </a:xfrm>
          <a:prstGeom prst="rect">
            <a:avLst/>
          </a:prstGeom>
          <a:noFill/>
          <a:ln>
            <a:noFill/>
          </a:ln>
        </p:spPr>
      </p:pic>
      <p:pic>
        <p:nvPicPr>
          <p:cNvPr id="386" name="Google Shape;386;p52"/>
          <p:cNvPicPr preferRelativeResize="0"/>
          <p:nvPr/>
        </p:nvPicPr>
        <p:blipFill>
          <a:blip r:embed="rId3">
            <a:alphaModFix/>
          </a:blip>
          <a:stretch>
            <a:fillRect/>
          </a:stretch>
        </p:blipFill>
        <p:spPr>
          <a:xfrm>
            <a:off x="8714000" y="4601200"/>
            <a:ext cx="309150" cy="309150"/>
          </a:xfrm>
          <a:prstGeom prst="rect">
            <a:avLst/>
          </a:prstGeom>
          <a:noFill/>
          <a:ln>
            <a:noFill/>
          </a:ln>
        </p:spPr>
      </p:pic>
      <p:pic>
        <p:nvPicPr>
          <p:cNvPr id="387" name="Google Shape;387;p52"/>
          <p:cNvPicPr preferRelativeResize="0"/>
          <p:nvPr/>
        </p:nvPicPr>
        <p:blipFill>
          <a:blip r:embed="rId4">
            <a:alphaModFix/>
          </a:blip>
          <a:stretch>
            <a:fillRect/>
          </a:stretch>
        </p:blipFill>
        <p:spPr>
          <a:xfrm>
            <a:off x="1677600" y="1063400"/>
            <a:ext cx="5788799" cy="22030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53"/>
          <p:cNvSpPr txBox="1"/>
          <p:nvPr>
            <p:ph idx="1" type="body"/>
          </p:nvPr>
        </p:nvSpPr>
        <p:spPr>
          <a:xfrm>
            <a:off x="750428" y="47204"/>
            <a:ext cx="7886700" cy="4020000"/>
          </a:xfrm>
          <a:prstGeom prst="rect">
            <a:avLst/>
          </a:prstGeom>
          <a:noFill/>
          <a:ln>
            <a:noFill/>
          </a:ln>
        </p:spPr>
        <p:txBody>
          <a:bodyPr anchorCtr="0" anchor="t" bIns="34275" lIns="68575" spcFirstLastPara="1" rIns="68575" wrap="square" tIns="34275">
            <a:noAutofit/>
          </a:bodyPr>
          <a:lstStyle/>
          <a:p>
            <a:pPr indent="0" lvl="0" marL="0" rtl="0" algn="l">
              <a:lnSpc>
                <a:spcPct val="70000"/>
              </a:lnSpc>
              <a:spcBef>
                <a:spcPts val="0"/>
              </a:spcBef>
              <a:spcAft>
                <a:spcPts val="0"/>
              </a:spcAft>
              <a:buClr>
                <a:schemeClr val="dk1"/>
              </a:buClr>
              <a:buSzPts val="1400"/>
              <a:buNone/>
            </a:pPr>
            <a:r>
              <a:t/>
            </a:r>
            <a:endParaRPr b="1" sz="1400" u="sng">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3000"/>
              <a:buNone/>
            </a:pPr>
            <a:r>
              <a:rPr b="1" lang="en" sz="1400">
                <a:solidFill>
                  <a:srgbClr val="000000"/>
                </a:solidFill>
                <a:latin typeface="Times New Roman"/>
                <a:ea typeface="Times New Roman"/>
                <a:cs typeface="Times New Roman"/>
                <a:sym typeface="Times New Roman"/>
              </a:rPr>
              <a:t>Sensitive Data Encryption | Net_30:  AES192 (192-Bit)</a:t>
            </a:r>
            <a:endParaRPr b="1" sz="1400">
              <a:solidFill>
                <a:srgbClr val="000000"/>
              </a:solidFill>
              <a:latin typeface="Times New Roman"/>
              <a:ea typeface="Times New Roman"/>
              <a:cs typeface="Times New Roman"/>
              <a:sym typeface="Times New Roman"/>
            </a:endParaRPr>
          </a:p>
          <a:p>
            <a:pPr indent="0" lvl="0" marL="457200" rtl="0" algn="ctr">
              <a:lnSpc>
                <a:spcPct val="100000"/>
              </a:lnSpc>
              <a:spcBef>
                <a:spcPts val="800"/>
              </a:spcBef>
              <a:spcAft>
                <a:spcPts val="0"/>
              </a:spcAft>
              <a:buNone/>
            </a:pPr>
            <a:r>
              <a:t/>
            </a:r>
            <a:endParaRPr b="1" sz="1400">
              <a:solidFill>
                <a:srgbClr val="000000"/>
              </a:solidFill>
              <a:latin typeface="Times New Roman"/>
              <a:ea typeface="Times New Roman"/>
              <a:cs typeface="Times New Roman"/>
              <a:sym typeface="Times New Roman"/>
            </a:endParaRPr>
          </a:p>
          <a:p>
            <a:pPr indent="0" lvl="0" marL="457200" rtl="0" algn="l">
              <a:lnSpc>
                <a:spcPct val="100000"/>
              </a:lnSpc>
              <a:spcBef>
                <a:spcPts val="800"/>
              </a:spcBef>
              <a:spcAft>
                <a:spcPts val="0"/>
              </a:spcAft>
              <a:buNone/>
            </a:pPr>
            <a:r>
              <a:t/>
            </a:r>
            <a:endParaRPr sz="1200">
              <a:solidFill>
                <a:srgbClr val="000000"/>
              </a:solidFill>
              <a:latin typeface="Times New Roman"/>
              <a:ea typeface="Times New Roman"/>
              <a:cs typeface="Times New Roman"/>
              <a:sym typeface="Times New Roman"/>
            </a:endParaRPr>
          </a:p>
          <a:p>
            <a:pPr indent="0" lvl="0" marL="177800" rtl="0" algn="l">
              <a:lnSpc>
                <a:spcPct val="100000"/>
              </a:lnSpc>
              <a:spcBef>
                <a:spcPts val="800"/>
              </a:spcBef>
              <a:spcAft>
                <a:spcPts val="0"/>
              </a:spcAft>
              <a:buNone/>
            </a:pPr>
            <a:r>
              <a:t/>
            </a:r>
            <a:endParaRPr sz="1100">
              <a:solidFill>
                <a:srgbClr val="000000"/>
              </a:solidFill>
            </a:endParaRPr>
          </a:p>
          <a:p>
            <a:pPr indent="0" lvl="0" marL="0" rtl="0" algn="l">
              <a:lnSpc>
                <a:spcPct val="100000"/>
              </a:lnSpc>
              <a:spcBef>
                <a:spcPts val="800"/>
              </a:spcBef>
              <a:spcAft>
                <a:spcPts val="0"/>
              </a:spcAft>
              <a:buNone/>
            </a:pPr>
            <a:r>
              <a:rPr lang="en" sz="1800">
                <a:solidFill>
                  <a:srgbClr val="000000"/>
                </a:solidFill>
                <a:latin typeface="Times New Roman"/>
                <a:ea typeface="Times New Roman"/>
                <a:cs typeface="Times New Roman"/>
                <a:sym typeface="Times New Roman"/>
              </a:rPr>
              <a:t> </a:t>
            </a:r>
            <a:endParaRPr sz="1100">
              <a:solidFill>
                <a:srgbClr val="000000"/>
              </a:solidFill>
            </a:endParaRPr>
          </a:p>
          <a:p>
            <a:pPr indent="0" lvl="0" marL="0" rtl="0" algn="l">
              <a:lnSpc>
                <a:spcPct val="100000"/>
              </a:lnSpc>
              <a:spcBef>
                <a:spcPts val="800"/>
              </a:spcBef>
              <a:spcAft>
                <a:spcPts val="0"/>
              </a:spcAft>
              <a:buNone/>
            </a:pPr>
            <a:r>
              <a:rPr lang="en" sz="1800">
                <a:solidFill>
                  <a:srgbClr val="000000"/>
                </a:solidFill>
                <a:latin typeface="Times New Roman"/>
                <a:ea typeface="Times New Roman"/>
                <a:cs typeface="Times New Roman"/>
                <a:sym typeface="Times New Roman"/>
              </a:rPr>
              <a:t> </a:t>
            </a:r>
            <a:endParaRPr sz="1100"/>
          </a:p>
          <a:p>
            <a:pPr indent="0" lvl="0" marL="177800" rtl="0" algn="l">
              <a:lnSpc>
                <a:spcPct val="100000"/>
              </a:lnSpc>
              <a:spcBef>
                <a:spcPts val="800"/>
              </a:spcBef>
              <a:spcAft>
                <a:spcPts val="0"/>
              </a:spcAft>
              <a:buNone/>
            </a:pPr>
            <a:r>
              <a:t/>
            </a:r>
            <a:endParaRPr sz="1100"/>
          </a:p>
          <a:p>
            <a:pPr indent="0" lvl="0" marL="0" rtl="0" algn="l">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l">
              <a:lnSpc>
                <a:spcPct val="70000"/>
              </a:lnSpc>
              <a:spcBef>
                <a:spcPts val="800"/>
              </a:spcBef>
              <a:spcAft>
                <a:spcPts val="0"/>
              </a:spcAft>
              <a:buClr>
                <a:schemeClr val="dk1"/>
              </a:buClr>
              <a:buSzPts val="500"/>
              <a:buNone/>
            </a:pPr>
            <a:r>
              <a:rPr b="1" lang="en" sz="500">
                <a:latin typeface="Times New Roman"/>
                <a:ea typeface="Times New Roman"/>
                <a:cs typeface="Times New Roman"/>
                <a:sym typeface="Times New Roman"/>
              </a:rPr>
              <a:t>	</a:t>
            </a:r>
            <a:endParaRPr i="1" sz="4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400"/>
              <a:buNone/>
            </a:pPr>
            <a:r>
              <a:t/>
            </a:r>
            <a:endParaRPr i="1" sz="4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800"/>
              <a:buNone/>
            </a:pPr>
            <a:r>
              <a:t/>
            </a:r>
            <a:endParaRPr b="1" sz="8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l">
              <a:lnSpc>
                <a:spcPct val="70000"/>
              </a:lnSpc>
              <a:spcBef>
                <a:spcPts val="800"/>
              </a:spcBef>
              <a:spcAft>
                <a:spcPts val="0"/>
              </a:spcAft>
              <a:buClr>
                <a:schemeClr val="dk1"/>
              </a:buClr>
              <a:buSzPts val="500"/>
              <a:buNone/>
            </a:pPr>
            <a:r>
              <a:rPr b="1" lang="en" sz="500">
                <a:latin typeface="Times New Roman"/>
                <a:ea typeface="Times New Roman"/>
                <a:cs typeface="Times New Roman"/>
                <a:sym typeface="Times New Roman"/>
              </a:rPr>
              <a:t> </a:t>
            </a:r>
            <a:endParaRPr sz="1100"/>
          </a:p>
          <a:p>
            <a:pPr indent="0" lvl="0" marL="0" rtl="0" algn="ctr">
              <a:lnSpc>
                <a:spcPct val="70000"/>
              </a:lnSpc>
              <a:spcBef>
                <a:spcPts val="800"/>
              </a:spcBef>
              <a:spcAft>
                <a:spcPts val="0"/>
              </a:spcAft>
              <a:buClr>
                <a:schemeClr val="dk1"/>
              </a:buClr>
              <a:buSzPts val="500"/>
              <a:buNone/>
            </a:pPr>
            <a:r>
              <a:rPr lang="en" sz="500">
                <a:latin typeface="Times New Roman"/>
                <a:ea typeface="Times New Roman"/>
                <a:cs typeface="Times New Roman"/>
                <a:sym typeface="Times New Roman"/>
              </a:rPr>
              <a:t> </a:t>
            </a:r>
            <a:endParaRPr sz="1100"/>
          </a:p>
          <a:p>
            <a:pPr indent="0" lvl="1" marL="342900" rtl="0" algn="l">
              <a:lnSpc>
                <a:spcPct val="70000"/>
              </a:lnSpc>
              <a:spcBef>
                <a:spcPts val="400"/>
              </a:spcBef>
              <a:spcAft>
                <a:spcPts val="0"/>
              </a:spcAft>
              <a:buClr>
                <a:schemeClr val="dk1"/>
              </a:buClr>
              <a:buSzPts val="500"/>
              <a:buNone/>
            </a:pPr>
            <a:r>
              <a:t/>
            </a:r>
            <a:endParaRPr sz="500">
              <a:latin typeface="Times New Roman"/>
              <a:ea typeface="Times New Roman"/>
              <a:cs typeface="Times New Roman"/>
              <a:sym typeface="Times New Roman"/>
            </a:endParaRPr>
          </a:p>
          <a:p>
            <a:pPr indent="-152400" lvl="1" marL="520700" rtl="0" algn="l">
              <a:lnSpc>
                <a:spcPct val="70000"/>
              </a:lnSpc>
              <a:spcBef>
                <a:spcPts val="400"/>
              </a:spcBef>
              <a:spcAft>
                <a:spcPts val="0"/>
              </a:spcAft>
              <a:buClr>
                <a:schemeClr val="dk1"/>
              </a:buClr>
              <a:buSzPts val="500"/>
              <a:buFont typeface="Noto Sans Symbols"/>
              <a:buNone/>
            </a:pPr>
            <a:r>
              <a:t/>
            </a:r>
            <a:endParaRPr b="1" sz="500">
              <a:latin typeface="Times New Roman"/>
              <a:ea typeface="Times New Roman"/>
              <a:cs typeface="Times New Roman"/>
              <a:sym typeface="Times New Roman"/>
            </a:endParaRPr>
          </a:p>
          <a:p>
            <a:pPr indent="0" lvl="1" marL="0" rtl="0" algn="l">
              <a:lnSpc>
                <a:spcPct val="70000"/>
              </a:lnSpc>
              <a:spcBef>
                <a:spcPts val="400"/>
              </a:spcBef>
              <a:spcAft>
                <a:spcPts val="1600"/>
              </a:spcAft>
              <a:buClr>
                <a:schemeClr val="dk1"/>
              </a:buClr>
              <a:buSzPts val="400"/>
              <a:buNone/>
            </a:pPr>
            <a:r>
              <a:t/>
            </a:r>
            <a:endParaRPr b="1" sz="400">
              <a:latin typeface="Times New Roman"/>
              <a:ea typeface="Times New Roman"/>
              <a:cs typeface="Times New Roman"/>
              <a:sym typeface="Times New Roman"/>
            </a:endParaRPr>
          </a:p>
        </p:txBody>
      </p:sp>
      <p:sp>
        <p:nvSpPr>
          <p:cNvPr id="393" name="Google Shape;393;p53"/>
          <p:cNvSpPr/>
          <p:nvPr/>
        </p:nvSpPr>
        <p:spPr>
          <a:xfrm>
            <a:off x="0" y="0"/>
            <a:ext cx="9144000" cy="144600"/>
          </a:xfrm>
          <a:prstGeom prst="rect">
            <a:avLst/>
          </a:prstGeom>
          <a:solidFill>
            <a:srgbClr val="000000"/>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394" name="Google Shape;394;p53"/>
          <p:cNvSpPr/>
          <p:nvPr/>
        </p:nvSpPr>
        <p:spPr>
          <a:xfrm>
            <a:off x="0" y="5029200"/>
            <a:ext cx="9144000" cy="144600"/>
          </a:xfrm>
          <a:prstGeom prst="rect">
            <a:avLst/>
          </a:prstGeom>
          <a:solidFill>
            <a:srgbClr val="000000"/>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pic>
        <p:nvPicPr>
          <p:cNvPr id="395" name="Google Shape;395;p53"/>
          <p:cNvPicPr preferRelativeResize="0"/>
          <p:nvPr/>
        </p:nvPicPr>
        <p:blipFill>
          <a:blip r:embed="rId3">
            <a:alphaModFix/>
          </a:blip>
          <a:stretch>
            <a:fillRect/>
          </a:stretch>
        </p:blipFill>
        <p:spPr>
          <a:xfrm>
            <a:off x="63125" y="4601200"/>
            <a:ext cx="309150" cy="309150"/>
          </a:xfrm>
          <a:prstGeom prst="rect">
            <a:avLst/>
          </a:prstGeom>
          <a:noFill/>
          <a:ln>
            <a:noFill/>
          </a:ln>
        </p:spPr>
      </p:pic>
      <p:pic>
        <p:nvPicPr>
          <p:cNvPr id="396" name="Google Shape;396;p53"/>
          <p:cNvPicPr preferRelativeResize="0"/>
          <p:nvPr/>
        </p:nvPicPr>
        <p:blipFill>
          <a:blip r:embed="rId3">
            <a:alphaModFix/>
          </a:blip>
          <a:stretch>
            <a:fillRect/>
          </a:stretch>
        </p:blipFill>
        <p:spPr>
          <a:xfrm>
            <a:off x="8714000" y="4601200"/>
            <a:ext cx="309150" cy="309150"/>
          </a:xfrm>
          <a:prstGeom prst="rect">
            <a:avLst/>
          </a:prstGeom>
          <a:noFill/>
          <a:ln>
            <a:noFill/>
          </a:ln>
        </p:spPr>
      </p:pic>
      <p:pic>
        <p:nvPicPr>
          <p:cNvPr id="397" name="Google Shape;397;p53"/>
          <p:cNvPicPr preferRelativeResize="0"/>
          <p:nvPr/>
        </p:nvPicPr>
        <p:blipFill>
          <a:blip r:embed="rId4">
            <a:alphaModFix/>
          </a:blip>
          <a:stretch>
            <a:fillRect/>
          </a:stretch>
        </p:blipFill>
        <p:spPr>
          <a:xfrm>
            <a:off x="2412525" y="1115275"/>
            <a:ext cx="4562475" cy="29432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54"/>
          <p:cNvSpPr txBox="1"/>
          <p:nvPr>
            <p:ph idx="1" type="body"/>
          </p:nvPr>
        </p:nvSpPr>
        <p:spPr>
          <a:xfrm>
            <a:off x="750428" y="47204"/>
            <a:ext cx="7886700" cy="4020000"/>
          </a:xfrm>
          <a:prstGeom prst="rect">
            <a:avLst/>
          </a:prstGeom>
          <a:noFill/>
          <a:ln>
            <a:noFill/>
          </a:ln>
        </p:spPr>
        <p:txBody>
          <a:bodyPr anchorCtr="0" anchor="t" bIns="34275" lIns="68575" spcFirstLastPara="1" rIns="68575" wrap="square" tIns="34275">
            <a:noAutofit/>
          </a:bodyPr>
          <a:lstStyle/>
          <a:p>
            <a:pPr indent="0" lvl="0" marL="0" rtl="0" algn="l">
              <a:lnSpc>
                <a:spcPct val="70000"/>
              </a:lnSpc>
              <a:spcBef>
                <a:spcPts val="0"/>
              </a:spcBef>
              <a:spcAft>
                <a:spcPts val="0"/>
              </a:spcAft>
              <a:buClr>
                <a:schemeClr val="dk1"/>
              </a:buClr>
              <a:buSzPts val="1400"/>
              <a:buNone/>
            </a:pPr>
            <a:r>
              <a:t/>
            </a:r>
            <a:endParaRPr b="1" sz="1400" u="sng">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3000"/>
              <a:buNone/>
            </a:pPr>
            <a:r>
              <a:rPr b="1" lang="en" sz="1400">
                <a:solidFill>
                  <a:srgbClr val="000000"/>
                </a:solidFill>
                <a:latin typeface="Times New Roman"/>
                <a:ea typeface="Times New Roman"/>
                <a:cs typeface="Times New Roman"/>
                <a:sym typeface="Times New Roman"/>
              </a:rPr>
              <a:t>Sensitive Data Encryption | Credit_Cards:  AES192 (192-Bit)</a:t>
            </a:r>
            <a:endParaRPr b="1" sz="1400">
              <a:solidFill>
                <a:srgbClr val="000000"/>
              </a:solidFill>
              <a:latin typeface="Times New Roman"/>
              <a:ea typeface="Times New Roman"/>
              <a:cs typeface="Times New Roman"/>
              <a:sym typeface="Times New Roman"/>
            </a:endParaRPr>
          </a:p>
          <a:p>
            <a:pPr indent="0" lvl="0" marL="457200" rtl="0" algn="ctr">
              <a:lnSpc>
                <a:spcPct val="100000"/>
              </a:lnSpc>
              <a:spcBef>
                <a:spcPts val="800"/>
              </a:spcBef>
              <a:spcAft>
                <a:spcPts val="0"/>
              </a:spcAft>
              <a:buNone/>
            </a:pPr>
            <a:r>
              <a:t/>
            </a:r>
            <a:endParaRPr b="1" sz="1400">
              <a:solidFill>
                <a:srgbClr val="000000"/>
              </a:solidFill>
              <a:latin typeface="Times New Roman"/>
              <a:ea typeface="Times New Roman"/>
              <a:cs typeface="Times New Roman"/>
              <a:sym typeface="Times New Roman"/>
            </a:endParaRPr>
          </a:p>
          <a:p>
            <a:pPr indent="0" lvl="0" marL="457200" rtl="0" algn="l">
              <a:lnSpc>
                <a:spcPct val="100000"/>
              </a:lnSpc>
              <a:spcBef>
                <a:spcPts val="800"/>
              </a:spcBef>
              <a:spcAft>
                <a:spcPts val="0"/>
              </a:spcAft>
              <a:buNone/>
            </a:pPr>
            <a:r>
              <a:t/>
            </a:r>
            <a:endParaRPr sz="1200">
              <a:solidFill>
                <a:srgbClr val="000000"/>
              </a:solidFill>
              <a:latin typeface="Times New Roman"/>
              <a:ea typeface="Times New Roman"/>
              <a:cs typeface="Times New Roman"/>
              <a:sym typeface="Times New Roman"/>
            </a:endParaRPr>
          </a:p>
          <a:p>
            <a:pPr indent="0" lvl="0" marL="177800" rtl="0" algn="l">
              <a:lnSpc>
                <a:spcPct val="100000"/>
              </a:lnSpc>
              <a:spcBef>
                <a:spcPts val="800"/>
              </a:spcBef>
              <a:spcAft>
                <a:spcPts val="0"/>
              </a:spcAft>
              <a:buNone/>
            </a:pPr>
            <a:r>
              <a:t/>
            </a:r>
            <a:endParaRPr sz="1100">
              <a:solidFill>
                <a:srgbClr val="000000"/>
              </a:solidFill>
            </a:endParaRPr>
          </a:p>
          <a:p>
            <a:pPr indent="0" lvl="0" marL="0" rtl="0" algn="l">
              <a:lnSpc>
                <a:spcPct val="100000"/>
              </a:lnSpc>
              <a:spcBef>
                <a:spcPts val="800"/>
              </a:spcBef>
              <a:spcAft>
                <a:spcPts val="0"/>
              </a:spcAft>
              <a:buNone/>
            </a:pPr>
            <a:r>
              <a:rPr lang="en" sz="1800">
                <a:solidFill>
                  <a:srgbClr val="000000"/>
                </a:solidFill>
                <a:latin typeface="Times New Roman"/>
                <a:ea typeface="Times New Roman"/>
                <a:cs typeface="Times New Roman"/>
                <a:sym typeface="Times New Roman"/>
              </a:rPr>
              <a:t> </a:t>
            </a:r>
            <a:endParaRPr sz="1100">
              <a:solidFill>
                <a:srgbClr val="000000"/>
              </a:solidFill>
            </a:endParaRPr>
          </a:p>
          <a:p>
            <a:pPr indent="0" lvl="0" marL="0" rtl="0" algn="l">
              <a:lnSpc>
                <a:spcPct val="100000"/>
              </a:lnSpc>
              <a:spcBef>
                <a:spcPts val="800"/>
              </a:spcBef>
              <a:spcAft>
                <a:spcPts val="0"/>
              </a:spcAft>
              <a:buNone/>
            </a:pPr>
            <a:r>
              <a:rPr lang="en" sz="1800">
                <a:solidFill>
                  <a:srgbClr val="000000"/>
                </a:solidFill>
                <a:latin typeface="Times New Roman"/>
                <a:ea typeface="Times New Roman"/>
                <a:cs typeface="Times New Roman"/>
                <a:sym typeface="Times New Roman"/>
              </a:rPr>
              <a:t> </a:t>
            </a:r>
            <a:endParaRPr sz="1100"/>
          </a:p>
          <a:p>
            <a:pPr indent="0" lvl="0" marL="177800" rtl="0" algn="l">
              <a:lnSpc>
                <a:spcPct val="100000"/>
              </a:lnSpc>
              <a:spcBef>
                <a:spcPts val="800"/>
              </a:spcBef>
              <a:spcAft>
                <a:spcPts val="0"/>
              </a:spcAft>
              <a:buNone/>
            </a:pPr>
            <a:r>
              <a:t/>
            </a:r>
            <a:endParaRPr sz="1100"/>
          </a:p>
          <a:p>
            <a:pPr indent="0" lvl="0" marL="0" rtl="0" algn="l">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l">
              <a:lnSpc>
                <a:spcPct val="70000"/>
              </a:lnSpc>
              <a:spcBef>
                <a:spcPts val="800"/>
              </a:spcBef>
              <a:spcAft>
                <a:spcPts val="0"/>
              </a:spcAft>
              <a:buClr>
                <a:schemeClr val="dk1"/>
              </a:buClr>
              <a:buSzPts val="500"/>
              <a:buNone/>
            </a:pPr>
            <a:r>
              <a:rPr b="1" lang="en" sz="500">
                <a:latin typeface="Times New Roman"/>
                <a:ea typeface="Times New Roman"/>
                <a:cs typeface="Times New Roman"/>
                <a:sym typeface="Times New Roman"/>
              </a:rPr>
              <a:t>	</a:t>
            </a:r>
            <a:endParaRPr i="1" sz="4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400"/>
              <a:buNone/>
            </a:pPr>
            <a:r>
              <a:t/>
            </a:r>
            <a:endParaRPr i="1" sz="4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800"/>
              <a:buNone/>
            </a:pPr>
            <a:r>
              <a:t/>
            </a:r>
            <a:endParaRPr b="1" sz="8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l">
              <a:lnSpc>
                <a:spcPct val="70000"/>
              </a:lnSpc>
              <a:spcBef>
                <a:spcPts val="800"/>
              </a:spcBef>
              <a:spcAft>
                <a:spcPts val="0"/>
              </a:spcAft>
              <a:buClr>
                <a:schemeClr val="dk1"/>
              </a:buClr>
              <a:buSzPts val="500"/>
              <a:buNone/>
            </a:pPr>
            <a:r>
              <a:rPr b="1" lang="en" sz="500">
                <a:latin typeface="Times New Roman"/>
                <a:ea typeface="Times New Roman"/>
                <a:cs typeface="Times New Roman"/>
                <a:sym typeface="Times New Roman"/>
              </a:rPr>
              <a:t> </a:t>
            </a:r>
            <a:endParaRPr sz="1100"/>
          </a:p>
          <a:p>
            <a:pPr indent="0" lvl="0" marL="0" rtl="0" algn="ctr">
              <a:lnSpc>
                <a:spcPct val="70000"/>
              </a:lnSpc>
              <a:spcBef>
                <a:spcPts val="800"/>
              </a:spcBef>
              <a:spcAft>
                <a:spcPts val="0"/>
              </a:spcAft>
              <a:buClr>
                <a:schemeClr val="dk1"/>
              </a:buClr>
              <a:buSzPts val="500"/>
              <a:buNone/>
            </a:pPr>
            <a:r>
              <a:rPr lang="en" sz="500">
                <a:latin typeface="Times New Roman"/>
                <a:ea typeface="Times New Roman"/>
                <a:cs typeface="Times New Roman"/>
                <a:sym typeface="Times New Roman"/>
              </a:rPr>
              <a:t> </a:t>
            </a:r>
            <a:endParaRPr sz="1100"/>
          </a:p>
          <a:p>
            <a:pPr indent="0" lvl="1" marL="342900" rtl="0" algn="l">
              <a:lnSpc>
                <a:spcPct val="70000"/>
              </a:lnSpc>
              <a:spcBef>
                <a:spcPts val="400"/>
              </a:spcBef>
              <a:spcAft>
                <a:spcPts val="0"/>
              </a:spcAft>
              <a:buClr>
                <a:schemeClr val="dk1"/>
              </a:buClr>
              <a:buSzPts val="500"/>
              <a:buNone/>
            </a:pPr>
            <a:r>
              <a:t/>
            </a:r>
            <a:endParaRPr sz="500">
              <a:latin typeface="Times New Roman"/>
              <a:ea typeface="Times New Roman"/>
              <a:cs typeface="Times New Roman"/>
              <a:sym typeface="Times New Roman"/>
            </a:endParaRPr>
          </a:p>
          <a:p>
            <a:pPr indent="-152400" lvl="1" marL="520700" rtl="0" algn="l">
              <a:lnSpc>
                <a:spcPct val="70000"/>
              </a:lnSpc>
              <a:spcBef>
                <a:spcPts val="400"/>
              </a:spcBef>
              <a:spcAft>
                <a:spcPts val="0"/>
              </a:spcAft>
              <a:buClr>
                <a:schemeClr val="dk1"/>
              </a:buClr>
              <a:buSzPts val="500"/>
              <a:buFont typeface="Noto Sans Symbols"/>
              <a:buNone/>
            </a:pPr>
            <a:r>
              <a:t/>
            </a:r>
            <a:endParaRPr b="1" sz="500">
              <a:latin typeface="Times New Roman"/>
              <a:ea typeface="Times New Roman"/>
              <a:cs typeface="Times New Roman"/>
              <a:sym typeface="Times New Roman"/>
            </a:endParaRPr>
          </a:p>
          <a:p>
            <a:pPr indent="0" lvl="1" marL="0" rtl="0" algn="l">
              <a:lnSpc>
                <a:spcPct val="70000"/>
              </a:lnSpc>
              <a:spcBef>
                <a:spcPts val="400"/>
              </a:spcBef>
              <a:spcAft>
                <a:spcPts val="1600"/>
              </a:spcAft>
              <a:buClr>
                <a:schemeClr val="dk1"/>
              </a:buClr>
              <a:buSzPts val="400"/>
              <a:buNone/>
            </a:pPr>
            <a:r>
              <a:t/>
            </a:r>
            <a:endParaRPr b="1" sz="400">
              <a:latin typeface="Times New Roman"/>
              <a:ea typeface="Times New Roman"/>
              <a:cs typeface="Times New Roman"/>
              <a:sym typeface="Times New Roman"/>
            </a:endParaRPr>
          </a:p>
        </p:txBody>
      </p:sp>
      <p:sp>
        <p:nvSpPr>
          <p:cNvPr id="403" name="Google Shape;403;p54"/>
          <p:cNvSpPr/>
          <p:nvPr/>
        </p:nvSpPr>
        <p:spPr>
          <a:xfrm>
            <a:off x="0" y="0"/>
            <a:ext cx="9144000" cy="144600"/>
          </a:xfrm>
          <a:prstGeom prst="rect">
            <a:avLst/>
          </a:prstGeom>
          <a:solidFill>
            <a:srgbClr val="000000"/>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404" name="Google Shape;404;p54"/>
          <p:cNvSpPr/>
          <p:nvPr/>
        </p:nvSpPr>
        <p:spPr>
          <a:xfrm>
            <a:off x="0" y="5029200"/>
            <a:ext cx="9144000" cy="144600"/>
          </a:xfrm>
          <a:prstGeom prst="rect">
            <a:avLst/>
          </a:prstGeom>
          <a:solidFill>
            <a:srgbClr val="000000"/>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pic>
        <p:nvPicPr>
          <p:cNvPr id="405" name="Google Shape;405;p54"/>
          <p:cNvPicPr preferRelativeResize="0"/>
          <p:nvPr/>
        </p:nvPicPr>
        <p:blipFill>
          <a:blip r:embed="rId3">
            <a:alphaModFix/>
          </a:blip>
          <a:stretch>
            <a:fillRect/>
          </a:stretch>
        </p:blipFill>
        <p:spPr>
          <a:xfrm>
            <a:off x="63125" y="4601200"/>
            <a:ext cx="309150" cy="309150"/>
          </a:xfrm>
          <a:prstGeom prst="rect">
            <a:avLst/>
          </a:prstGeom>
          <a:noFill/>
          <a:ln>
            <a:noFill/>
          </a:ln>
        </p:spPr>
      </p:pic>
      <p:pic>
        <p:nvPicPr>
          <p:cNvPr id="406" name="Google Shape;406;p54"/>
          <p:cNvPicPr preferRelativeResize="0"/>
          <p:nvPr/>
        </p:nvPicPr>
        <p:blipFill>
          <a:blip r:embed="rId3">
            <a:alphaModFix/>
          </a:blip>
          <a:stretch>
            <a:fillRect/>
          </a:stretch>
        </p:blipFill>
        <p:spPr>
          <a:xfrm>
            <a:off x="8714000" y="4601200"/>
            <a:ext cx="309150" cy="309150"/>
          </a:xfrm>
          <a:prstGeom prst="rect">
            <a:avLst/>
          </a:prstGeom>
          <a:noFill/>
          <a:ln>
            <a:noFill/>
          </a:ln>
        </p:spPr>
      </p:pic>
      <p:pic>
        <p:nvPicPr>
          <p:cNvPr id="407" name="Google Shape;407;p54"/>
          <p:cNvPicPr preferRelativeResize="0"/>
          <p:nvPr/>
        </p:nvPicPr>
        <p:blipFill>
          <a:blip r:embed="rId4">
            <a:alphaModFix/>
          </a:blip>
          <a:stretch>
            <a:fillRect/>
          </a:stretch>
        </p:blipFill>
        <p:spPr>
          <a:xfrm>
            <a:off x="2807825" y="1032800"/>
            <a:ext cx="3771900" cy="32004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8"/>
          <p:cNvSpPr txBox="1"/>
          <p:nvPr>
            <p:ph idx="1" type="body"/>
          </p:nvPr>
        </p:nvSpPr>
        <p:spPr>
          <a:xfrm>
            <a:off x="750428" y="199604"/>
            <a:ext cx="7886700" cy="4020000"/>
          </a:xfrm>
          <a:prstGeom prst="rect">
            <a:avLst/>
          </a:prstGeom>
          <a:noFill/>
          <a:ln>
            <a:noFill/>
          </a:ln>
        </p:spPr>
        <p:txBody>
          <a:bodyPr anchorCtr="0" anchor="t" bIns="34275" lIns="68575" spcFirstLastPara="1" rIns="68575" wrap="square" tIns="34275">
            <a:noAutofit/>
          </a:bodyPr>
          <a:lstStyle/>
          <a:p>
            <a:pPr indent="0" lvl="0" marL="0" rtl="0" algn="l">
              <a:lnSpc>
                <a:spcPct val="70000"/>
              </a:lnSpc>
              <a:spcBef>
                <a:spcPts val="0"/>
              </a:spcBef>
              <a:spcAft>
                <a:spcPts val="0"/>
              </a:spcAft>
              <a:buClr>
                <a:schemeClr val="dk1"/>
              </a:buClr>
              <a:buSzPts val="1400"/>
              <a:buNone/>
            </a:pPr>
            <a:r>
              <a:t/>
            </a:r>
            <a:endParaRPr b="1" sz="1400" u="sng">
              <a:latin typeface="Times New Roman"/>
              <a:ea typeface="Times New Roman"/>
              <a:cs typeface="Times New Roman"/>
              <a:sym typeface="Times New Roman"/>
            </a:endParaRPr>
          </a:p>
          <a:p>
            <a:pPr indent="0" lvl="0" marL="0" rtl="0" algn="l">
              <a:lnSpc>
                <a:spcPct val="70000"/>
              </a:lnSpc>
              <a:spcBef>
                <a:spcPts val="800"/>
              </a:spcBef>
              <a:spcAft>
                <a:spcPts val="0"/>
              </a:spcAft>
              <a:buClr>
                <a:schemeClr val="dk1"/>
              </a:buClr>
              <a:buSzPts val="3000"/>
              <a:buNone/>
            </a:pPr>
            <a:r>
              <a:rPr b="1" lang="en" sz="1400">
                <a:solidFill>
                  <a:srgbClr val="000000"/>
                </a:solidFill>
                <a:latin typeface="Times New Roman"/>
                <a:ea typeface="Times New Roman"/>
                <a:cs typeface="Times New Roman"/>
                <a:sym typeface="Times New Roman"/>
              </a:rPr>
              <a:t>Introduction</a:t>
            </a:r>
            <a:endParaRPr b="1" sz="1400">
              <a:solidFill>
                <a:srgbClr val="000000"/>
              </a:solidFill>
              <a:latin typeface="Times New Roman"/>
              <a:ea typeface="Times New Roman"/>
              <a:cs typeface="Times New Roman"/>
              <a:sym typeface="Times New Roman"/>
            </a:endParaRPr>
          </a:p>
          <a:p>
            <a:pPr indent="0" lvl="0" marL="0" rtl="0" algn="l">
              <a:lnSpc>
                <a:spcPct val="70000"/>
              </a:lnSpc>
              <a:spcBef>
                <a:spcPts val="800"/>
              </a:spcBef>
              <a:spcAft>
                <a:spcPts val="0"/>
              </a:spcAft>
              <a:buClr>
                <a:schemeClr val="dk1"/>
              </a:buClr>
              <a:buSzPts val="3000"/>
              <a:buNone/>
            </a:pPr>
            <a:r>
              <a:t/>
            </a:r>
            <a:endParaRPr b="1" sz="2200">
              <a:solidFill>
                <a:srgbClr val="000000"/>
              </a:solidFill>
              <a:latin typeface="Times New Roman"/>
              <a:ea typeface="Times New Roman"/>
              <a:cs typeface="Times New Roman"/>
              <a:sym typeface="Times New Roman"/>
            </a:endParaRPr>
          </a:p>
          <a:p>
            <a:pPr indent="0" lvl="0" marL="0" rtl="0" algn="l">
              <a:lnSpc>
                <a:spcPct val="70000"/>
              </a:lnSpc>
              <a:spcBef>
                <a:spcPts val="800"/>
              </a:spcBef>
              <a:spcAft>
                <a:spcPts val="0"/>
              </a:spcAft>
              <a:buClr>
                <a:schemeClr val="dk1"/>
              </a:buClr>
              <a:buSzPts val="500"/>
              <a:buNone/>
            </a:pPr>
            <a:r>
              <a:t/>
            </a:r>
            <a:endParaRPr b="1" sz="500">
              <a:solidFill>
                <a:srgbClr val="000000"/>
              </a:solidFill>
              <a:latin typeface="Times New Roman"/>
              <a:ea typeface="Times New Roman"/>
              <a:cs typeface="Times New Roman"/>
              <a:sym typeface="Times New Roman"/>
            </a:endParaRPr>
          </a:p>
          <a:p>
            <a:pPr indent="-304800" lvl="0" marL="457200" rtl="0" algn="l">
              <a:lnSpc>
                <a:spcPct val="100000"/>
              </a:lnSpc>
              <a:spcBef>
                <a:spcPts val="80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Web-based business owned and operated in San Jose, California</a:t>
            </a:r>
            <a:endParaRPr sz="1200">
              <a:solidFill>
                <a:srgbClr val="000000"/>
              </a:solidFill>
            </a:endParaRPr>
          </a:p>
          <a:p>
            <a:pPr indent="-304800" lvl="0" marL="457200" rtl="0" algn="l">
              <a:lnSpc>
                <a:spcPct val="100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Headquartered in San Jose, California</a:t>
            </a:r>
            <a:endParaRPr sz="1200">
              <a:solidFill>
                <a:srgbClr val="000000"/>
              </a:solidFill>
              <a:latin typeface="Times New Roman"/>
              <a:ea typeface="Times New Roman"/>
              <a:cs typeface="Times New Roman"/>
              <a:sym typeface="Times New Roman"/>
            </a:endParaRPr>
          </a:p>
          <a:p>
            <a:pPr indent="-304800" lvl="0" marL="457200" rtl="0" algn="l">
              <a:lnSpc>
                <a:spcPct val="100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Specialize in medical device sales via an online E-commerce solution</a:t>
            </a:r>
            <a:endParaRPr sz="1200">
              <a:solidFill>
                <a:srgbClr val="000000"/>
              </a:solidFill>
              <a:latin typeface="Times New Roman"/>
              <a:ea typeface="Times New Roman"/>
              <a:cs typeface="Times New Roman"/>
              <a:sym typeface="Times New Roman"/>
            </a:endParaRPr>
          </a:p>
          <a:p>
            <a:pPr indent="-304800" lvl="0" marL="457200" rtl="0" algn="l">
              <a:lnSpc>
                <a:spcPct val="100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Primary product focus:</a:t>
            </a:r>
            <a:endParaRPr sz="1200">
              <a:solidFill>
                <a:srgbClr val="000000"/>
              </a:solidFill>
              <a:latin typeface="Times New Roman"/>
              <a:ea typeface="Times New Roman"/>
              <a:cs typeface="Times New Roman"/>
              <a:sym typeface="Times New Roman"/>
            </a:endParaRPr>
          </a:p>
          <a:p>
            <a:pPr indent="-304800" lvl="1" marL="914400" rtl="0" algn="l">
              <a:lnSpc>
                <a:spcPct val="100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COVID-19 Test Kits</a:t>
            </a:r>
            <a:endParaRPr sz="1200">
              <a:solidFill>
                <a:srgbClr val="000000"/>
              </a:solidFill>
              <a:latin typeface="Times New Roman"/>
              <a:ea typeface="Times New Roman"/>
              <a:cs typeface="Times New Roman"/>
              <a:sym typeface="Times New Roman"/>
            </a:endParaRPr>
          </a:p>
          <a:p>
            <a:pPr indent="-304800" lvl="1" marL="914400" rtl="0" algn="l">
              <a:lnSpc>
                <a:spcPct val="100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Hospital Bed Linens</a:t>
            </a:r>
            <a:endParaRPr sz="1200">
              <a:solidFill>
                <a:srgbClr val="000000"/>
              </a:solidFill>
              <a:latin typeface="Times New Roman"/>
              <a:ea typeface="Times New Roman"/>
              <a:cs typeface="Times New Roman"/>
              <a:sym typeface="Times New Roman"/>
            </a:endParaRPr>
          </a:p>
          <a:p>
            <a:pPr indent="-304800" lvl="1" marL="914400" rtl="0" algn="l">
              <a:lnSpc>
                <a:spcPct val="100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Adjustable Hospital Beds</a:t>
            </a:r>
            <a:endParaRPr sz="1200">
              <a:solidFill>
                <a:srgbClr val="000000"/>
              </a:solidFill>
              <a:latin typeface="Times New Roman"/>
              <a:ea typeface="Times New Roman"/>
              <a:cs typeface="Times New Roman"/>
              <a:sym typeface="Times New Roman"/>
            </a:endParaRPr>
          </a:p>
          <a:p>
            <a:pPr indent="-304800" lvl="1" marL="914400" rtl="0" algn="l">
              <a:lnSpc>
                <a:spcPct val="100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Hydrotherapy Fitness Equipment</a:t>
            </a:r>
            <a:endParaRPr sz="1200">
              <a:solidFill>
                <a:srgbClr val="000000"/>
              </a:solidFill>
              <a:latin typeface="Times New Roman"/>
              <a:ea typeface="Times New Roman"/>
              <a:cs typeface="Times New Roman"/>
              <a:sym typeface="Times New Roman"/>
            </a:endParaRPr>
          </a:p>
          <a:p>
            <a:pPr indent="-304800" lvl="1" marL="914400" rtl="0" algn="l">
              <a:lnSpc>
                <a:spcPct val="100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Glucose Monitoring Systems</a:t>
            </a:r>
            <a:endParaRPr sz="1200">
              <a:solidFill>
                <a:srgbClr val="000000"/>
              </a:solidFill>
              <a:latin typeface="Times New Roman"/>
              <a:ea typeface="Times New Roman"/>
              <a:cs typeface="Times New Roman"/>
              <a:sym typeface="Times New Roman"/>
            </a:endParaRPr>
          </a:p>
          <a:p>
            <a:pPr indent="-304800" lvl="1" marL="914400" rtl="0" algn="l">
              <a:lnSpc>
                <a:spcPct val="100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Wound Dressing Kits</a:t>
            </a:r>
            <a:endParaRPr sz="1200">
              <a:solidFill>
                <a:srgbClr val="000000"/>
              </a:solidFill>
              <a:latin typeface="Times New Roman"/>
              <a:ea typeface="Times New Roman"/>
              <a:cs typeface="Times New Roman"/>
              <a:sym typeface="Times New Roman"/>
            </a:endParaRPr>
          </a:p>
          <a:p>
            <a:pPr indent="-304800" lvl="0" marL="457200" rtl="0" algn="l">
              <a:lnSpc>
                <a:spcPct val="100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Primary demographics and target audience include:</a:t>
            </a:r>
            <a:endParaRPr sz="1200">
              <a:solidFill>
                <a:srgbClr val="000000"/>
              </a:solidFill>
            </a:endParaRPr>
          </a:p>
          <a:p>
            <a:pPr indent="-304800" lvl="1" marL="914400" rtl="0" algn="l">
              <a:lnSpc>
                <a:spcPct val="100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Small, mid-market, large, and strategic organizations</a:t>
            </a:r>
            <a:endParaRPr sz="1200">
              <a:solidFill>
                <a:srgbClr val="000000"/>
              </a:solidFill>
            </a:endParaRPr>
          </a:p>
          <a:p>
            <a:pPr indent="0" lvl="0" marL="520700" rtl="0" algn="l">
              <a:lnSpc>
                <a:spcPct val="100000"/>
              </a:lnSpc>
              <a:spcBef>
                <a:spcPts val="400"/>
              </a:spcBef>
              <a:spcAft>
                <a:spcPts val="0"/>
              </a:spcAft>
              <a:buNone/>
            </a:pPr>
            <a:r>
              <a:t/>
            </a:r>
            <a:endParaRPr sz="1100"/>
          </a:p>
          <a:p>
            <a:pPr indent="0" lvl="0" marL="177800" rtl="0" algn="l">
              <a:lnSpc>
                <a:spcPct val="100000"/>
              </a:lnSpc>
              <a:spcBef>
                <a:spcPts val="800"/>
              </a:spcBef>
              <a:spcAft>
                <a:spcPts val="0"/>
              </a:spcAft>
              <a:buNone/>
            </a:pPr>
            <a:r>
              <a:t/>
            </a:r>
            <a:endParaRPr sz="1100"/>
          </a:p>
          <a:p>
            <a:pPr indent="0" lvl="0" marL="0" rtl="0" algn="l">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l">
              <a:lnSpc>
                <a:spcPct val="70000"/>
              </a:lnSpc>
              <a:spcBef>
                <a:spcPts val="800"/>
              </a:spcBef>
              <a:spcAft>
                <a:spcPts val="0"/>
              </a:spcAft>
              <a:buClr>
                <a:schemeClr val="dk1"/>
              </a:buClr>
              <a:buSzPts val="500"/>
              <a:buNone/>
            </a:pPr>
            <a:r>
              <a:rPr b="1" lang="en" sz="500">
                <a:latin typeface="Times New Roman"/>
                <a:ea typeface="Times New Roman"/>
                <a:cs typeface="Times New Roman"/>
                <a:sym typeface="Times New Roman"/>
              </a:rPr>
              <a:t>	</a:t>
            </a:r>
            <a:endParaRPr i="1" sz="4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400"/>
              <a:buNone/>
            </a:pPr>
            <a:r>
              <a:t/>
            </a:r>
            <a:endParaRPr i="1" sz="4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800"/>
              <a:buNone/>
            </a:pPr>
            <a:r>
              <a:t/>
            </a:r>
            <a:endParaRPr b="1" sz="8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l">
              <a:lnSpc>
                <a:spcPct val="70000"/>
              </a:lnSpc>
              <a:spcBef>
                <a:spcPts val="800"/>
              </a:spcBef>
              <a:spcAft>
                <a:spcPts val="0"/>
              </a:spcAft>
              <a:buClr>
                <a:schemeClr val="dk1"/>
              </a:buClr>
              <a:buSzPts val="500"/>
              <a:buNone/>
            </a:pPr>
            <a:r>
              <a:rPr b="1" lang="en" sz="500">
                <a:latin typeface="Times New Roman"/>
                <a:ea typeface="Times New Roman"/>
                <a:cs typeface="Times New Roman"/>
                <a:sym typeface="Times New Roman"/>
              </a:rPr>
              <a:t> </a:t>
            </a:r>
            <a:endParaRPr sz="1100"/>
          </a:p>
          <a:p>
            <a:pPr indent="0" lvl="0" marL="0" rtl="0" algn="ctr">
              <a:lnSpc>
                <a:spcPct val="70000"/>
              </a:lnSpc>
              <a:spcBef>
                <a:spcPts val="800"/>
              </a:spcBef>
              <a:spcAft>
                <a:spcPts val="0"/>
              </a:spcAft>
              <a:buClr>
                <a:schemeClr val="dk1"/>
              </a:buClr>
              <a:buSzPts val="500"/>
              <a:buNone/>
            </a:pPr>
            <a:r>
              <a:rPr lang="en" sz="500">
                <a:latin typeface="Times New Roman"/>
                <a:ea typeface="Times New Roman"/>
                <a:cs typeface="Times New Roman"/>
                <a:sym typeface="Times New Roman"/>
              </a:rPr>
              <a:t> </a:t>
            </a:r>
            <a:endParaRPr sz="1100"/>
          </a:p>
          <a:p>
            <a:pPr indent="0" lvl="1" marL="342900" rtl="0" algn="l">
              <a:lnSpc>
                <a:spcPct val="70000"/>
              </a:lnSpc>
              <a:spcBef>
                <a:spcPts val="400"/>
              </a:spcBef>
              <a:spcAft>
                <a:spcPts val="0"/>
              </a:spcAft>
              <a:buClr>
                <a:schemeClr val="dk1"/>
              </a:buClr>
              <a:buSzPts val="500"/>
              <a:buNone/>
            </a:pPr>
            <a:r>
              <a:t/>
            </a:r>
            <a:endParaRPr sz="500">
              <a:latin typeface="Times New Roman"/>
              <a:ea typeface="Times New Roman"/>
              <a:cs typeface="Times New Roman"/>
              <a:sym typeface="Times New Roman"/>
            </a:endParaRPr>
          </a:p>
          <a:p>
            <a:pPr indent="-152400" lvl="1" marL="520700" rtl="0" algn="l">
              <a:lnSpc>
                <a:spcPct val="70000"/>
              </a:lnSpc>
              <a:spcBef>
                <a:spcPts val="400"/>
              </a:spcBef>
              <a:spcAft>
                <a:spcPts val="0"/>
              </a:spcAft>
              <a:buClr>
                <a:schemeClr val="dk1"/>
              </a:buClr>
              <a:buSzPts val="500"/>
              <a:buFont typeface="Noto Sans Symbols"/>
              <a:buNone/>
            </a:pPr>
            <a:r>
              <a:t/>
            </a:r>
            <a:endParaRPr b="1" sz="500">
              <a:latin typeface="Times New Roman"/>
              <a:ea typeface="Times New Roman"/>
              <a:cs typeface="Times New Roman"/>
              <a:sym typeface="Times New Roman"/>
            </a:endParaRPr>
          </a:p>
          <a:p>
            <a:pPr indent="0" lvl="1" marL="0" rtl="0" algn="l">
              <a:lnSpc>
                <a:spcPct val="70000"/>
              </a:lnSpc>
              <a:spcBef>
                <a:spcPts val="400"/>
              </a:spcBef>
              <a:spcAft>
                <a:spcPts val="1600"/>
              </a:spcAft>
              <a:buClr>
                <a:schemeClr val="dk1"/>
              </a:buClr>
              <a:buSzPts val="400"/>
              <a:buNone/>
            </a:pPr>
            <a:r>
              <a:t/>
            </a:r>
            <a:endParaRPr b="1" sz="400">
              <a:latin typeface="Times New Roman"/>
              <a:ea typeface="Times New Roman"/>
              <a:cs typeface="Times New Roman"/>
              <a:sym typeface="Times New Roman"/>
            </a:endParaRPr>
          </a:p>
        </p:txBody>
      </p:sp>
      <p:pic>
        <p:nvPicPr>
          <p:cNvPr id="154" name="Google Shape;154;p28"/>
          <p:cNvPicPr preferRelativeResize="0"/>
          <p:nvPr/>
        </p:nvPicPr>
        <p:blipFill>
          <a:blip r:embed="rId3">
            <a:alphaModFix/>
          </a:blip>
          <a:stretch>
            <a:fillRect/>
          </a:stretch>
        </p:blipFill>
        <p:spPr>
          <a:xfrm>
            <a:off x="171050" y="3858925"/>
            <a:ext cx="362950" cy="1088825"/>
          </a:xfrm>
          <a:prstGeom prst="rect">
            <a:avLst/>
          </a:prstGeom>
          <a:noFill/>
          <a:ln>
            <a:noFill/>
          </a:ln>
        </p:spPr>
      </p:pic>
      <p:pic>
        <p:nvPicPr>
          <p:cNvPr id="155" name="Google Shape;155;p28"/>
          <p:cNvPicPr preferRelativeResize="0"/>
          <p:nvPr/>
        </p:nvPicPr>
        <p:blipFill>
          <a:blip r:embed="rId3">
            <a:alphaModFix/>
          </a:blip>
          <a:stretch>
            <a:fillRect/>
          </a:stretch>
        </p:blipFill>
        <p:spPr>
          <a:xfrm>
            <a:off x="8560250" y="3858925"/>
            <a:ext cx="362950" cy="1088825"/>
          </a:xfrm>
          <a:prstGeom prst="rect">
            <a:avLst/>
          </a:prstGeom>
          <a:noFill/>
          <a:ln>
            <a:noFill/>
          </a:ln>
        </p:spPr>
      </p:pic>
      <p:sp>
        <p:nvSpPr>
          <p:cNvPr id="156" name="Google Shape;156;p28"/>
          <p:cNvSpPr/>
          <p:nvPr/>
        </p:nvSpPr>
        <p:spPr>
          <a:xfrm>
            <a:off x="0" y="0"/>
            <a:ext cx="9144000" cy="144600"/>
          </a:xfrm>
          <a:prstGeom prst="rect">
            <a:avLst/>
          </a:prstGeom>
          <a:solidFill>
            <a:srgbClr val="000000"/>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157" name="Google Shape;157;p28"/>
          <p:cNvSpPr/>
          <p:nvPr/>
        </p:nvSpPr>
        <p:spPr>
          <a:xfrm>
            <a:off x="0" y="5029200"/>
            <a:ext cx="9144000" cy="144600"/>
          </a:xfrm>
          <a:prstGeom prst="rect">
            <a:avLst/>
          </a:prstGeom>
          <a:solidFill>
            <a:srgbClr val="000000"/>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55"/>
          <p:cNvSpPr txBox="1"/>
          <p:nvPr>
            <p:ph idx="1" type="body"/>
          </p:nvPr>
        </p:nvSpPr>
        <p:spPr>
          <a:xfrm>
            <a:off x="750428" y="47204"/>
            <a:ext cx="7886700" cy="4020000"/>
          </a:xfrm>
          <a:prstGeom prst="rect">
            <a:avLst/>
          </a:prstGeom>
          <a:noFill/>
          <a:ln>
            <a:noFill/>
          </a:ln>
        </p:spPr>
        <p:txBody>
          <a:bodyPr anchorCtr="0" anchor="t" bIns="34275" lIns="68575" spcFirstLastPara="1" rIns="68575" wrap="square" tIns="34275">
            <a:noAutofit/>
          </a:bodyPr>
          <a:lstStyle/>
          <a:p>
            <a:pPr indent="0" lvl="0" marL="0" rtl="0" algn="l">
              <a:lnSpc>
                <a:spcPct val="70000"/>
              </a:lnSpc>
              <a:spcBef>
                <a:spcPts val="0"/>
              </a:spcBef>
              <a:spcAft>
                <a:spcPts val="0"/>
              </a:spcAft>
              <a:buClr>
                <a:schemeClr val="dk1"/>
              </a:buClr>
              <a:buSzPts val="1400"/>
              <a:buNone/>
            </a:pPr>
            <a:r>
              <a:t/>
            </a:r>
            <a:endParaRPr b="1" sz="1400" u="sng">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3000"/>
              <a:buNone/>
            </a:pPr>
            <a:r>
              <a:rPr b="1" lang="en" sz="1400">
                <a:solidFill>
                  <a:srgbClr val="000000"/>
                </a:solidFill>
                <a:latin typeface="Times New Roman"/>
                <a:ea typeface="Times New Roman"/>
                <a:cs typeface="Times New Roman"/>
                <a:sym typeface="Times New Roman"/>
              </a:rPr>
              <a:t>Sensitive Data Encryption | Bank_Account:  AES192 (192-Bit)</a:t>
            </a:r>
            <a:endParaRPr b="1" sz="1400">
              <a:solidFill>
                <a:srgbClr val="000000"/>
              </a:solidFill>
              <a:latin typeface="Times New Roman"/>
              <a:ea typeface="Times New Roman"/>
              <a:cs typeface="Times New Roman"/>
              <a:sym typeface="Times New Roman"/>
            </a:endParaRPr>
          </a:p>
          <a:p>
            <a:pPr indent="0" lvl="0" marL="457200" rtl="0" algn="ctr">
              <a:lnSpc>
                <a:spcPct val="100000"/>
              </a:lnSpc>
              <a:spcBef>
                <a:spcPts val="800"/>
              </a:spcBef>
              <a:spcAft>
                <a:spcPts val="0"/>
              </a:spcAft>
              <a:buNone/>
            </a:pPr>
            <a:r>
              <a:t/>
            </a:r>
            <a:endParaRPr b="1" sz="1400">
              <a:solidFill>
                <a:srgbClr val="000000"/>
              </a:solidFill>
              <a:latin typeface="Times New Roman"/>
              <a:ea typeface="Times New Roman"/>
              <a:cs typeface="Times New Roman"/>
              <a:sym typeface="Times New Roman"/>
            </a:endParaRPr>
          </a:p>
          <a:p>
            <a:pPr indent="0" lvl="0" marL="457200" rtl="0" algn="l">
              <a:lnSpc>
                <a:spcPct val="100000"/>
              </a:lnSpc>
              <a:spcBef>
                <a:spcPts val="800"/>
              </a:spcBef>
              <a:spcAft>
                <a:spcPts val="0"/>
              </a:spcAft>
              <a:buNone/>
            </a:pPr>
            <a:r>
              <a:t/>
            </a:r>
            <a:endParaRPr sz="1200">
              <a:solidFill>
                <a:srgbClr val="000000"/>
              </a:solidFill>
              <a:latin typeface="Times New Roman"/>
              <a:ea typeface="Times New Roman"/>
              <a:cs typeface="Times New Roman"/>
              <a:sym typeface="Times New Roman"/>
            </a:endParaRPr>
          </a:p>
          <a:p>
            <a:pPr indent="0" lvl="0" marL="177800" rtl="0" algn="l">
              <a:lnSpc>
                <a:spcPct val="100000"/>
              </a:lnSpc>
              <a:spcBef>
                <a:spcPts val="800"/>
              </a:spcBef>
              <a:spcAft>
                <a:spcPts val="0"/>
              </a:spcAft>
              <a:buNone/>
            </a:pPr>
            <a:r>
              <a:t/>
            </a:r>
            <a:endParaRPr sz="1100">
              <a:solidFill>
                <a:srgbClr val="000000"/>
              </a:solidFill>
            </a:endParaRPr>
          </a:p>
          <a:p>
            <a:pPr indent="0" lvl="0" marL="0" rtl="0" algn="l">
              <a:lnSpc>
                <a:spcPct val="100000"/>
              </a:lnSpc>
              <a:spcBef>
                <a:spcPts val="800"/>
              </a:spcBef>
              <a:spcAft>
                <a:spcPts val="0"/>
              </a:spcAft>
              <a:buNone/>
            </a:pPr>
            <a:r>
              <a:rPr lang="en" sz="1800">
                <a:solidFill>
                  <a:srgbClr val="000000"/>
                </a:solidFill>
                <a:latin typeface="Times New Roman"/>
                <a:ea typeface="Times New Roman"/>
                <a:cs typeface="Times New Roman"/>
                <a:sym typeface="Times New Roman"/>
              </a:rPr>
              <a:t> </a:t>
            </a:r>
            <a:endParaRPr sz="1100">
              <a:solidFill>
                <a:srgbClr val="000000"/>
              </a:solidFill>
            </a:endParaRPr>
          </a:p>
          <a:p>
            <a:pPr indent="0" lvl="0" marL="0" rtl="0" algn="l">
              <a:lnSpc>
                <a:spcPct val="100000"/>
              </a:lnSpc>
              <a:spcBef>
                <a:spcPts val="800"/>
              </a:spcBef>
              <a:spcAft>
                <a:spcPts val="0"/>
              </a:spcAft>
              <a:buNone/>
            </a:pPr>
            <a:r>
              <a:rPr lang="en" sz="1800">
                <a:solidFill>
                  <a:srgbClr val="000000"/>
                </a:solidFill>
                <a:latin typeface="Times New Roman"/>
                <a:ea typeface="Times New Roman"/>
                <a:cs typeface="Times New Roman"/>
                <a:sym typeface="Times New Roman"/>
              </a:rPr>
              <a:t> </a:t>
            </a:r>
            <a:endParaRPr sz="1100"/>
          </a:p>
          <a:p>
            <a:pPr indent="0" lvl="0" marL="177800" rtl="0" algn="l">
              <a:lnSpc>
                <a:spcPct val="100000"/>
              </a:lnSpc>
              <a:spcBef>
                <a:spcPts val="800"/>
              </a:spcBef>
              <a:spcAft>
                <a:spcPts val="0"/>
              </a:spcAft>
              <a:buNone/>
            </a:pPr>
            <a:r>
              <a:t/>
            </a:r>
            <a:endParaRPr sz="1100"/>
          </a:p>
          <a:p>
            <a:pPr indent="0" lvl="0" marL="0" rtl="0" algn="l">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l">
              <a:lnSpc>
                <a:spcPct val="70000"/>
              </a:lnSpc>
              <a:spcBef>
                <a:spcPts val="800"/>
              </a:spcBef>
              <a:spcAft>
                <a:spcPts val="0"/>
              </a:spcAft>
              <a:buClr>
                <a:schemeClr val="dk1"/>
              </a:buClr>
              <a:buSzPts val="500"/>
              <a:buNone/>
            </a:pPr>
            <a:r>
              <a:rPr b="1" lang="en" sz="500">
                <a:latin typeface="Times New Roman"/>
                <a:ea typeface="Times New Roman"/>
                <a:cs typeface="Times New Roman"/>
                <a:sym typeface="Times New Roman"/>
              </a:rPr>
              <a:t>	</a:t>
            </a:r>
            <a:endParaRPr i="1" sz="4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400"/>
              <a:buNone/>
            </a:pPr>
            <a:r>
              <a:t/>
            </a:r>
            <a:endParaRPr i="1" sz="4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800"/>
              <a:buNone/>
            </a:pPr>
            <a:r>
              <a:t/>
            </a:r>
            <a:endParaRPr b="1" sz="8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l">
              <a:lnSpc>
                <a:spcPct val="70000"/>
              </a:lnSpc>
              <a:spcBef>
                <a:spcPts val="800"/>
              </a:spcBef>
              <a:spcAft>
                <a:spcPts val="0"/>
              </a:spcAft>
              <a:buClr>
                <a:schemeClr val="dk1"/>
              </a:buClr>
              <a:buSzPts val="500"/>
              <a:buNone/>
            </a:pPr>
            <a:r>
              <a:rPr b="1" lang="en" sz="500">
                <a:latin typeface="Times New Roman"/>
                <a:ea typeface="Times New Roman"/>
                <a:cs typeface="Times New Roman"/>
                <a:sym typeface="Times New Roman"/>
              </a:rPr>
              <a:t> </a:t>
            </a:r>
            <a:endParaRPr sz="1100"/>
          </a:p>
          <a:p>
            <a:pPr indent="0" lvl="0" marL="0" rtl="0" algn="ctr">
              <a:lnSpc>
                <a:spcPct val="70000"/>
              </a:lnSpc>
              <a:spcBef>
                <a:spcPts val="800"/>
              </a:spcBef>
              <a:spcAft>
                <a:spcPts val="0"/>
              </a:spcAft>
              <a:buClr>
                <a:schemeClr val="dk1"/>
              </a:buClr>
              <a:buSzPts val="500"/>
              <a:buNone/>
            </a:pPr>
            <a:r>
              <a:rPr lang="en" sz="500">
                <a:latin typeface="Times New Roman"/>
                <a:ea typeface="Times New Roman"/>
                <a:cs typeface="Times New Roman"/>
                <a:sym typeface="Times New Roman"/>
              </a:rPr>
              <a:t> </a:t>
            </a:r>
            <a:endParaRPr sz="1100"/>
          </a:p>
          <a:p>
            <a:pPr indent="0" lvl="1" marL="342900" rtl="0" algn="l">
              <a:lnSpc>
                <a:spcPct val="70000"/>
              </a:lnSpc>
              <a:spcBef>
                <a:spcPts val="400"/>
              </a:spcBef>
              <a:spcAft>
                <a:spcPts val="0"/>
              </a:spcAft>
              <a:buClr>
                <a:schemeClr val="dk1"/>
              </a:buClr>
              <a:buSzPts val="500"/>
              <a:buNone/>
            </a:pPr>
            <a:r>
              <a:t/>
            </a:r>
            <a:endParaRPr sz="500">
              <a:latin typeface="Times New Roman"/>
              <a:ea typeface="Times New Roman"/>
              <a:cs typeface="Times New Roman"/>
              <a:sym typeface="Times New Roman"/>
            </a:endParaRPr>
          </a:p>
          <a:p>
            <a:pPr indent="-152400" lvl="1" marL="520700" rtl="0" algn="l">
              <a:lnSpc>
                <a:spcPct val="70000"/>
              </a:lnSpc>
              <a:spcBef>
                <a:spcPts val="400"/>
              </a:spcBef>
              <a:spcAft>
                <a:spcPts val="0"/>
              </a:spcAft>
              <a:buClr>
                <a:schemeClr val="dk1"/>
              </a:buClr>
              <a:buSzPts val="500"/>
              <a:buFont typeface="Noto Sans Symbols"/>
              <a:buNone/>
            </a:pPr>
            <a:r>
              <a:t/>
            </a:r>
            <a:endParaRPr b="1" sz="500">
              <a:latin typeface="Times New Roman"/>
              <a:ea typeface="Times New Roman"/>
              <a:cs typeface="Times New Roman"/>
              <a:sym typeface="Times New Roman"/>
            </a:endParaRPr>
          </a:p>
          <a:p>
            <a:pPr indent="0" lvl="1" marL="0" rtl="0" algn="l">
              <a:lnSpc>
                <a:spcPct val="70000"/>
              </a:lnSpc>
              <a:spcBef>
                <a:spcPts val="400"/>
              </a:spcBef>
              <a:spcAft>
                <a:spcPts val="1600"/>
              </a:spcAft>
              <a:buClr>
                <a:schemeClr val="dk1"/>
              </a:buClr>
              <a:buSzPts val="400"/>
              <a:buNone/>
            </a:pPr>
            <a:r>
              <a:t/>
            </a:r>
            <a:endParaRPr b="1" sz="400">
              <a:latin typeface="Times New Roman"/>
              <a:ea typeface="Times New Roman"/>
              <a:cs typeface="Times New Roman"/>
              <a:sym typeface="Times New Roman"/>
            </a:endParaRPr>
          </a:p>
        </p:txBody>
      </p:sp>
      <p:sp>
        <p:nvSpPr>
          <p:cNvPr id="413" name="Google Shape;413;p55"/>
          <p:cNvSpPr/>
          <p:nvPr/>
        </p:nvSpPr>
        <p:spPr>
          <a:xfrm>
            <a:off x="0" y="0"/>
            <a:ext cx="9144000" cy="144600"/>
          </a:xfrm>
          <a:prstGeom prst="rect">
            <a:avLst/>
          </a:prstGeom>
          <a:solidFill>
            <a:srgbClr val="000000"/>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414" name="Google Shape;414;p55"/>
          <p:cNvSpPr/>
          <p:nvPr/>
        </p:nvSpPr>
        <p:spPr>
          <a:xfrm>
            <a:off x="0" y="5029200"/>
            <a:ext cx="9144000" cy="144600"/>
          </a:xfrm>
          <a:prstGeom prst="rect">
            <a:avLst/>
          </a:prstGeom>
          <a:solidFill>
            <a:srgbClr val="000000"/>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pic>
        <p:nvPicPr>
          <p:cNvPr id="415" name="Google Shape;415;p55"/>
          <p:cNvPicPr preferRelativeResize="0"/>
          <p:nvPr/>
        </p:nvPicPr>
        <p:blipFill>
          <a:blip r:embed="rId3">
            <a:alphaModFix/>
          </a:blip>
          <a:stretch>
            <a:fillRect/>
          </a:stretch>
        </p:blipFill>
        <p:spPr>
          <a:xfrm>
            <a:off x="63125" y="4601200"/>
            <a:ext cx="309150" cy="309150"/>
          </a:xfrm>
          <a:prstGeom prst="rect">
            <a:avLst/>
          </a:prstGeom>
          <a:noFill/>
          <a:ln>
            <a:noFill/>
          </a:ln>
        </p:spPr>
      </p:pic>
      <p:pic>
        <p:nvPicPr>
          <p:cNvPr id="416" name="Google Shape;416;p55"/>
          <p:cNvPicPr preferRelativeResize="0"/>
          <p:nvPr/>
        </p:nvPicPr>
        <p:blipFill>
          <a:blip r:embed="rId3">
            <a:alphaModFix/>
          </a:blip>
          <a:stretch>
            <a:fillRect/>
          </a:stretch>
        </p:blipFill>
        <p:spPr>
          <a:xfrm>
            <a:off x="8714000" y="4601200"/>
            <a:ext cx="309150" cy="309150"/>
          </a:xfrm>
          <a:prstGeom prst="rect">
            <a:avLst/>
          </a:prstGeom>
          <a:noFill/>
          <a:ln>
            <a:noFill/>
          </a:ln>
        </p:spPr>
      </p:pic>
      <p:pic>
        <p:nvPicPr>
          <p:cNvPr id="417" name="Google Shape;417;p55"/>
          <p:cNvPicPr preferRelativeResize="0"/>
          <p:nvPr/>
        </p:nvPicPr>
        <p:blipFill>
          <a:blip r:embed="rId4">
            <a:alphaModFix/>
          </a:blip>
          <a:stretch>
            <a:fillRect/>
          </a:stretch>
        </p:blipFill>
        <p:spPr>
          <a:xfrm>
            <a:off x="2068049" y="967075"/>
            <a:ext cx="5251474" cy="37707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56"/>
          <p:cNvSpPr txBox="1"/>
          <p:nvPr>
            <p:ph idx="1" type="body"/>
          </p:nvPr>
        </p:nvSpPr>
        <p:spPr>
          <a:xfrm>
            <a:off x="750428" y="47204"/>
            <a:ext cx="7886700" cy="4020000"/>
          </a:xfrm>
          <a:prstGeom prst="rect">
            <a:avLst/>
          </a:prstGeom>
          <a:noFill/>
          <a:ln>
            <a:noFill/>
          </a:ln>
        </p:spPr>
        <p:txBody>
          <a:bodyPr anchorCtr="0" anchor="t" bIns="34275" lIns="68575" spcFirstLastPara="1" rIns="68575" wrap="square" tIns="34275">
            <a:noAutofit/>
          </a:bodyPr>
          <a:lstStyle/>
          <a:p>
            <a:pPr indent="0" lvl="0" marL="0" rtl="0" algn="l">
              <a:lnSpc>
                <a:spcPct val="70000"/>
              </a:lnSpc>
              <a:spcBef>
                <a:spcPts val="0"/>
              </a:spcBef>
              <a:spcAft>
                <a:spcPts val="0"/>
              </a:spcAft>
              <a:buClr>
                <a:schemeClr val="dk1"/>
              </a:buClr>
              <a:buSzPts val="1400"/>
              <a:buNone/>
            </a:pPr>
            <a:r>
              <a:t/>
            </a:r>
            <a:endParaRPr b="1" sz="1400" u="sng">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3000"/>
              <a:buNone/>
            </a:pPr>
            <a:r>
              <a:rPr b="1" lang="en" sz="1400">
                <a:solidFill>
                  <a:srgbClr val="000000"/>
                </a:solidFill>
                <a:latin typeface="Times New Roman"/>
                <a:ea typeface="Times New Roman"/>
                <a:cs typeface="Times New Roman"/>
                <a:sym typeface="Times New Roman"/>
              </a:rPr>
              <a:t>Sensitive Data Encryption | Invoices:  AES192 (192-Bit)</a:t>
            </a:r>
            <a:endParaRPr b="1" sz="1400">
              <a:solidFill>
                <a:srgbClr val="000000"/>
              </a:solidFill>
              <a:latin typeface="Times New Roman"/>
              <a:ea typeface="Times New Roman"/>
              <a:cs typeface="Times New Roman"/>
              <a:sym typeface="Times New Roman"/>
            </a:endParaRPr>
          </a:p>
          <a:p>
            <a:pPr indent="0" lvl="0" marL="457200" rtl="0" algn="ctr">
              <a:lnSpc>
                <a:spcPct val="100000"/>
              </a:lnSpc>
              <a:spcBef>
                <a:spcPts val="800"/>
              </a:spcBef>
              <a:spcAft>
                <a:spcPts val="0"/>
              </a:spcAft>
              <a:buNone/>
            </a:pPr>
            <a:r>
              <a:t/>
            </a:r>
            <a:endParaRPr b="1" sz="1400">
              <a:solidFill>
                <a:srgbClr val="000000"/>
              </a:solidFill>
              <a:latin typeface="Times New Roman"/>
              <a:ea typeface="Times New Roman"/>
              <a:cs typeface="Times New Roman"/>
              <a:sym typeface="Times New Roman"/>
            </a:endParaRPr>
          </a:p>
          <a:p>
            <a:pPr indent="0" lvl="0" marL="457200" rtl="0" algn="l">
              <a:lnSpc>
                <a:spcPct val="100000"/>
              </a:lnSpc>
              <a:spcBef>
                <a:spcPts val="800"/>
              </a:spcBef>
              <a:spcAft>
                <a:spcPts val="0"/>
              </a:spcAft>
              <a:buNone/>
            </a:pPr>
            <a:r>
              <a:t/>
            </a:r>
            <a:endParaRPr sz="1200">
              <a:solidFill>
                <a:srgbClr val="000000"/>
              </a:solidFill>
              <a:latin typeface="Times New Roman"/>
              <a:ea typeface="Times New Roman"/>
              <a:cs typeface="Times New Roman"/>
              <a:sym typeface="Times New Roman"/>
            </a:endParaRPr>
          </a:p>
          <a:p>
            <a:pPr indent="0" lvl="0" marL="177800" rtl="0" algn="l">
              <a:lnSpc>
                <a:spcPct val="100000"/>
              </a:lnSpc>
              <a:spcBef>
                <a:spcPts val="800"/>
              </a:spcBef>
              <a:spcAft>
                <a:spcPts val="0"/>
              </a:spcAft>
              <a:buNone/>
            </a:pPr>
            <a:r>
              <a:t/>
            </a:r>
            <a:endParaRPr sz="1100">
              <a:solidFill>
                <a:srgbClr val="000000"/>
              </a:solidFill>
            </a:endParaRPr>
          </a:p>
          <a:p>
            <a:pPr indent="0" lvl="0" marL="0" rtl="0" algn="l">
              <a:lnSpc>
                <a:spcPct val="100000"/>
              </a:lnSpc>
              <a:spcBef>
                <a:spcPts val="800"/>
              </a:spcBef>
              <a:spcAft>
                <a:spcPts val="0"/>
              </a:spcAft>
              <a:buNone/>
            </a:pPr>
            <a:r>
              <a:rPr lang="en" sz="1800">
                <a:solidFill>
                  <a:srgbClr val="000000"/>
                </a:solidFill>
                <a:latin typeface="Times New Roman"/>
                <a:ea typeface="Times New Roman"/>
                <a:cs typeface="Times New Roman"/>
                <a:sym typeface="Times New Roman"/>
              </a:rPr>
              <a:t> </a:t>
            </a:r>
            <a:endParaRPr sz="1100">
              <a:solidFill>
                <a:srgbClr val="000000"/>
              </a:solidFill>
            </a:endParaRPr>
          </a:p>
          <a:p>
            <a:pPr indent="0" lvl="0" marL="0" rtl="0" algn="l">
              <a:lnSpc>
                <a:spcPct val="100000"/>
              </a:lnSpc>
              <a:spcBef>
                <a:spcPts val="800"/>
              </a:spcBef>
              <a:spcAft>
                <a:spcPts val="0"/>
              </a:spcAft>
              <a:buNone/>
            </a:pPr>
            <a:r>
              <a:rPr lang="en" sz="1800">
                <a:solidFill>
                  <a:srgbClr val="000000"/>
                </a:solidFill>
                <a:latin typeface="Times New Roman"/>
                <a:ea typeface="Times New Roman"/>
                <a:cs typeface="Times New Roman"/>
                <a:sym typeface="Times New Roman"/>
              </a:rPr>
              <a:t> </a:t>
            </a:r>
            <a:endParaRPr sz="1100"/>
          </a:p>
          <a:p>
            <a:pPr indent="0" lvl="0" marL="177800" rtl="0" algn="l">
              <a:lnSpc>
                <a:spcPct val="100000"/>
              </a:lnSpc>
              <a:spcBef>
                <a:spcPts val="800"/>
              </a:spcBef>
              <a:spcAft>
                <a:spcPts val="0"/>
              </a:spcAft>
              <a:buNone/>
            </a:pPr>
            <a:r>
              <a:t/>
            </a:r>
            <a:endParaRPr sz="1100"/>
          </a:p>
          <a:p>
            <a:pPr indent="0" lvl="0" marL="0" rtl="0" algn="l">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l">
              <a:lnSpc>
                <a:spcPct val="70000"/>
              </a:lnSpc>
              <a:spcBef>
                <a:spcPts val="800"/>
              </a:spcBef>
              <a:spcAft>
                <a:spcPts val="0"/>
              </a:spcAft>
              <a:buClr>
                <a:schemeClr val="dk1"/>
              </a:buClr>
              <a:buSzPts val="500"/>
              <a:buNone/>
            </a:pPr>
            <a:r>
              <a:rPr b="1" lang="en" sz="500">
                <a:latin typeface="Times New Roman"/>
                <a:ea typeface="Times New Roman"/>
                <a:cs typeface="Times New Roman"/>
                <a:sym typeface="Times New Roman"/>
              </a:rPr>
              <a:t>	</a:t>
            </a:r>
            <a:endParaRPr i="1" sz="4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400"/>
              <a:buNone/>
            </a:pPr>
            <a:r>
              <a:t/>
            </a:r>
            <a:endParaRPr i="1" sz="4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800"/>
              <a:buNone/>
            </a:pPr>
            <a:r>
              <a:t/>
            </a:r>
            <a:endParaRPr b="1" sz="8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l">
              <a:lnSpc>
                <a:spcPct val="70000"/>
              </a:lnSpc>
              <a:spcBef>
                <a:spcPts val="800"/>
              </a:spcBef>
              <a:spcAft>
                <a:spcPts val="0"/>
              </a:spcAft>
              <a:buClr>
                <a:schemeClr val="dk1"/>
              </a:buClr>
              <a:buSzPts val="500"/>
              <a:buNone/>
            </a:pPr>
            <a:r>
              <a:rPr b="1" lang="en" sz="500">
                <a:latin typeface="Times New Roman"/>
                <a:ea typeface="Times New Roman"/>
                <a:cs typeface="Times New Roman"/>
                <a:sym typeface="Times New Roman"/>
              </a:rPr>
              <a:t> </a:t>
            </a:r>
            <a:endParaRPr sz="1100"/>
          </a:p>
          <a:p>
            <a:pPr indent="0" lvl="0" marL="0" rtl="0" algn="ctr">
              <a:lnSpc>
                <a:spcPct val="70000"/>
              </a:lnSpc>
              <a:spcBef>
                <a:spcPts val="800"/>
              </a:spcBef>
              <a:spcAft>
                <a:spcPts val="0"/>
              </a:spcAft>
              <a:buClr>
                <a:schemeClr val="dk1"/>
              </a:buClr>
              <a:buSzPts val="500"/>
              <a:buNone/>
            </a:pPr>
            <a:r>
              <a:rPr lang="en" sz="500">
                <a:latin typeface="Times New Roman"/>
                <a:ea typeface="Times New Roman"/>
                <a:cs typeface="Times New Roman"/>
                <a:sym typeface="Times New Roman"/>
              </a:rPr>
              <a:t> </a:t>
            </a:r>
            <a:endParaRPr sz="1100"/>
          </a:p>
          <a:p>
            <a:pPr indent="0" lvl="1" marL="342900" rtl="0" algn="l">
              <a:lnSpc>
                <a:spcPct val="70000"/>
              </a:lnSpc>
              <a:spcBef>
                <a:spcPts val="400"/>
              </a:spcBef>
              <a:spcAft>
                <a:spcPts val="0"/>
              </a:spcAft>
              <a:buClr>
                <a:schemeClr val="dk1"/>
              </a:buClr>
              <a:buSzPts val="500"/>
              <a:buNone/>
            </a:pPr>
            <a:r>
              <a:t/>
            </a:r>
            <a:endParaRPr sz="500">
              <a:latin typeface="Times New Roman"/>
              <a:ea typeface="Times New Roman"/>
              <a:cs typeface="Times New Roman"/>
              <a:sym typeface="Times New Roman"/>
            </a:endParaRPr>
          </a:p>
          <a:p>
            <a:pPr indent="-152400" lvl="1" marL="520700" rtl="0" algn="l">
              <a:lnSpc>
                <a:spcPct val="70000"/>
              </a:lnSpc>
              <a:spcBef>
                <a:spcPts val="400"/>
              </a:spcBef>
              <a:spcAft>
                <a:spcPts val="0"/>
              </a:spcAft>
              <a:buClr>
                <a:schemeClr val="dk1"/>
              </a:buClr>
              <a:buSzPts val="500"/>
              <a:buFont typeface="Noto Sans Symbols"/>
              <a:buNone/>
            </a:pPr>
            <a:r>
              <a:t/>
            </a:r>
            <a:endParaRPr b="1" sz="500">
              <a:latin typeface="Times New Roman"/>
              <a:ea typeface="Times New Roman"/>
              <a:cs typeface="Times New Roman"/>
              <a:sym typeface="Times New Roman"/>
            </a:endParaRPr>
          </a:p>
          <a:p>
            <a:pPr indent="0" lvl="1" marL="0" rtl="0" algn="l">
              <a:lnSpc>
                <a:spcPct val="70000"/>
              </a:lnSpc>
              <a:spcBef>
                <a:spcPts val="400"/>
              </a:spcBef>
              <a:spcAft>
                <a:spcPts val="1600"/>
              </a:spcAft>
              <a:buClr>
                <a:schemeClr val="dk1"/>
              </a:buClr>
              <a:buSzPts val="400"/>
              <a:buNone/>
            </a:pPr>
            <a:r>
              <a:t/>
            </a:r>
            <a:endParaRPr b="1" sz="400">
              <a:latin typeface="Times New Roman"/>
              <a:ea typeface="Times New Roman"/>
              <a:cs typeface="Times New Roman"/>
              <a:sym typeface="Times New Roman"/>
            </a:endParaRPr>
          </a:p>
        </p:txBody>
      </p:sp>
      <p:sp>
        <p:nvSpPr>
          <p:cNvPr id="423" name="Google Shape;423;p56"/>
          <p:cNvSpPr/>
          <p:nvPr/>
        </p:nvSpPr>
        <p:spPr>
          <a:xfrm>
            <a:off x="0" y="0"/>
            <a:ext cx="9144000" cy="144600"/>
          </a:xfrm>
          <a:prstGeom prst="rect">
            <a:avLst/>
          </a:prstGeom>
          <a:solidFill>
            <a:srgbClr val="000000"/>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424" name="Google Shape;424;p56"/>
          <p:cNvSpPr/>
          <p:nvPr/>
        </p:nvSpPr>
        <p:spPr>
          <a:xfrm>
            <a:off x="0" y="5029200"/>
            <a:ext cx="9144000" cy="144600"/>
          </a:xfrm>
          <a:prstGeom prst="rect">
            <a:avLst/>
          </a:prstGeom>
          <a:solidFill>
            <a:srgbClr val="000000"/>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pic>
        <p:nvPicPr>
          <p:cNvPr id="425" name="Google Shape;425;p56"/>
          <p:cNvPicPr preferRelativeResize="0"/>
          <p:nvPr/>
        </p:nvPicPr>
        <p:blipFill>
          <a:blip r:embed="rId3">
            <a:alphaModFix/>
          </a:blip>
          <a:stretch>
            <a:fillRect/>
          </a:stretch>
        </p:blipFill>
        <p:spPr>
          <a:xfrm>
            <a:off x="63125" y="4601200"/>
            <a:ext cx="309150" cy="309150"/>
          </a:xfrm>
          <a:prstGeom prst="rect">
            <a:avLst/>
          </a:prstGeom>
          <a:noFill/>
          <a:ln>
            <a:noFill/>
          </a:ln>
        </p:spPr>
      </p:pic>
      <p:pic>
        <p:nvPicPr>
          <p:cNvPr id="426" name="Google Shape;426;p56"/>
          <p:cNvPicPr preferRelativeResize="0"/>
          <p:nvPr/>
        </p:nvPicPr>
        <p:blipFill>
          <a:blip r:embed="rId3">
            <a:alphaModFix/>
          </a:blip>
          <a:stretch>
            <a:fillRect/>
          </a:stretch>
        </p:blipFill>
        <p:spPr>
          <a:xfrm>
            <a:off x="8714000" y="4601200"/>
            <a:ext cx="309150" cy="309150"/>
          </a:xfrm>
          <a:prstGeom prst="rect">
            <a:avLst/>
          </a:prstGeom>
          <a:noFill/>
          <a:ln>
            <a:noFill/>
          </a:ln>
        </p:spPr>
      </p:pic>
      <p:pic>
        <p:nvPicPr>
          <p:cNvPr id="427" name="Google Shape;427;p56"/>
          <p:cNvPicPr preferRelativeResize="0"/>
          <p:nvPr/>
        </p:nvPicPr>
        <p:blipFill>
          <a:blip r:embed="rId4">
            <a:alphaModFix/>
          </a:blip>
          <a:stretch>
            <a:fillRect/>
          </a:stretch>
        </p:blipFill>
        <p:spPr>
          <a:xfrm>
            <a:off x="3006862" y="836000"/>
            <a:ext cx="3373825" cy="41518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57"/>
          <p:cNvSpPr txBox="1"/>
          <p:nvPr>
            <p:ph idx="1" type="body"/>
          </p:nvPr>
        </p:nvSpPr>
        <p:spPr>
          <a:xfrm>
            <a:off x="750428" y="47204"/>
            <a:ext cx="7886700" cy="4020000"/>
          </a:xfrm>
          <a:prstGeom prst="rect">
            <a:avLst/>
          </a:prstGeom>
          <a:noFill/>
          <a:ln>
            <a:noFill/>
          </a:ln>
        </p:spPr>
        <p:txBody>
          <a:bodyPr anchorCtr="0" anchor="t" bIns="34275" lIns="68575" spcFirstLastPara="1" rIns="68575" wrap="square" tIns="34275">
            <a:noAutofit/>
          </a:bodyPr>
          <a:lstStyle/>
          <a:p>
            <a:pPr indent="0" lvl="0" marL="0" rtl="0" algn="l">
              <a:lnSpc>
                <a:spcPct val="70000"/>
              </a:lnSpc>
              <a:spcBef>
                <a:spcPts val="0"/>
              </a:spcBef>
              <a:spcAft>
                <a:spcPts val="0"/>
              </a:spcAft>
              <a:buClr>
                <a:schemeClr val="dk1"/>
              </a:buClr>
              <a:buSzPts val="1400"/>
              <a:buNone/>
            </a:pPr>
            <a:r>
              <a:t/>
            </a:r>
            <a:endParaRPr b="1" sz="1400" u="sng">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3000"/>
              <a:buNone/>
            </a:pPr>
            <a:r>
              <a:rPr b="1" lang="en" sz="1400">
                <a:solidFill>
                  <a:srgbClr val="000000"/>
                </a:solidFill>
                <a:latin typeface="Times New Roman"/>
                <a:ea typeface="Times New Roman"/>
                <a:cs typeface="Times New Roman"/>
                <a:sym typeface="Times New Roman"/>
              </a:rPr>
              <a:t>Sensitive Data Encryption | All Columns:  AES192 (192-Bit)</a:t>
            </a:r>
            <a:endParaRPr b="1" sz="1400">
              <a:solidFill>
                <a:srgbClr val="000000"/>
              </a:solidFill>
              <a:latin typeface="Times New Roman"/>
              <a:ea typeface="Times New Roman"/>
              <a:cs typeface="Times New Roman"/>
              <a:sym typeface="Times New Roman"/>
            </a:endParaRPr>
          </a:p>
          <a:p>
            <a:pPr indent="0" lvl="0" marL="457200" rtl="0" algn="ctr">
              <a:lnSpc>
                <a:spcPct val="100000"/>
              </a:lnSpc>
              <a:spcBef>
                <a:spcPts val="800"/>
              </a:spcBef>
              <a:spcAft>
                <a:spcPts val="0"/>
              </a:spcAft>
              <a:buNone/>
            </a:pPr>
            <a:r>
              <a:t/>
            </a:r>
            <a:endParaRPr b="1" sz="1400">
              <a:solidFill>
                <a:srgbClr val="000000"/>
              </a:solidFill>
              <a:latin typeface="Times New Roman"/>
              <a:ea typeface="Times New Roman"/>
              <a:cs typeface="Times New Roman"/>
              <a:sym typeface="Times New Roman"/>
            </a:endParaRPr>
          </a:p>
          <a:p>
            <a:pPr indent="0" lvl="0" marL="457200" rtl="0" algn="l">
              <a:lnSpc>
                <a:spcPct val="100000"/>
              </a:lnSpc>
              <a:spcBef>
                <a:spcPts val="800"/>
              </a:spcBef>
              <a:spcAft>
                <a:spcPts val="0"/>
              </a:spcAft>
              <a:buNone/>
            </a:pPr>
            <a:r>
              <a:t/>
            </a:r>
            <a:endParaRPr sz="1200">
              <a:solidFill>
                <a:srgbClr val="000000"/>
              </a:solidFill>
              <a:latin typeface="Times New Roman"/>
              <a:ea typeface="Times New Roman"/>
              <a:cs typeface="Times New Roman"/>
              <a:sym typeface="Times New Roman"/>
            </a:endParaRPr>
          </a:p>
          <a:p>
            <a:pPr indent="0" lvl="0" marL="177800" rtl="0" algn="l">
              <a:lnSpc>
                <a:spcPct val="100000"/>
              </a:lnSpc>
              <a:spcBef>
                <a:spcPts val="800"/>
              </a:spcBef>
              <a:spcAft>
                <a:spcPts val="0"/>
              </a:spcAft>
              <a:buNone/>
            </a:pPr>
            <a:r>
              <a:t/>
            </a:r>
            <a:endParaRPr sz="1100">
              <a:solidFill>
                <a:srgbClr val="000000"/>
              </a:solidFill>
            </a:endParaRPr>
          </a:p>
          <a:p>
            <a:pPr indent="0" lvl="0" marL="0" rtl="0" algn="l">
              <a:lnSpc>
                <a:spcPct val="100000"/>
              </a:lnSpc>
              <a:spcBef>
                <a:spcPts val="800"/>
              </a:spcBef>
              <a:spcAft>
                <a:spcPts val="0"/>
              </a:spcAft>
              <a:buNone/>
            </a:pPr>
            <a:r>
              <a:rPr lang="en" sz="1800">
                <a:solidFill>
                  <a:srgbClr val="000000"/>
                </a:solidFill>
                <a:latin typeface="Times New Roman"/>
                <a:ea typeface="Times New Roman"/>
                <a:cs typeface="Times New Roman"/>
                <a:sym typeface="Times New Roman"/>
              </a:rPr>
              <a:t> </a:t>
            </a:r>
            <a:endParaRPr sz="1100">
              <a:solidFill>
                <a:srgbClr val="000000"/>
              </a:solidFill>
            </a:endParaRPr>
          </a:p>
          <a:p>
            <a:pPr indent="0" lvl="0" marL="0" rtl="0" algn="l">
              <a:lnSpc>
                <a:spcPct val="100000"/>
              </a:lnSpc>
              <a:spcBef>
                <a:spcPts val="800"/>
              </a:spcBef>
              <a:spcAft>
                <a:spcPts val="0"/>
              </a:spcAft>
              <a:buNone/>
            </a:pPr>
            <a:r>
              <a:rPr lang="en" sz="1800">
                <a:solidFill>
                  <a:srgbClr val="000000"/>
                </a:solidFill>
                <a:latin typeface="Times New Roman"/>
                <a:ea typeface="Times New Roman"/>
                <a:cs typeface="Times New Roman"/>
                <a:sym typeface="Times New Roman"/>
              </a:rPr>
              <a:t> </a:t>
            </a:r>
            <a:endParaRPr sz="1100"/>
          </a:p>
          <a:p>
            <a:pPr indent="0" lvl="0" marL="177800" rtl="0" algn="l">
              <a:lnSpc>
                <a:spcPct val="100000"/>
              </a:lnSpc>
              <a:spcBef>
                <a:spcPts val="800"/>
              </a:spcBef>
              <a:spcAft>
                <a:spcPts val="0"/>
              </a:spcAft>
              <a:buNone/>
            </a:pPr>
            <a:r>
              <a:t/>
            </a:r>
            <a:endParaRPr sz="1100"/>
          </a:p>
          <a:p>
            <a:pPr indent="0" lvl="0" marL="0" rtl="0" algn="l">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l">
              <a:lnSpc>
                <a:spcPct val="70000"/>
              </a:lnSpc>
              <a:spcBef>
                <a:spcPts val="800"/>
              </a:spcBef>
              <a:spcAft>
                <a:spcPts val="0"/>
              </a:spcAft>
              <a:buClr>
                <a:schemeClr val="dk1"/>
              </a:buClr>
              <a:buSzPts val="500"/>
              <a:buNone/>
            </a:pPr>
            <a:r>
              <a:rPr b="1" lang="en" sz="500">
                <a:latin typeface="Times New Roman"/>
                <a:ea typeface="Times New Roman"/>
                <a:cs typeface="Times New Roman"/>
                <a:sym typeface="Times New Roman"/>
              </a:rPr>
              <a:t>	</a:t>
            </a:r>
            <a:endParaRPr i="1" sz="4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400"/>
              <a:buNone/>
            </a:pPr>
            <a:r>
              <a:t/>
            </a:r>
            <a:endParaRPr i="1" sz="4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800"/>
              <a:buNone/>
            </a:pPr>
            <a:r>
              <a:t/>
            </a:r>
            <a:endParaRPr b="1" sz="8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l">
              <a:lnSpc>
                <a:spcPct val="70000"/>
              </a:lnSpc>
              <a:spcBef>
                <a:spcPts val="800"/>
              </a:spcBef>
              <a:spcAft>
                <a:spcPts val="0"/>
              </a:spcAft>
              <a:buClr>
                <a:schemeClr val="dk1"/>
              </a:buClr>
              <a:buSzPts val="500"/>
              <a:buNone/>
            </a:pPr>
            <a:r>
              <a:rPr b="1" lang="en" sz="500">
                <a:latin typeface="Times New Roman"/>
                <a:ea typeface="Times New Roman"/>
                <a:cs typeface="Times New Roman"/>
                <a:sym typeface="Times New Roman"/>
              </a:rPr>
              <a:t> </a:t>
            </a:r>
            <a:endParaRPr sz="1100"/>
          </a:p>
          <a:p>
            <a:pPr indent="0" lvl="0" marL="0" rtl="0" algn="ctr">
              <a:lnSpc>
                <a:spcPct val="70000"/>
              </a:lnSpc>
              <a:spcBef>
                <a:spcPts val="800"/>
              </a:spcBef>
              <a:spcAft>
                <a:spcPts val="0"/>
              </a:spcAft>
              <a:buClr>
                <a:schemeClr val="dk1"/>
              </a:buClr>
              <a:buSzPts val="500"/>
              <a:buNone/>
            </a:pPr>
            <a:r>
              <a:rPr lang="en" sz="500">
                <a:latin typeface="Times New Roman"/>
                <a:ea typeface="Times New Roman"/>
                <a:cs typeface="Times New Roman"/>
                <a:sym typeface="Times New Roman"/>
              </a:rPr>
              <a:t> </a:t>
            </a:r>
            <a:endParaRPr sz="1100"/>
          </a:p>
          <a:p>
            <a:pPr indent="0" lvl="1" marL="342900" rtl="0" algn="l">
              <a:lnSpc>
                <a:spcPct val="70000"/>
              </a:lnSpc>
              <a:spcBef>
                <a:spcPts val="400"/>
              </a:spcBef>
              <a:spcAft>
                <a:spcPts val="0"/>
              </a:spcAft>
              <a:buClr>
                <a:schemeClr val="dk1"/>
              </a:buClr>
              <a:buSzPts val="500"/>
              <a:buNone/>
            </a:pPr>
            <a:r>
              <a:t/>
            </a:r>
            <a:endParaRPr sz="500">
              <a:latin typeface="Times New Roman"/>
              <a:ea typeface="Times New Roman"/>
              <a:cs typeface="Times New Roman"/>
              <a:sym typeface="Times New Roman"/>
            </a:endParaRPr>
          </a:p>
          <a:p>
            <a:pPr indent="-152400" lvl="1" marL="520700" rtl="0" algn="l">
              <a:lnSpc>
                <a:spcPct val="70000"/>
              </a:lnSpc>
              <a:spcBef>
                <a:spcPts val="400"/>
              </a:spcBef>
              <a:spcAft>
                <a:spcPts val="0"/>
              </a:spcAft>
              <a:buClr>
                <a:schemeClr val="dk1"/>
              </a:buClr>
              <a:buSzPts val="500"/>
              <a:buFont typeface="Noto Sans Symbols"/>
              <a:buNone/>
            </a:pPr>
            <a:r>
              <a:t/>
            </a:r>
            <a:endParaRPr b="1" sz="500">
              <a:latin typeface="Times New Roman"/>
              <a:ea typeface="Times New Roman"/>
              <a:cs typeface="Times New Roman"/>
              <a:sym typeface="Times New Roman"/>
            </a:endParaRPr>
          </a:p>
          <a:p>
            <a:pPr indent="0" lvl="1" marL="0" rtl="0" algn="l">
              <a:lnSpc>
                <a:spcPct val="70000"/>
              </a:lnSpc>
              <a:spcBef>
                <a:spcPts val="400"/>
              </a:spcBef>
              <a:spcAft>
                <a:spcPts val="1600"/>
              </a:spcAft>
              <a:buClr>
                <a:schemeClr val="dk1"/>
              </a:buClr>
              <a:buSzPts val="400"/>
              <a:buNone/>
            </a:pPr>
            <a:r>
              <a:t/>
            </a:r>
            <a:endParaRPr b="1" sz="400">
              <a:latin typeface="Times New Roman"/>
              <a:ea typeface="Times New Roman"/>
              <a:cs typeface="Times New Roman"/>
              <a:sym typeface="Times New Roman"/>
            </a:endParaRPr>
          </a:p>
        </p:txBody>
      </p:sp>
      <p:sp>
        <p:nvSpPr>
          <p:cNvPr id="433" name="Google Shape;433;p57"/>
          <p:cNvSpPr/>
          <p:nvPr/>
        </p:nvSpPr>
        <p:spPr>
          <a:xfrm>
            <a:off x="0" y="0"/>
            <a:ext cx="9144000" cy="144600"/>
          </a:xfrm>
          <a:prstGeom prst="rect">
            <a:avLst/>
          </a:prstGeom>
          <a:solidFill>
            <a:srgbClr val="000000"/>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434" name="Google Shape;434;p57"/>
          <p:cNvSpPr/>
          <p:nvPr/>
        </p:nvSpPr>
        <p:spPr>
          <a:xfrm>
            <a:off x="0" y="5029200"/>
            <a:ext cx="9144000" cy="144600"/>
          </a:xfrm>
          <a:prstGeom prst="rect">
            <a:avLst/>
          </a:prstGeom>
          <a:solidFill>
            <a:srgbClr val="000000"/>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pic>
        <p:nvPicPr>
          <p:cNvPr id="435" name="Google Shape;435;p57"/>
          <p:cNvPicPr preferRelativeResize="0"/>
          <p:nvPr/>
        </p:nvPicPr>
        <p:blipFill>
          <a:blip r:embed="rId3">
            <a:alphaModFix/>
          </a:blip>
          <a:stretch>
            <a:fillRect/>
          </a:stretch>
        </p:blipFill>
        <p:spPr>
          <a:xfrm>
            <a:off x="63125" y="4601200"/>
            <a:ext cx="309150" cy="309150"/>
          </a:xfrm>
          <a:prstGeom prst="rect">
            <a:avLst/>
          </a:prstGeom>
          <a:noFill/>
          <a:ln>
            <a:noFill/>
          </a:ln>
        </p:spPr>
      </p:pic>
      <p:pic>
        <p:nvPicPr>
          <p:cNvPr id="436" name="Google Shape;436;p57"/>
          <p:cNvPicPr preferRelativeResize="0"/>
          <p:nvPr/>
        </p:nvPicPr>
        <p:blipFill>
          <a:blip r:embed="rId3">
            <a:alphaModFix/>
          </a:blip>
          <a:stretch>
            <a:fillRect/>
          </a:stretch>
        </p:blipFill>
        <p:spPr>
          <a:xfrm>
            <a:off x="8714000" y="4601200"/>
            <a:ext cx="309150" cy="309150"/>
          </a:xfrm>
          <a:prstGeom prst="rect">
            <a:avLst/>
          </a:prstGeom>
          <a:noFill/>
          <a:ln>
            <a:noFill/>
          </a:ln>
        </p:spPr>
      </p:pic>
      <p:pic>
        <p:nvPicPr>
          <p:cNvPr id="437" name="Google Shape;437;p57"/>
          <p:cNvPicPr preferRelativeResize="0"/>
          <p:nvPr/>
        </p:nvPicPr>
        <p:blipFill>
          <a:blip r:embed="rId4">
            <a:alphaModFix/>
          </a:blip>
          <a:stretch>
            <a:fillRect/>
          </a:stretch>
        </p:blipFill>
        <p:spPr>
          <a:xfrm>
            <a:off x="2919425" y="730950"/>
            <a:ext cx="3548701" cy="4262299"/>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58"/>
          <p:cNvSpPr txBox="1"/>
          <p:nvPr>
            <p:ph idx="1" type="body"/>
          </p:nvPr>
        </p:nvSpPr>
        <p:spPr>
          <a:xfrm>
            <a:off x="750428" y="47204"/>
            <a:ext cx="7886700" cy="4020000"/>
          </a:xfrm>
          <a:prstGeom prst="rect">
            <a:avLst/>
          </a:prstGeom>
          <a:noFill/>
          <a:ln>
            <a:noFill/>
          </a:ln>
        </p:spPr>
        <p:txBody>
          <a:bodyPr anchorCtr="0" anchor="t" bIns="34275" lIns="68575" spcFirstLastPara="1" rIns="68575" wrap="square" tIns="34275">
            <a:noAutofit/>
          </a:bodyPr>
          <a:lstStyle/>
          <a:p>
            <a:pPr indent="0" lvl="0" marL="0" rtl="0" algn="l">
              <a:lnSpc>
                <a:spcPct val="70000"/>
              </a:lnSpc>
              <a:spcBef>
                <a:spcPts val="0"/>
              </a:spcBef>
              <a:spcAft>
                <a:spcPts val="0"/>
              </a:spcAft>
              <a:buClr>
                <a:schemeClr val="dk1"/>
              </a:buClr>
              <a:buSzPts val="1400"/>
              <a:buNone/>
            </a:pPr>
            <a:r>
              <a:t/>
            </a:r>
            <a:endParaRPr b="1" sz="1400" u="sng">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3000"/>
              <a:buNone/>
            </a:pPr>
            <a:r>
              <a:rPr b="1" lang="en" sz="1400">
                <a:solidFill>
                  <a:srgbClr val="000000"/>
                </a:solidFill>
                <a:latin typeface="Times New Roman"/>
                <a:ea typeface="Times New Roman"/>
                <a:cs typeface="Times New Roman"/>
                <a:sym typeface="Times New Roman"/>
              </a:rPr>
              <a:t>Entity Tables List</a:t>
            </a:r>
            <a:endParaRPr b="1" sz="1400">
              <a:solidFill>
                <a:srgbClr val="000000"/>
              </a:solidFill>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3000"/>
              <a:buNone/>
            </a:pPr>
            <a:r>
              <a:t/>
            </a:r>
            <a:endParaRPr b="1">
              <a:solidFill>
                <a:srgbClr val="000000"/>
              </a:solidFill>
              <a:latin typeface="Times New Roman"/>
              <a:ea typeface="Times New Roman"/>
              <a:cs typeface="Times New Roman"/>
              <a:sym typeface="Times New Roman"/>
            </a:endParaRPr>
          </a:p>
          <a:p>
            <a:pPr indent="-304800" lvl="0" marL="457200" rtl="0" algn="l">
              <a:lnSpc>
                <a:spcPct val="70000"/>
              </a:lnSpc>
              <a:spcBef>
                <a:spcPts val="800"/>
              </a:spcBef>
              <a:spcAft>
                <a:spcPts val="0"/>
              </a:spcAft>
              <a:buClr>
                <a:srgbClr val="000000"/>
              </a:buClr>
              <a:buSzPts val="1200"/>
              <a:buFont typeface="Times New Roman"/>
              <a:buAutoNum type="arabicPeriod"/>
            </a:pPr>
            <a:r>
              <a:rPr lang="en" sz="1200">
                <a:solidFill>
                  <a:srgbClr val="000000"/>
                </a:solidFill>
                <a:latin typeface="Times New Roman"/>
                <a:ea typeface="Times New Roman"/>
                <a:cs typeface="Times New Roman"/>
                <a:sym typeface="Times New Roman"/>
              </a:rPr>
              <a:t>Leads					12.     Transactions			</a:t>
            </a:r>
            <a:endParaRPr sz="1200">
              <a:solidFill>
                <a:srgbClr val="000000"/>
              </a:solidFill>
              <a:latin typeface="Times New Roman"/>
              <a:ea typeface="Times New Roman"/>
              <a:cs typeface="Times New Roman"/>
              <a:sym typeface="Times New Roman"/>
            </a:endParaRPr>
          </a:p>
          <a:p>
            <a:pPr indent="-304800" lvl="0" marL="457200" rtl="0" algn="l">
              <a:lnSpc>
                <a:spcPct val="100000"/>
              </a:lnSpc>
              <a:spcBef>
                <a:spcPts val="0"/>
              </a:spcBef>
              <a:spcAft>
                <a:spcPts val="0"/>
              </a:spcAft>
              <a:buClr>
                <a:srgbClr val="000000"/>
              </a:buClr>
              <a:buSzPts val="1200"/>
              <a:buFont typeface="Times New Roman"/>
              <a:buAutoNum type="arabicPeriod"/>
            </a:pPr>
            <a:r>
              <a:rPr lang="en" sz="1200">
                <a:solidFill>
                  <a:srgbClr val="000000"/>
                </a:solidFill>
                <a:latin typeface="Times New Roman"/>
                <a:ea typeface="Times New Roman"/>
                <a:cs typeface="Times New Roman"/>
                <a:sym typeface="Times New Roman"/>
              </a:rPr>
              <a:t>Catalog				13.     Payments</a:t>
            </a:r>
            <a:endParaRPr sz="1200">
              <a:solidFill>
                <a:srgbClr val="000000"/>
              </a:solidFill>
              <a:latin typeface="Times New Roman"/>
              <a:ea typeface="Times New Roman"/>
              <a:cs typeface="Times New Roman"/>
              <a:sym typeface="Times New Roman"/>
            </a:endParaRPr>
          </a:p>
          <a:p>
            <a:pPr indent="-304800" lvl="0" marL="457200" rtl="0" algn="l">
              <a:lnSpc>
                <a:spcPct val="100000"/>
              </a:lnSpc>
              <a:spcBef>
                <a:spcPts val="0"/>
              </a:spcBef>
              <a:spcAft>
                <a:spcPts val="0"/>
              </a:spcAft>
              <a:buClr>
                <a:srgbClr val="000000"/>
              </a:buClr>
              <a:buSzPts val="1200"/>
              <a:buFont typeface="Times New Roman"/>
              <a:buAutoNum type="arabicPeriod"/>
            </a:pPr>
            <a:r>
              <a:rPr lang="en" sz="1200">
                <a:solidFill>
                  <a:srgbClr val="000000"/>
                </a:solidFill>
                <a:latin typeface="Times New Roman"/>
                <a:ea typeface="Times New Roman"/>
                <a:cs typeface="Times New Roman"/>
                <a:sym typeface="Times New Roman"/>
              </a:rPr>
              <a:t>Catalog_Class				14.     Net_30				</a:t>
            </a:r>
            <a:endParaRPr sz="1200">
              <a:solidFill>
                <a:srgbClr val="000000"/>
              </a:solidFill>
              <a:latin typeface="Times New Roman"/>
              <a:ea typeface="Times New Roman"/>
              <a:cs typeface="Times New Roman"/>
              <a:sym typeface="Times New Roman"/>
            </a:endParaRPr>
          </a:p>
          <a:p>
            <a:pPr indent="-304800" lvl="0" marL="457200" rtl="0" algn="l">
              <a:lnSpc>
                <a:spcPct val="100000"/>
              </a:lnSpc>
              <a:spcBef>
                <a:spcPts val="0"/>
              </a:spcBef>
              <a:spcAft>
                <a:spcPts val="0"/>
              </a:spcAft>
              <a:buClr>
                <a:srgbClr val="000000"/>
              </a:buClr>
              <a:buSzPts val="1200"/>
              <a:buFont typeface="Times New Roman"/>
              <a:buAutoNum type="arabicPeriod"/>
            </a:pPr>
            <a:r>
              <a:rPr lang="en" sz="1200">
                <a:solidFill>
                  <a:srgbClr val="000000"/>
                </a:solidFill>
                <a:latin typeface="Times New Roman"/>
                <a:ea typeface="Times New Roman"/>
                <a:cs typeface="Times New Roman"/>
                <a:sym typeface="Times New Roman"/>
              </a:rPr>
              <a:t>Inventory				15.     Credit_Cards	</a:t>
            </a:r>
            <a:endParaRPr sz="1200">
              <a:solidFill>
                <a:srgbClr val="000000"/>
              </a:solidFill>
              <a:latin typeface="Times New Roman"/>
              <a:ea typeface="Times New Roman"/>
              <a:cs typeface="Times New Roman"/>
              <a:sym typeface="Times New Roman"/>
            </a:endParaRPr>
          </a:p>
          <a:p>
            <a:pPr indent="-304800" lvl="0" marL="457200" rtl="0" algn="l">
              <a:lnSpc>
                <a:spcPct val="100000"/>
              </a:lnSpc>
              <a:spcBef>
                <a:spcPts val="0"/>
              </a:spcBef>
              <a:spcAft>
                <a:spcPts val="0"/>
              </a:spcAft>
              <a:buClr>
                <a:srgbClr val="000000"/>
              </a:buClr>
              <a:buSzPts val="1200"/>
              <a:buFont typeface="Times New Roman"/>
              <a:buAutoNum type="arabicPeriod"/>
            </a:pPr>
            <a:r>
              <a:rPr lang="en" sz="1200">
                <a:solidFill>
                  <a:srgbClr val="000000"/>
                </a:solidFill>
                <a:latin typeface="Times New Roman"/>
                <a:ea typeface="Times New Roman"/>
                <a:cs typeface="Times New Roman"/>
                <a:sym typeface="Times New Roman"/>
              </a:rPr>
              <a:t>Opportunities				16.     Bank_Account</a:t>
            </a:r>
            <a:endParaRPr sz="1200">
              <a:solidFill>
                <a:srgbClr val="000000"/>
              </a:solidFill>
              <a:latin typeface="Times New Roman"/>
              <a:ea typeface="Times New Roman"/>
              <a:cs typeface="Times New Roman"/>
              <a:sym typeface="Times New Roman"/>
            </a:endParaRPr>
          </a:p>
          <a:p>
            <a:pPr indent="-304800" lvl="0" marL="457200" rtl="0" algn="l">
              <a:lnSpc>
                <a:spcPct val="100000"/>
              </a:lnSpc>
              <a:spcBef>
                <a:spcPts val="0"/>
              </a:spcBef>
              <a:spcAft>
                <a:spcPts val="0"/>
              </a:spcAft>
              <a:buClr>
                <a:srgbClr val="000000"/>
              </a:buClr>
              <a:buSzPts val="1200"/>
              <a:buFont typeface="Times New Roman"/>
              <a:buAutoNum type="arabicPeriod"/>
            </a:pPr>
            <a:r>
              <a:rPr lang="en" sz="1200">
                <a:solidFill>
                  <a:srgbClr val="000000"/>
                </a:solidFill>
                <a:latin typeface="Times New Roman"/>
                <a:ea typeface="Times New Roman"/>
                <a:cs typeface="Times New Roman"/>
                <a:sym typeface="Times New Roman"/>
              </a:rPr>
              <a:t>Quotes					17.     Shipments</a:t>
            </a:r>
            <a:endParaRPr sz="1200">
              <a:solidFill>
                <a:srgbClr val="000000"/>
              </a:solidFill>
              <a:latin typeface="Times New Roman"/>
              <a:ea typeface="Times New Roman"/>
              <a:cs typeface="Times New Roman"/>
              <a:sym typeface="Times New Roman"/>
            </a:endParaRPr>
          </a:p>
          <a:p>
            <a:pPr indent="-304800" lvl="0" marL="457200" rtl="0" algn="l">
              <a:lnSpc>
                <a:spcPct val="100000"/>
              </a:lnSpc>
              <a:spcBef>
                <a:spcPts val="0"/>
              </a:spcBef>
              <a:spcAft>
                <a:spcPts val="0"/>
              </a:spcAft>
              <a:buClr>
                <a:srgbClr val="000000"/>
              </a:buClr>
              <a:buSzPts val="1200"/>
              <a:buFont typeface="Times New Roman"/>
              <a:buAutoNum type="arabicPeriod"/>
            </a:pPr>
            <a:r>
              <a:rPr lang="en" sz="1200">
                <a:solidFill>
                  <a:srgbClr val="000000"/>
                </a:solidFill>
                <a:latin typeface="Times New Roman"/>
                <a:ea typeface="Times New Roman"/>
                <a:cs typeface="Times New Roman"/>
                <a:sym typeface="Times New Roman"/>
              </a:rPr>
              <a:t>Attachments				18.     Invoices	</a:t>
            </a:r>
            <a:endParaRPr sz="1200">
              <a:solidFill>
                <a:srgbClr val="000000"/>
              </a:solidFill>
              <a:latin typeface="Times New Roman"/>
              <a:ea typeface="Times New Roman"/>
              <a:cs typeface="Times New Roman"/>
              <a:sym typeface="Times New Roman"/>
            </a:endParaRPr>
          </a:p>
          <a:p>
            <a:pPr indent="-304800" lvl="0" marL="457200" rtl="0" algn="l">
              <a:lnSpc>
                <a:spcPct val="100000"/>
              </a:lnSpc>
              <a:spcBef>
                <a:spcPts val="0"/>
              </a:spcBef>
              <a:spcAft>
                <a:spcPts val="0"/>
              </a:spcAft>
              <a:buClr>
                <a:srgbClr val="000000"/>
              </a:buClr>
              <a:buSzPts val="1200"/>
              <a:buFont typeface="Times New Roman"/>
              <a:buAutoNum type="arabicPeriod"/>
            </a:pPr>
            <a:r>
              <a:rPr lang="en" sz="1200">
                <a:solidFill>
                  <a:srgbClr val="000000"/>
                </a:solidFill>
                <a:latin typeface="Times New Roman"/>
                <a:ea typeface="Times New Roman"/>
                <a:cs typeface="Times New Roman"/>
                <a:sym typeface="Times New Roman"/>
              </a:rPr>
              <a:t>Accounts				19.     Cases</a:t>
            </a:r>
            <a:endParaRPr sz="1200">
              <a:solidFill>
                <a:srgbClr val="000000"/>
              </a:solidFill>
              <a:latin typeface="Times New Roman"/>
              <a:ea typeface="Times New Roman"/>
              <a:cs typeface="Times New Roman"/>
              <a:sym typeface="Times New Roman"/>
            </a:endParaRPr>
          </a:p>
          <a:p>
            <a:pPr indent="-304800" lvl="0" marL="457200" rtl="0" algn="l">
              <a:lnSpc>
                <a:spcPct val="100000"/>
              </a:lnSpc>
              <a:spcBef>
                <a:spcPts val="0"/>
              </a:spcBef>
              <a:spcAft>
                <a:spcPts val="0"/>
              </a:spcAft>
              <a:buClr>
                <a:srgbClr val="000000"/>
              </a:buClr>
              <a:buSzPts val="1200"/>
              <a:buFont typeface="Times New Roman"/>
              <a:buAutoNum type="arabicPeriod"/>
            </a:pPr>
            <a:r>
              <a:rPr lang="en" sz="1200">
                <a:solidFill>
                  <a:srgbClr val="000000"/>
                </a:solidFill>
                <a:latin typeface="Times New Roman"/>
                <a:ea typeface="Times New Roman"/>
                <a:cs typeface="Times New Roman"/>
                <a:sym typeface="Times New Roman"/>
              </a:rPr>
              <a:t>Contacts				20.     Employees	</a:t>
            </a:r>
            <a:endParaRPr sz="1200">
              <a:solidFill>
                <a:srgbClr val="000000"/>
              </a:solidFill>
              <a:latin typeface="Times New Roman"/>
              <a:ea typeface="Times New Roman"/>
              <a:cs typeface="Times New Roman"/>
              <a:sym typeface="Times New Roman"/>
            </a:endParaRPr>
          </a:p>
          <a:p>
            <a:pPr indent="-304800" lvl="0" marL="457200" rtl="0" algn="l">
              <a:lnSpc>
                <a:spcPct val="100000"/>
              </a:lnSpc>
              <a:spcBef>
                <a:spcPts val="0"/>
              </a:spcBef>
              <a:spcAft>
                <a:spcPts val="0"/>
              </a:spcAft>
              <a:buClr>
                <a:srgbClr val="000000"/>
              </a:buClr>
              <a:buSzPts val="1200"/>
              <a:buFont typeface="Times New Roman"/>
              <a:buAutoNum type="arabicPeriod"/>
            </a:pPr>
            <a:r>
              <a:rPr lang="en" sz="1200">
                <a:solidFill>
                  <a:srgbClr val="000000"/>
                </a:solidFill>
                <a:latin typeface="Times New Roman"/>
                <a:ea typeface="Times New Roman"/>
                <a:cs typeface="Times New Roman"/>
                <a:sym typeface="Times New Roman"/>
              </a:rPr>
              <a:t>Assets					21.     Reports</a:t>
            </a:r>
            <a:endParaRPr sz="1200">
              <a:solidFill>
                <a:srgbClr val="000000"/>
              </a:solidFill>
              <a:latin typeface="Times New Roman"/>
              <a:ea typeface="Times New Roman"/>
              <a:cs typeface="Times New Roman"/>
              <a:sym typeface="Times New Roman"/>
            </a:endParaRPr>
          </a:p>
          <a:p>
            <a:pPr indent="-304800" lvl="0" marL="457200" rtl="0" algn="l">
              <a:lnSpc>
                <a:spcPct val="100000"/>
              </a:lnSpc>
              <a:spcBef>
                <a:spcPts val="0"/>
              </a:spcBef>
              <a:spcAft>
                <a:spcPts val="0"/>
              </a:spcAft>
              <a:buClr>
                <a:srgbClr val="000000"/>
              </a:buClr>
              <a:buSzPts val="1200"/>
              <a:buFont typeface="Times New Roman"/>
              <a:buAutoNum type="arabicPeriod"/>
            </a:pPr>
            <a:r>
              <a:rPr lang="en" sz="1200">
                <a:solidFill>
                  <a:srgbClr val="000000"/>
                </a:solidFill>
                <a:latin typeface="Times New Roman"/>
                <a:ea typeface="Times New Roman"/>
                <a:cs typeface="Times New Roman"/>
                <a:sym typeface="Times New Roman"/>
              </a:rPr>
              <a:t>Orders					22.     Net_30_Updates</a:t>
            </a:r>
            <a:endParaRPr sz="1200">
              <a:solidFill>
                <a:srgbClr val="000000"/>
              </a:solidFill>
              <a:latin typeface="Times New Roman"/>
              <a:ea typeface="Times New Roman"/>
              <a:cs typeface="Times New Roman"/>
              <a:sym typeface="Times New Roman"/>
            </a:endParaRPr>
          </a:p>
          <a:p>
            <a:pPr indent="0" lvl="0" marL="177800" rtl="0" algn="l">
              <a:lnSpc>
                <a:spcPct val="100000"/>
              </a:lnSpc>
              <a:spcBef>
                <a:spcPts val="800"/>
              </a:spcBef>
              <a:spcAft>
                <a:spcPts val="0"/>
              </a:spcAft>
              <a:buNone/>
            </a:pPr>
            <a:r>
              <a:t/>
            </a:r>
            <a:endParaRPr sz="1100">
              <a:solidFill>
                <a:srgbClr val="000000"/>
              </a:solidFill>
            </a:endParaRPr>
          </a:p>
          <a:p>
            <a:pPr indent="0" lvl="0" marL="0" rtl="0" algn="l">
              <a:lnSpc>
                <a:spcPct val="100000"/>
              </a:lnSpc>
              <a:spcBef>
                <a:spcPts val="800"/>
              </a:spcBef>
              <a:spcAft>
                <a:spcPts val="0"/>
              </a:spcAft>
              <a:buNone/>
            </a:pPr>
            <a:r>
              <a:rPr lang="en" sz="1800">
                <a:solidFill>
                  <a:srgbClr val="000000"/>
                </a:solidFill>
                <a:latin typeface="Times New Roman"/>
                <a:ea typeface="Times New Roman"/>
                <a:cs typeface="Times New Roman"/>
                <a:sym typeface="Times New Roman"/>
              </a:rPr>
              <a:t> </a:t>
            </a:r>
            <a:endParaRPr sz="1100">
              <a:solidFill>
                <a:srgbClr val="000000"/>
              </a:solidFill>
            </a:endParaRPr>
          </a:p>
          <a:p>
            <a:pPr indent="0" lvl="0" marL="0" rtl="0" algn="l">
              <a:lnSpc>
                <a:spcPct val="100000"/>
              </a:lnSpc>
              <a:spcBef>
                <a:spcPts val="800"/>
              </a:spcBef>
              <a:spcAft>
                <a:spcPts val="0"/>
              </a:spcAft>
              <a:buNone/>
            </a:pPr>
            <a:r>
              <a:rPr lang="en" sz="1800">
                <a:solidFill>
                  <a:srgbClr val="000000"/>
                </a:solidFill>
                <a:latin typeface="Times New Roman"/>
                <a:ea typeface="Times New Roman"/>
                <a:cs typeface="Times New Roman"/>
                <a:sym typeface="Times New Roman"/>
              </a:rPr>
              <a:t> </a:t>
            </a:r>
            <a:endParaRPr sz="1100"/>
          </a:p>
          <a:p>
            <a:pPr indent="0" lvl="0" marL="177800" rtl="0" algn="l">
              <a:lnSpc>
                <a:spcPct val="100000"/>
              </a:lnSpc>
              <a:spcBef>
                <a:spcPts val="800"/>
              </a:spcBef>
              <a:spcAft>
                <a:spcPts val="0"/>
              </a:spcAft>
              <a:buNone/>
            </a:pPr>
            <a:r>
              <a:t/>
            </a:r>
            <a:endParaRPr sz="1100"/>
          </a:p>
          <a:p>
            <a:pPr indent="0" lvl="0" marL="0" rtl="0" algn="l">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l">
              <a:lnSpc>
                <a:spcPct val="70000"/>
              </a:lnSpc>
              <a:spcBef>
                <a:spcPts val="800"/>
              </a:spcBef>
              <a:spcAft>
                <a:spcPts val="0"/>
              </a:spcAft>
              <a:buClr>
                <a:schemeClr val="dk1"/>
              </a:buClr>
              <a:buSzPts val="500"/>
              <a:buNone/>
            </a:pPr>
            <a:r>
              <a:rPr b="1" lang="en" sz="500">
                <a:latin typeface="Times New Roman"/>
                <a:ea typeface="Times New Roman"/>
                <a:cs typeface="Times New Roman"/>
                <a:sym typeface="Times New Roman"/>
              </a:rPr>
              <a:t>	</a:t>
            </a:r>
            <a:endParaRPr i="1" sz="4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400"/>
              <a:buNone/>
            </a:pPr>
            <a:r>
              <a:t/>
            </a:r>
            <a:endParaRPr i="1" sz="4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800"/>
              <a:buNone/>
            </a:pPr>
            <a:r>
              <a:t/>
            </a:r>
            <a:endParaRPr b="1" sz="8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l">
              <a:lnSpc>
                <a:spcPct val="70000"/>
              </a:lnSpc>
              <a:spcBef>
                <a:spcPts val="800"/>
              </a:spcBef>
              <a:spcAft>
                <a:spcPts val="0"/>
              </a:spcAft>
              <a:buClr>
                <a:schemeClr val="dk1"/>
              </a:buClr>
              <a:buSzPts val="500"/>
              <a:buNone/>
            </a:pPr>
            <a:r>
              <a:rPr b="1" lang="en" sz="500">
                <a:latin typeface="Times New Roman"/>
                <a:ea typeface="Times New Roman"/>
                <a:cs typeface="Times New Roman"/>
                <a:sym typeface="Times New Roman"/>
              </a:rPr>
              <a:t> </a:t>
            </a:r>
            <a:endParaRPr sz="1100"/>
          </a:p>
          <a:p>
            <a:pPr indent="0" lvl="0" marL="0" rtl="0" algn="ctr">
              <a:lnSpc>
                <a:spcPct val="70000"/>
              </a:lnSpc>
              <a:spcBef>
                <a:spcPts val="800"/>
              </a:spcBef>
              <a:spcAft>
                <a:spcPts val="0"/>
              </a:spcAft>
              <a:buClr>
                <a:schemeClr val="dk1"/>
              </a:buClr>
              <a:buSzPts val="500"/>
              <a:buNone/>
            </a:pPr>
            <a:r>
              <a:rPr lang="en" sz="500">
                <a:latin typeface="Times New Roman"/>
                <a:ea typeface="Times New Roman"/>
                <a:cs typeface="Times New Roman"/>
                <a:sym typeface="Times New Roman"/>
              </a:rPr>
              <a:t> </a:t>
            </a:r>
            <a:endParaRPr sz="1100"/>
          </a:p>
          <a:p>
            <a:pPr indent="0" lvl="1" marL="342900" rtl="0" algn="l">
              <a:lnSpc>
                <a:spcPct val="70000"/>
              </a:lnSpc>
              <a:spcBef>
                <a:spcPts val="400"/>
              </a:spcBef>
              <a:spcAft>
                <a:spcPts val="0"/>
              </a:spcAft>
              <a:buClr>
                <a:schemeClr val="dk1"/>
              </a:buClr>
              <a:buSzPts val="500"/>
              <a:buNone/>
            </a:pPr>
            <a:r>
              <a:t/>
            </a:r>
            <a:endParaRPr sz="500">
              <a:latin typeface="Times New Roman"/>
              <a:ea typeface="Times New Roman"/>
              <a:cs typeface="Times New Roman"/>
              <a:sym typeface="Times New Roman"/>
            </a:endParaRPr>
          </a:p>
          <a:p>
            <a:pPr indent="-152400" lvl="1" marL="520700" rtl="0" algn="l">
              <a:lnSpc>
                <a:spcPct val="70000"/>
              </a:lnSpc>
              <a:spcBef>
                <a:spcPts val="400"/>
              </a:spcBef>
              <a:spcAft>
                <a:spcPts val="0"/>
              </a:spcAft>
              <a:buClr>
                <a:schemeClr val="dk1"/>
              </a:buClr>
              <a:buSzPts val="500"/>
              <a:buFont typeface="Noto Sans Symbols"/>
              <a:buNone/>
            </a:pPr>
            <a:r>
              <a:t/>
            </a:r>
            <a:endParaRPr b="1" sz="500">
              <a:latin typeface="Times New Roman"/>
              <a:ea typeface="Times New Roman"/>
              <a:cs typeface="Times New Roman"/>
              <a:sym typeface="Times New Roman"/>
            </a:endParaRPr>
          </a:p>
          <a:p>
            <a:pPr indent="0" lvl="1" marL="0" rtl="0" algn="l">
              <a:lnSpc>
                <a:spcPct val="70000"/>
              </a:lnSpc>
              <a:spcBef>
                <a:spcPts val="400"/>
              </a:spcBef>
              <a:spcAft>
                <a:spcPts val="1600"/>
              </a:spcAft>
              <a:buClr>
                <a:schemeClr val="dk1"/>
              </a:buClr>
              <a:buSzPts val="400"/>
              <a:buNone/>
            </a:pPr>
            <a:r>
              <a:t/>
            </a:r>
            <a:endParaRPr b="1" sz="400">
              <a:latin typeface="Times New Roman"/>
              <a:ea typeface="Times New Roman"/>
              <a:cs typeface="Times New Roman"/>
              <a:sym typeface="Times New Roman"/>
            </a:endParaRPr>
          </a:p>
        </p:txBody>
      </p:sp>
      <p:sp>
        <p:nvSpPr>
          <p:cNvPr id="443" name="Google Shape;443;p58"/>
          <p:cNvSpPr/>
          <p:nvPr/>
        </p:nvSpPr>
        <p:spPr>
          <a:xfrm>
            <a:off x="0" y="0"/>
            <a:ext cx="9144000" cy="144600"/>
          </a:xfrm>
          <a:prstGeom prst="rect">
            <a:avLst/>
          </a:prstGeom>
          <a:solidFill>
            <a:srgbClr val="000000"/>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444" name="Google Shape;444;p58"/>
          <p:cNvSpPr/>
          <p:nvPr/>
        </p:nvSpPr>
        <p:spPr>
          <a:xfrm>
            <a:off x="0" y="5029200"/>
            <a:ext cx="9144000" cy="144600"/>
          </a:xfrm>
          <a:prstGeom prst="rect">
            <a:avLst/>
          </a:prstGeom>
          <a:solidFill>
            <a:srgbClr val="000000"/>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pic>
        <p:nvPicPr>
          <p:cNvPr id="445" name="Google Shape;445;p58"/>
          <p:cNvPicPr preferRelativeResize="0"/>
          <p:nvPr/>
        </p:nvPicPr>
        <p:blipFill>
          <a:blip r:embed="rId3">
            <a:alphaModFix/>
          </a:blip>
          <a:stretch>
            <a:fillRect/>
          </a:stretch>
        </p:blipFill>
        <p:spPr>
          <a:xfrm>
            <a:off x="63125" y="4601200"/>
            <a:ext cx="309150" cy="309150"/>
          </a:xfrm>
          <a:prstGeom prst="rect">
            <a:avLst/>
          </a:prstGeom>
          <a:noFill/>
          <a:ln>
            <a:noFill/>
          </a:ln>
        </p:spPr>
      </p:pic>
      <p:pic>
        <p:nvPicPr>
          <p:cNvPr id="446" name="Google Shape;446;p58"/>
          <p:cNvPicPr preferRelativeResize="0"/>
          <p:nvPr/>
        </p:nvPicPr>
        <p:blipFill>
          <a:blip r:embed="rId3">
            <a:alphaModFix/>
          </a:blip>
          <a:stretch>
            <a:fillRect/>
          </a:stretch>
        </p:blipFill>
        <p:spPr>
          <a:xfrm>
            <a:off x="8787125" y="4601200"/>
            <a:ext cx="309150" cy="3091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59"/>
          <p:cNvSpPr txBox="1"/>
          <p:nvPr>
            <p:ph idx="1" type="body"/>
          </p:nvPr>
        </p:nvSpPr>
        <p:spPr>
          <a:xfrm>
            <a:off x="759753" y="26979"/>
            <a:ext cx="7886700" cy="4020000"/>
          </a:xfrm>
          <a:prstGeom prst="rect">
            <a:avLst/>
          </a:prstGeom>
          <a:noFill/>
          <a:ln>
            <a:noFill/>
          </a:ln>
        </p:spPr>
        <p:txBody>
          <a:bodyPr anchorCtr="0" anchor="t" bIns="34275" lIns="68575" spcFirstLastPara="1" rIns="68575" wrap="square" tIns="34275">
            <a:noAutofit/>
          </a:bodyPr>
          <a:lstStyle/>
          <a:p>
            <a:pPr indent="0" lvl="0" marL="0" rtl="0" algn="l">
              <a:lnSpc>
                <a:spcPct val="70000"/>
              </a:lnSpc>
              <a:spcBef>
                <a:spcPts val="0"/>
              </a:spcBef>
              <a:spcAft>
                <a:spcPts val="0"/>
              </a:spcAft>
              <a:buClr>
                <a:schemeClr val="dk1"/>
              </a:buClr>
              <a:buSzPts val="1400"/>
              <a:buNone/>
            </a:pPr>
            <a:r>
              <a:t/>
            </a:r>
            <a:endParaRPr b="1" sz="1400" u="sng">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3000"/>
              <a:buNone/>
            </a:pPr>
            <a:r>
              <a:rPr b="1" lang="en" sz="1400">
                <a:solidFill>
                  <a:srgbClr val="000000"/>
                </a:solidFill>
                <a:latin typeface="Times New Roman"/>
                <a:ea typeface="Times New Roman"/>
                <a:cs typeface="Times New Roman"/>
                <a:sym typeface="Times New Roman"/>
              </a:rPr>
              <a:t>Leads</a:t>
            </a:r>
            <a:endParaRPr b="1" sz="1000">
              <a:solidFill>
                <a:srgbClr val="000000"/>
              </a:solidFill>
              <a:latin typeface="Times New Roman"/>
              <a:ea typeface="Times New Roman"/>
              <a:cs typeface="Times New Roman"/>
              <a:sym typeface="Times New Roman"/>
            </a:endParaRPr>
          </a:p>
          <a:p>
            <a:pPr indent="0" lvl="0" marL="457200" rtl="0" algn="ctr">
              <a:lnSpc>
                <a:spcPct val="100000"/>
              </a:lnSpc>
              <a:spcBef>
                <a:spcPts val="800"/>
              </a:spcBef>
              <a:spcAft>
                <a:spcPts val="0"/>
              </a:spcAft>
              <a:buNone/>
            </a:pPr>
            <a:r>
              <a:t/>
            </a:r>
            <a:endParaRPr b="1" sz="1400">
              <a:solidFill>
                <a:srgbClr val="000000"/>
              </a:solidFill>
              <a:latin typeface="Times New Roman"/>
              <a:ea typeface="Times New Roman"/>
              <a:cs typeface="Times New Roman"/>
              <a:sym typeface="Times New Roman"/>
            </a:endParaRPr>
          </a:p>
          <a:p>
            <a:pPr indent="0" lvl="0" marL="457200" rtl="0" algn="l">
              <a:lnSpc>
                <a:spcPct val="100000"/>
              </a:lnSpc>
              <a:spcBef>
                <a:spcPts val="800"/>
              </a:spcBef>
              <a:spcAft>
                <a:spcPts val="0"/>
              </a:spcAft>
              <a:buNone/>
            </a:pPr>
            <a:r>
              <a:t/>
            </a:r>
            <a:endParaRPr sz="1200">
              <a:solidFill>
                <a:srgbClr val="000000"/>
              </a:solidFill>
              <a:latin typeface="Times New Roman"/>
              <a:ea typeface="Times New Roman"/>
              <a:cs typeface="Times New Roman"/>
              <a:sym typeface="Times New Roman"/>
            </a:endParaRPr>
          </a:p>
          <a:p>
            <a:pPr indent="0" lvl="0" marL="177800" rtl="0" algn="l">
              <a:lnSpc>
                <a:spcPct val="100000"/>
              </a:lnSpc>
              <a:spcBef>
                <a:spcPts val="800"/>
              </a:spcBef>
              <a:spcAft>
                <a:spcPts val="0"/>
              </a:spcAft>
              <a:buNone/>
            </a:pPr>
            <a:r>
              <a:t/>
            </a:r>
            <a:endParaRPr sz="1100">
              <a:solidFill>
                <a:srgbClr val="000000"/>
              </a:solidFill>
            </a:endParaRPr>
          </a:p>
          <a:p>
            <a:pPr indent="0" lvl="0" marL="0" rtl="0" algn="l">
              <a:lnSpc>
                <a:spcPct val="100000"/>
              </a:lnSpc>
              <a:spcBef>
                <a:spcPts val="800"/>
              </a:spcBef>
              <a:spcAft>
                <a:spcPts val="0"/>
              </a:spcAft>
              <a:buNone/>
            </a:pPr>
            <a:r>
              <a:rPr lang="en" sz="1800">
                <a:solidFill>
                  <a:srgbClr val="000000"/>
                </a:solidFill>
                <a:latin typeface="Times New Roman"/>
                <a:ea typeface="Times New Roman"/>
                <a:cs typeface="Times New Roman"/>
                <a:sym typeface="Times New Roman"/>
              </a:rPr>
              <a:t> </a:t>
            </a:r>
            <a:endParaRPr sz="1100">
              <a:solidFill>
                <a:srgbClr val="000000"/>
              </a:solidFill>
            </a:endParaRPr>
          </a:p>
          <a:p>
            <a:pPr indent="0" lvl="0" marL="0" rtl="0" algn="l">
              <a:lnSpc>
                <a:spcPct val="100000"/>
              </a:lnSpc>
              <a:spcBef>
                <a:spcPts val="800"/>
              </a:spcBef>
              <a:spcAft>
                <a:spcPts val="0"/>
              </a:spcAft>
              <a:buNone/>
            </a:pPr>
            <a:r>
              <a:rPr lang="en" sz="1800">
                <a:solidFill>
                  <a:srgbClr val="000000"/>
                </a:solidFill>
                <a:latin typeface="Times New Roman"/>
                <a:ea typeface="Times New Roman"/>
                <a:cs typeface="Times New Roman"/>
                <a:sym typeface="Times New Roman"/>
              </a:rPr>
              <a:t> </a:t>
            </a:r>
            <a:endParaRPr sz="1100"/>
          </a:p>
          <a:p>
            <a:pPr indent="0" lvl="0" marL="177800" rtl="0" algn="l">
              <a:lnSpc>
                <a:spcPct val="100000"/>
              </a:lnSpc>
              <a:spcBef>
                <a:spcPts val="800"/>
              </a:spcBef>
              <a:spcAft>
                <a:spcPts val="0"/>
              </a:spcAft>
              <a:buNone/>
            </a:pPr>
            <a:r>
              <a:t/>
            </a:r>
            <a:endParaRPr sz="1100"/>
          </a:p>
          <a:p>
            <a:pPr indent="0" lvl="0" marL="0" rtl="0" algn="l">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l">
              <a:lnSpc>
                <a:spcPct val="70000"/>
              </a:lnSpc>
              <a:spcBef>
                <a:spcPts val="800"/>
              </a:spcBef>
              <a:spcAft>
                <a:spcPts val="0"/>
              </a:spcAft>
              <a:buClr>
                <a:schemeClr val="dk1"/>
              </a:buClr>
              <a:buSzPts val="500"/>
              <a:buNone/>
            </a:pPr>
            <a:r>
              <a:rPr b="1" lang="en" sz="500">
                <a:latin typeface="Times New Roman"/>
                <a:ea typeface="Times New Roman"/>
                <a:cs typeface="Times New Roman"/>
                <a:sym typeface="Times New Roman"/>
              </a:rPr>
              <a:t>	</a:t>
            </a:r>
            <a:endParaRPr i="1" sz="4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400"/>
              <a:buNone/>
            </a:pPr>
            <a:r>
              <a:t/>
            </a:r>
            <a:endParaRPr i="1" sz="4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800"/>
              <a:buNone/>
            </a:pPr>
            <a:r>
              <a:t/>
            </a:r>
            <a:endParaRPr b="1" sz="8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l">
              <a:lnSpc>
                <a:spcPct val="70000"/>
              </a:lnSpc>
              <a:spcBef>
                <a:spcPts val="800"/>
              </a:spcBef>
              <a:spcAft>
                <a:spcPts val="0"/>
              </a:spcAft>
              <a:buClr>
                <a:schemeClr val="dk1"/>
              </a:buClr>
              <a:buSzPts val="500"/>
              <a:buNone/>
            </a:pPr>
            <a:r>
              <a:rPr b="1" lang="en" sz="500">
                <a:latin typeface="Times New Roman"/>
                <a:ea typeface="Times New Roman"/>
                <a:cs typeface="Times New Roman"/>
                <a:sym typeface="Times New Roman"/>
              </a:rPr>
              <a:t> </a:t>
            </a:r>
            <a:endParaRPr sz="1100"/>
          </a:p>
          <a:p>
            <a:pPr indent="0" lvl="0" marL="0" rtl="0" algn="ctr">
              <a:lnSpc>
                <a:spcPct val="70000"/>
              </a:lnSpc>
              <a:spcBef>
                <a:spcPts val="800"/>
              </a:spcBef>
              <a:spcAft>
                <a:spcPts val="0"/>
              </a:spcAft>
              <a:buClr>
                <a:schemeClr val="dk1"/>
              </a:buClr>
              <a:buSzPts val="500"/>
              <a:buNone/>
            </a:pPr>
            <a:r>
              <a:rPr lang="en" sz="500">
                <a:latin typeface="Times New Roman"/>
                <a:ea typeface="Times New Roman"/>
                <a:cs typeface="Times New Roman"/>
                <a:sym typeface="Times New Roman"/>
              </a:rPr>
              <a:t> </a:t>
            </a:r>
            <a:endParaRPr sz="1100"/>
          </a:p>
          <a:p>
            <a:pPr indent="0" lvl="1" marL="342900" rtl="0" algn="l">
              <a:lnSpc>
                <a:spcPct val="70000"/>
              </a:lnSpc>
              <a:spcBef>
                <a:spcPts val="400"/>
              </a:spcBef>
              <a:spcAft>
                <a:spcPts val="0"/>
              </a:spcAft>
              <a:buClr>
                <a:schemeClr val="dk1"/>
              </a:buClr>
              <a:buSzPts val="500"/>
              <a:buNone/>
            </a:pPr>
            <a:r>
              <a:t/>
            </a:r>
            <a:endParaRPr sz="500">
              <a:latin typeface="Times New Roman"/>
              <a:ea typeface="Times New Roman"/>
              <a:cs typeface="Times New Roman"/>
              <a:sym typeface="Times New Roman"/>
            </a:endParaRPr>
          </a:p>
          <a:p>
            <a:pPr indent="-152400" lvl="1" marL="520700" rtl="0" algn="l">
              <a:lnSpc>
                <a:spcPct val="70000"/>
              </a:lnSpc>
              <a:spcBef>
                <a:spcPts val="400"/>
              </a:spcBef>
              <a:spcAft>
                <a:spcPts val="0"/>
              </a:spcAft>
              <a:buClr>
                <a:schemeClr val="dk1"/>
              </a:buClr>
              <a:buSzPts val="500"/>
              <a:buFont typeface="Noto Sans Symbols"/>
              <a:buNone/>
            </a:pPr>
            <a:r>
              <a:t/>
            </a:r>
            <a:endParaRPr b="1" sz="500">
              <a:latin typeface="Times New Roman"/>
              <a:ea typeface="Times New Roman"/>
              <a:cs typeface="Times New Roman"/>
              <a:sym typeface="Times New Roman"/>
            </a:endParaRPr>
          </a:p>
          <a:p>
            <a:pPr indent="0" lvl="1" marL="0" rtl="0" algn="l">
              <a:lnSpc>
                <a:spcPct val="70000"/>
              </a:lnSpc>
              <a:spcBef>
                <a:spcPts val="400"/>
              </a:spcBef>
              <a:spcAft>
                <a:spcPts val="1600"/>
              </a:spcAft>
              <a:buClr>
                <a:schemeClr val="dk1"/>
              </a:buClr>
              <a:buSzPts val="400"/>
              <a:buNone/>
            </a:pPr>
            <a:r>
              <a:t/>
            </a:r>
            <a:endParaRPr b="1" sz="400">
              <a:latin typeface="Times New Roman"/>
              <a:ea typeface="Times New Roman"/>
              <a:cs typeface="Times New Roman"/>
              <a:sym typeface="Times New Roman"/>
            </a:endParaRPr>
          </a:p>
        </p:txBody>
      </p:sp>
      <p:sp>
        <p:nvSpPr>
          <p:cNvPr id="452" name="Google Shape;452;p59"/>
          <p:cNvSpPr/>
          <p:nvPr/>
        </p:nvSpPr>
        <p:spPr>
          <a:xfrm>
            <a:off x="0" y="0"/>
            <a:ext cx="9144000" cy="144600"/>
          </a:xfrm>
          <a:prstGeom prst="rect">
            <a:avLst/>
          </a:prstGeom>
          <a:solidFill>
            <a:srgbClr val="000000"/>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453" name="Google Shape;453;p59"/>
          <p:cNvSpPr/>
          <p:nvPr/>
        </p:nvSpPr>
        <p:spPr>
          <a:xfrm>
            <a:off x="0" y="5029200"/>
            <a:ext cx="9144000" cy="144600"/>
          </a:xfrm>
          <a:prstGeom prst="rect">
            <a:avLst/>
          </a:prstGeom>
          <a:solidFill>
            <a:srgbClr val="000000"/>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pic>
        <p:nvPicPr>
          <p:cNvPr id="454" name="Google Shape;454;p59"/>
          <p:cNvPicPr preferRelativeResize="0"/>
          <p:nvPr/>
        </p:nvPicPr>
        <p:blipFill>
          <a:blip r:embed="rId3">
            <a:alphaModFix/>
          </a:blip>
          <a:stretch>
            <a:fillRect/>
          </a:stretch>
        </p:blipFill>
        <p:spPr>
          <a:xfrm>
            <a:off x="63125" y="4601200"/>
            <a:ext cx="309150" cy="309150"/>
          </a:xfrm>
          <a:prstGeom prst="rect">
            <a:avLst/>
          </a:prstGeom>
          <a:noFill/>
          <a:ln>
            <a:noFill/>
          </a:ln>
        </p:spPr>
      </p:pic>
      <p:pic>
        <p:nvPicPr>
          <p:cNvPr id="455" name="Google Shape;455;p59"/>
          <p:cNvPicPr preferRelativeResize="0"/>
          <p:nvPr/>
        </p:nvPicPr>
        <p:blipFill>
          <a:blip r:embed="rId3">
            <a:alphaModFix/>
          </a:blip>
          <a:stretch>
            <a:fillRect/>
          </a:stretch>
        </p:blipFill>
        <p:spPr>
          <a:xfrm>
            <a:off x="8723325" y="4601200"/>
            <a:ext cx="309150" cy="309150"/>
          </a:xfrm>
          <a:prstGeom prst="rect">
            <a:avLst/>
          </a:prstGeom>
          <a:noFill/>
          <a:ln>
            <a:noFill/>
          </a:ln>
        </p:spPr>
      </p:pic>
      <p:sp>
        <p:nvSpPr>
          <p:cNvPr id="456" name="Google Shape;456;p59"/>
          <p:cNvSpPr txBox="1"/>
          <p:nvPr/>
        </p:nvSpPr>
        <p:spPr>
          <a:xfrm>
            <a:off x="153750" y="3294850"/>
            <a:ext cx="2685900" cy="158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latin typeface="Times New Roman"/>
                <a:ea typeface="Times New Roman"/>
                <a:cs typeface="Times New Roman"/>
                <a:sym typeface="Times New Roman"/>
              </a:rPr>
              <a:t>PK			FKs</a:t>
            </a:r>
            <a:endParaRPr sz="900">
              <a:latin typeface="Times New Roman"/>
              <a:ea typeface="Times New Roman"/>
              <a:cs typeface="Times New Roman"/>
              <a:sym typeface="Times New Roman"/>
            </a:endParaRPr>
          </a:p>
          <a:p>
            <a:pPr indent="0" lvl="0" marL="0" rtl="0" algn="l">
              <a:spcBef>
                <a:spcPts val="0"/>
              </a:spcBef>
              <a:spcAft>
                <a:spcPts val="0"/>
              </a:spcAft>
              <a:buNone/>
            </a:pPr>
            <a:r>
              <a:rPr lang="en" sz="900">
                <a:latin typeface="Times New Roman"/>
                <a:ea typeface="Times New Roman"/>
                <a:cs typeface="Times New Roman"/>
                <a:sym typeface="Times New Roman"/>
              </a:rPr>
              <a:t>------------			-------	</a:t>
            </a:r>
            <a:endParaRPr sz="900">
              <a:latin typeface="Times New Roman"/>
              <a:ea typeface="Times New Roman"/>
              <a:cs typeface="Times New Roman"/>
              <a:sym typeface="Times New Roman"/>
            </a:endParaRPr>
          </a:p>
          <a:p>
            <a:pPr indent="0" lvl="0" marL="0" rtl="0" algn="l">
              <a:spcBef>
                <a:spcPts val="0"/>
              </a:spcBef>
              <a:spcAft>
                <a:spcPts val="0"/>
              </a:spcAft>
              <a:buNone/>
            </a:pPr>
            <a:r>
              <a:rPr lang="en" sz="900">
                <a:latin typeface="Times New Roman"/>
                <a:ea typeface="Times New Roman"/>
                <a:cs typeface="Times New Roman"/>
                <a:sym typeface="Times New Roman"/>
              </a:rPr>
              <a:t>LEAD_ID		N/A</a:t>
            </a:r>
            <a:endParaRPr sz="900">
              <a:latin typeface="Times New Roman"/>
              <a:ea typeface="Times New Roman"/>
              <a:cs typeface="Times New Roman"/>
              <a:sym typeface="Times New Roman"/>
            </a:endParaRPr>
          </a:p>
        </p:txBody>
      </p:sp>
      <p:sp>
        <p:nvSpPr>
          <p:cNvPr id="457" name="Google Shape;457;p59"/>
          <p:cNvSpPr/>
          <p:nvPr/>
        </p:nvSpPr>
        <p:spPr>
          <a:xfrm>
            <a:off x="153750" y="3248650"/>
            <a:ext cx="1923900" cy="7647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58" name="Google Shape;458;p59"/>
          <p:cNvPicPr preferRelativeResize="0"/>
          <p:nvPr/>
        </p:nvPicPr>
        <p:blipFill>
          <a:blip r:embed="rId4">
            <a:alphaModFix/>
          </a:blip>
          <a:stretch>
            <a:fillRect/>
          </a:stretch>
        </p:blipFill>
        <p:spPr>
          <a:xfrm>
            <a:off x="131537" y="1169925"/>
            <a:ext cx="8880924" cy="1178781"/>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60"/>
          <p:cNvSpPr txBox="1"/>
          <p:nvPr>
            <p:ph idx="1" type="body"/>
          </p:nvPr>
        </p:nvSpPr>
        <p:spPr>
          <a:xfrm>
            <a:off x="750428" y="-28996"/>
            <a:ext cx="7886700" cy="4020000"/>
          </a:xfrm>
          <a:prstGeom prst="rect">
            <a:avLst/>
          </a:prstGeom>
          <a:noFill/>
          <a:ln>
            <a:noFill/>
          </a:ln>
        </p:spPr>
        <p:txBody>
          <a:bodyPr anchorCtr="0" anchor="t" bIns="34275" lIns="68575" spcFirstLastPara="1" rIns="68575" wrap="square" tIns="34275">
            <a:noAutofit/>
          </a:bodyPr>
          <a:lstStyle/>
          <a:p>
            <a:pPr indent="0" lvl="0" marL="0" rtl="0" algn="l">
              <a:lnSpc>
                <a:spcPct val="70000"/>
              </a:lnSpc>
              <a:spcBef>
                <a:spcPts val="0"/>
              </a:spcBef>
              <a:spcAft>
                <a:spcPts val="0"/>
              </a:spcAft>
              <a:buClr>
                <a:schemeClr val="dk1"/>
              </a:buClr>
              <a:buSzPts val="1400"/>
              <a:buNone/>
            </a:pPr>
            <a:r>
              <a:t/>
            </a:r>
            <a:endParaRPr b="1" sz="1400" u="sng">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3000"/>
              <a:buNone/>
            </a:pPr>
            <a:r>
              <a:rPr b="1" lang="en" sz="1400">
                <a:solidFill>
                  <a:srgbClr val="000000"/>
                </a:solidFill>
                <a:latin typeface="Times New Roman"/>
                <a:ea typeface="Times New Roman"/>
                <a:cs typeface="Times New Roman"/>
                <a:sym typeface="Times New Roman"/>
              </a:rPr>
              <a:t>Catalog</a:t>
            </a:r>
            <a:endParaRPr b="1" sz="1400">
              <a:solidFill>
                <a:srgbClr val="000000"/>
              </a:solidFill>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3000"/>
              <a:buNone/>
            </a:pPr>
            <a:r>
              <a:t/>
            </a:r>
            <a:endParaRPr b="1">
              <a:solidFill>
                <a:srgbClr val="000000"/>
              </a:solidFill>
              <a:latin typeface="Times New Roman"/>
              <a:ea typeface="Times New Roman"/>
              <a:cs typeface="Times New Roman"/>
              <a:sym typeface="Times New Roman"/>
            </a:endParaRPr>
          </a:p>
          <a:p>
            <a:pPr indent="0" lvl="0" marL="457200" rtl="0" algn="ctr">
              <a:lnSpc>
                <a:spcPct val="100000"/>
              </a:lnSpc>
              <a:spcBef>
                <a:spcPts val="800"/>
              </a:spcBef>
              <a:spcAft>
                <a:spcPts val="0"/>
              </a:spcAft>
              <a:buNone/>
            </a:pPr>
            <a:r>
              <a:t/>
            </a:r>
            <a:endParaRPr b="1" sz="1400">
              <a:solidFill>
                <a:srgbClr val="000000"/>
              </a:solidFill>
              <a:latin typeface="Times New Roman"/>
              <a:ea typeface="Times New Roman"/>
              <a:cs typeface="Times New Roman"/>
              <a:sym typeface="Times New Roman"/>
            </a:endParaRPr>
          </a:p>
          <a:p>
            <a:pPr indent="0" lvl="0" marL="457200" rtl="0" algn="l">
              <a:lnSpc>
                <a:spcPct val="100000"/>
              </a:lnSpc>
              <a:spcBef>
                <a:spcPts val="800"/>
              </a:spcBef>
              <a:spcAft>
                <a:spcPts val="0"/>
              </a:spcAft>
              <a:buNone/>
            </a:pPr>
            <a:r>
              <a:t/>
            </a:r>
            <a:endParaRPr sz="1200">
              <a:solidFill>
                <a:srgbClr val="000000"/>
              </a:solidFill>
              <a:latin typeface="Times New Roman"/>
              <a:ea typeface="Times New Roman"/>
              <a:cs typeface="Times New Roman"/>
              <a:sym typeface="Times New Roman"/>
            </a:endParaRPr>
          </a:p>
          <a:p>
            <a:pPr indent="0" lvl="0" marL="177800" rtl="0" algn="l">
              <a:lnSpc>
                <a:spcPct val="100000"/>
              </a:lnSpc>
              <a:spcBef>
                <a:spcPts val="800"/>
              </a:spcBef>
              <a:spcAft>
                <a:spcPts val="0"/>
              </a:spcAft>
              <a:buNone/>
            </a:pPr>
            <a:r>
              <a:t/>
            </a:r>
            <a:endParaRPr sz="1100">
              <a:solidFill>
                <a:srgbClr val="000000"/>
              </a:solidFill>
            </a:endParaRPr>
          </a:p>
          <a:p>
            <a:pPr indent="0" lvl="0" marL="0" rtl="0" algn="l">
              <a:lnSpc>
                <a:spcPct val="100000"/>
              </a:lnSpc>
              <a:spcBef>
                <a:spcPts val="800"/>
              </a:spcBef>
              <a:spcAft>
                <a:spcPts val="0"/>
              </a:spcAft>
              <a:buNone/>
            </a:pPr>
            <a:r>
              <a:rPr lang="en" sz="1800">
                <a:solidFill>
                  <a:srgbClr val="000000"/>
                </a:solidFill>
                <a:latin typeface="Times New Roman"/>
                <a:ea typeface="Times New Roman"/>
                <a:cs typeface="Times New Roman"/>
                <a:sym typeface="Times New Roman"/>
              </a:rPr>
              <a:t> </a:t>
            </a:r>
            <a:endParaRPr sz="1100">
              <a:solidFill>
                <a:srgbClr val="000000"/>
              </a:solidFill>
            </a:endParaRPr>
          </a:p>
          <a:p>
            <a:pPr indent="0" lvl="0" marL="0" rtl="0" algn="l">
              <a:lnSpc>
                <a:spcPct val="100000"/>
              </a:lnSpc>
              <a:spcBef>
                <a:spcPts val="800"/>
              </a:spcBef>
              <a:spcAft>
                <a:spcPts val="0"/>
              </a:spcAft>
              <a:buNone/>
            </a:pPr>
            <a:r>
              <a:rPr lang="en" sz="1800">
                <a:solidFill>
                  <a:srgbClr val="000000"/>
                </a:solidFill>
                <a:latin typeface="Times New Roman"/>
                <a:ea typeface="Times New Roman"/>
                <a:cs typeface="Times New Roman"/>
                <a:sym typeface="Times New Roman"/>
              </a:rPr>
              <a:t> </a:t>
            </a:r>
            <a:endParaRPr sz="1100"/>
          </a:p>
          <a:p>
            <a:pPr indent="0" lvl="0" marL="177800" rtl="0" algn="l">
              <a:lnSpc>
                <a:spcPct val="100000"/>
              </a:lnSpc>
              <a:spcBef>
                <a:spcPts val="800"/>
              </a:spcBef>
              <a:spcAft>
                <a:spcPts val="0"/>
              </a:spcAft>
              <a:buNone/>
            </a:pPr>
            <a:r>
              <a:t/>
            </a:r>
            <a:endParaRPr sz="1100"/>
          </a:p>
          <a:p>
            <a:pPr indent="0" lvl="0" marL="0" rtl="0" algn="l">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l">
              <a:lnSpc>
                <a:spcPct val="70000"/>
              </a:lnSpc>
              <a:spcBef>
                <a:spcPts val="800"/>
              </a:spcBef>
              <a:spcAft>
                <a:spcPts val="0"/>
              </a:spcAft>
              <a:buClr>
                <a:schemeClr val="dk1"/>
              </a:buClr>
              <a:buSzPts val="500"/>
              <a:buNone/>
            </a:pPr>
            <a:r>
              <a:rPr b="1" lang="en" sz="500">
                <a:latin typeface="Times New Roman"/>
                <a:ea typeface="Times New Roman"/>
                <a:cs typeface="Times New Roman"/>
                <a:sym typeface="Times New Roman"/>
              </a:rPr>
              <a:t>	</a:t>
            </a:r>
            <a:endParaRPr i="1" sz="4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400"/>
              <a:buNone/>
            </a:pPr>
            <a:r>
              <a:t/>
            </a:r>
            <a:endParaRPr i="1" sz="4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800"/>
              <a:buNone/>
            </a:pPr>
            <a:r>
              <a:t/>
            </a:r>
            <a:endParaRPr b="1" sz="8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l">
              <a:lnSpc>
                <a:spcPct val="70000"/>
              </a:lnSpc>
              <a:spcBef>
                <a:spcPts val="800"/>
              </a:spcBef>
              <a:spcAft>
                <a:spcPts val="0"/>
              </a:spcAft>
              <a:buClr>
                <a:schemeClr val="dk1"/>
              </a:buClr>
              <a:buSzPts val="500"/>
              <a:buNone/>
            </a:pPr>
            <a:r>
              <a:rPr b="1" lang="en" sz="500">
                <a:latin typeface="Times New Roman"/>
                <a:ea typeface="Times New Roman"/>
                <a:cs typeface="Times New Roman"/>
                <a:sym typeface="Times New Roman"/>
              </a:rPr>
              <a:t> </a:t>
            </a:r>
            <a:endParaRPr sz="1100"/>
          </a:p>
          <a:p>
            <a:pPr indent="0" lvl="0" marL="0" rtl="0" algn="ctr">
              <a:lnSpc>
                <a:spcPct val="70000"/>
              </a:lnSpc>
              <a:spcBef>
                <a:spcPts val="800"/>
              </a:spcBef>
              <a:spcAft>
                <a:spcPts val="0"/>
              </a:spcAft>
              <a:buClr>
                <a:schemeClr val="dk1"/>
              </a:buClr>
              <a:buSzPts val="500"/>
              <a:buNone/>
            </a:pPr>
            <a:r>
              <a:rPr lang="en" sz="500">
                <a:latin typeface="Times New Roman"/>
                <a:ea typeface="Times New Roman"/>
                <a:cs typeface="Times New Roman"/>
                <a:sym typeface="Times New Roman"/>
              </a:rPr>
              <a:t> </a:t>
            </a:r>
            <a:endParaRPr sz="1100"/>
          </a:p>
          <a:p>
            <a:pPr indent="0" lvl="1" marL="342900" rtl="0" algn="l">
              <a:lnSpc>
                <a:spcPct val="70000"/>
              </a:lnSpc>
              <a:spcBef>
                <a:spcPts val="400"/>
              </a:spcBef>
              <a:spcAft>
                <a:spcPts val="0"/>
              </a:spcAft>
              <a:buClr>
                <a:schemeClr val="dk1"/>
              </a:buClr>
              <a:buSzPts val="500"/>
              <a:buNone/>
            </a:pPr>
            <a:r>
              <a:t/>
            </a:r>
            <a:endParaRPr sz="500">
              <a:latin typeface="Times New Roman"/>
              <a:ea typeface="Times New Roman"/>
              <a:cs typeface="Times New Roman"/>
              <a:sym typeface="Times New Roman"/>
            </a:endParaRPr>
          </a:p>
          <a:p>
            <a:pPr indent="-152400" lvl="1" marL="520700" rtl="0" algn="l">
              <a:lnSpc>
                <a:spcPct val="70000"/>
              </a:lnSpc>
              <a:spcBef>
                <a:spcPts val="400"/>
              </a:spcBef>
              <a:spcAft>
                <a:spcPts val="0"/>
              </a:spcAft>
              <a:buClr>
                <a:schemeClr val="dk1"/>
              </a:buClr>
              <a:buSzPts val="500"/>
              <a:buFont typeface="Noto Sans Symbols"/>
              <a:buNone/>
            </a:pPr>
            <a:r>
              <a:t/>
            </a:r>
            <a:endParaRPr b="1" sz="500">
              <a:latin typeface="Times New Roman"/>
              <a:ea typeface="Times New Roman"/>
              <a:cs typeface="Times New Roman"/>
              <a:sym typeface="Times New Roman"/>
            </a:endParaRPr>
          </a:p>
          <a:p>
            <a:pPr indent="0" lvl="1" marL="0" rtl="0" algn="l">
              <a:lnSpc>
                <a:spcPct val="70000"/>
              </a:lnSpc>
              <a:spcBef>
                <a:spcPts val="400"/>
              </a:spcBef>
              <a:spcAft>
                <a:spcPts val="1600"/>
              </a:spcAft>
              <a:buClr>
                <a:schemeClr val="dk1"/>
              </a:buClr>
              <a:buSzPts val="400"/>
              <a:buNone/>
            </a:pPr>
            <a:r>
              <a:t/>
            </a:r>
            <a:endParaRPr b="1" sz="400">
              <a:latin typeface="Times New Roman"/>
              <a:ea typeface="Times New Roman"/>
              <a:cs typeface="Times New Roman"/>
              <a:sym typeface="Times New Roman"/>
            </a:endParaRPr>
          </a:p>
        </p:txBody>
      </p:sp>
      <p:sp>
        <p:nvSpPr>
          <p:cNvPr id="464" name="Google Shape;464;p60"/>
          <p:cNvSpPr/>
          <p:nvPr/>
        </p:nvSpPr>
        <p:spPr>
          <a:xfrm>
            <a:off x="0" y="0"/>
            <a:ext cx="9144000" cy="144600"/>
          </a:xfrm>
          <a:prstGeom prst="rect">
            <a:avLst/>
          </a:prstGeom>
          <a:solidFill>
            <a:srgbClr val="000000"/>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465" name="Google Shape;465;p60"/>
          <p:cNvSpPr/>
          <p:nvPr/>
        </p:nvSpPr>
        <p:spPr>
          <a:xfrm>
            <a:off x="0" y="5029200"/>
            <a:ext cx="9144000" cy="144600"/>
          </a:xfrm>
          <a:prstGeom prst="rect">
            <a:avLst/>
          </a:prstGeom>
          <a:solidFill>
            <a:srgbClr val="000000"/>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pic>
        <p:nvPicPr>
          <p:cNvPr id="466" name="Google Shape;466;p60"/>
          <p:cNvPicPr preferRelativeResize="0"/>
          <p:nvPr/>
        </p:nvPicPr>
        <p:blipFill>
          <a:blip r:embed="rId3">
            <a:alphaModFix/>
          </a:blip>
          <a:stretch>
            <a:fillRect/>
          </a:stretch>
        </p:blipFill>
        <p:spPr>
          <a:xfrm>
            <a:off x="63125" y="4601200"/>
            <a:ext cx="309150" cy="309150"/>
          </a:xfrm>
          <a:prstGeom prst="rect">
            <a:avLst/>
          </a:prstGeom>
          <a:noFill/>
          <a:ln>
            <a:noFill/>
          </a:ln>
        </p:spPr>
      </p:pic>
      <p:pic>
        <p:nvPicPr>
          <p:cNvPr id="467" name="Google Shape;467;p60"/>
          <p:cNvPicPr preferRelativeResize="0"/>
          <p:nvPr/>
        </p:nvPicPr>
        <p:blipFill>
          <a:blip r:embed="rId3">
            <a:alphaModFix/>
          </a:blip>
          <a:stretch>
            <a:fillRect/>
          </a:stretch>
        </p:blipFill>
        <p:spPr>
          <a:xfrm>
            <a:off x="8743575" y="4601200"/>
            <a:ext cx="309150" cy="309150"/>
          </a:xfrm>
          <a:prstGeom prst="rect">
            <a:avLst/>
          </a:prstGeom>
          <a:noFill/>
          <a:ln>
            <a:noFill/>
          </a:ln>
        </p:spPr>
      </p:pic>
      <p:sp>
        <p:nvSpPr>
          <p:cNvPr id="468" name="Google Shape;468;p60"/>
          <p:cNvSpPr txBox="1"/>
          <p:nvPr/>
        </p:nvSpPr>
        <p:spPr>
          <a:xfrm>
            <a:off x="229950" y="3294850"/>
            <a:ext cx="2685900" cy="158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latin typeface="Times New Roman"/>
                <a:ea typeface="Times New Roman"/>
                <a:cs typeface="Times New Roman"/>
                <a:sym typeface="Times New Roman"/>
              </a:rPr>
              <a:t>PK			FKs</a:t>
            </a:r>
            <a:endParaRPr sz="900">
              <a:latin typeface="Times New Roman"/>
              <a:ea typeface="Times New Roman"/>
              <a:cs typeface="Times New Roman"/>
              <a:sym typeface="Times New Roman"/>
            </a:endParaRPr>
          </a:p>
          <a:p>
            <a:pPr indent="0" lvl="0" marL="0" rtl="0" algn="l">
              <a:spcBef>
                <a:spcPts val="0"/>
              </a:spcBef>
              <a:spcAft>
                <a:spcPts val="0"/>
              </a:spcAft>
              <a:buNone/>
            </a:pPr>
            <a:r>
              <a:rPr lang="en" sz="900">
                <a:latin typeface="Times New Roman"/>
                <a:ea typeface="Times New Roman"/>
                <a:cs typeface="Times New Roman"/>
                <a:sym typeface="Times New Roman"/>
              </a:rPr>
              <a:t>------------			------------	</a:t>
            </a:r>
            <a:endParaRPr sz="900">
              <a:latin typeface="Times New Roman"/>
              <a:ea typeface="Times New Roman"/>
              <a:cs typeface="Times New Roman"/>
              <a:sym typeface="Times New Roman"/>
            </a:endParaRPr>
          </a:p>
          <a:p>
            <a:pPr indent="0" lvl="0" marL="0" rtl="0" algn="l">
              <a:spcBef>
                <a:spcPts val="0"/>
              </a:spcBef>
              <a:spcAft>
                <a:spcPts val="0"/>
              </a:spcAft>
              <a:buNone/>
            </a:pPr>
            <a:r>
              <a:rPr lang="en" sz="900">
                <a:latin typeface="Times New Roman"/>
                <a:ea typeface="Times New Roman"/>
                <a:cs typeface="Times New Roman"/>
                <a:sym typeface="Times New Roman"/>
              </a:rPr>
              <a:t>CAT_ID			ORD_ID</a:t>
            </a:r>
            <a:endParaRPr sz="900">
              <a:latin typeface="Times New Roman"/>
              <a:ea typeface="Times New Roman"/>
              <a:cs typeface="Times New Roman"/>
              <a:sym typeface="Times New Roman"/>
            </a:endParaRPr>
          </a:p>
          <a:p>
            <a:pPr indent="0" lvl="0" marL="0" rtl="0" algn="l">
              <a:spcBef>
                <a:spcPts val="0"/>
              </a:spcBef>
              <a:spcAft>
                <a:spcPts val="0"/>
              </a:spcAft>
              <a:buNone/>
            </a:pPr>
            <a:r>
              <a:rPr lang="en" sz="900">
                <a:latin typeface="Times New Roman"/>
                <a:ea typeface="Times New Roman"/>
                <a:cs typeface="Times New Roman"/>
                <a:sym typeface="Times New Roman"/>
              </a:rPr>
              <a:t>			OPP_ID</a:t>
            </a:r>
            <a:endParaRPr sz="900">
              <a:latin typeface="Times New Roman"/>
              <a:ea typeface="Times New Roman"/>
              <a:cs typeface="Times New Roman"/>
              <a:sym typeface="Times New Roman"/>
            </a:endParaRPr>
          </a:p>
          <a:p>
            <a:pPr indent="0" lvl="0" marL="0" rtl="0" algn="l">
              <a:spcBef>
                <a:spcPts val="0"/>
              </a:spcBef>
              <a:spcAft>
                <a:spcPts val="0"/>
              </a:spcAft>
              <a:buNone/>
            </a:pPr>
            <a:r>
              <a:rPr lang="en" sz="900">
                <a:latin typeface="Times New Roman"/>
                <a:ea typeface="Times New Roman"/>
                <a:cs typeface="Times New Roman"/>
                <a:sym typeface="Times New Roman"/>
              </a:rPr>
              <a:t>			ASSET_ID</a:t>
            </a:r>
            <a:endParaRPr sz="900">
              <a:latin typeface="Times New Roman"/>
              <a:ea typeface="Times New Roman"/>
              <a:cs typeface="Times New Roman"/>
              <a:sym typeface="Times New Roman"/>
            </a:endParaRPr>
          </a:p>
          <a:p>
            <a:pPr indent="0" lvl="0" marL="0" rtl="0" algn="l">
              <a:spcBef>
                <a:spcPts val="0"/>
              </a:spcBef>
              <a:spcAft>
                <a:spcPts val="0"/>
              </a:spcAft>
              <a:buNone/>
            </a:pPr>
            <a:r>
              <a:rPr lang="en" sz="900">
                <a:latin typeface="Times New Roman"/>
                <a:ea typeface="Times New Roman"/>
                <a:cs typeface="Times New Roman"/>
                <a:sym typeface="Times New Roman"/>
              </a:rPr>
              <a:t>				</a:t>
            </a:r>
            <a:endParaRPr sz="900">
              <a:latin typeface="Times New Roman"/>
              <a:ea typeface="Times New Roman"/>
              <a:cs typeface="Times New Roman"/>
              <a:sym typeface="Times New Roman"/>
            </a:endParaRPr>
          </a:p>
        </p:txBody>
      </p:sp>
      <p:sp>
        <p:nvSpPr>
          <p:cNvPr id="469" name="Google Shape;469;p60"/>
          <p:cNvSpPr/>
          <p:nvPr/>
        </p:nvSpPr>
        <p:spPr>
          <a:xfrm>
            <a:off x="160125" y="3309275"/>
            <a:ext cx="2266200" cy="92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70" name="Google Shape;470;p60"/>
          <p:cNvPicPr preferRelativeResize="0"/>
          <p:nvPr/>
        </p:nvPicPr>
        <p:blipFill>
          <a:blip r:embed="rId4">
            <a:alphaModFix/>
          </a:blip>
          <a:stretch>
            <a:fillRect/>
          </a:stretch>
        </p:blipFill>
        <p:spPr>
          <a:xfrm>
            <a:off x="362975" y="1035950"/>
            <a:ext cx="8661624" cy="181847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61"/>
          <p:cNvSpPr txBox="1"/>
          <p:nvPr>
            <p:ph idx="1" type="body"/>
          </p:nvPr>
        </p:nvSpPr>
        <p:spPr>
          <a:xfrm>
            <a:off x="750428" y="47204"/>
            <a:ext cx="7886700" cy="4020000"/>
          </a:xfrm>
          <a:prstGeom prst="rect">
            <a:avLst/>
          </a:prstGeom>
          <a:noFill/>
          <a:ln>
            <a:noFill/>
          </a:ln>
        </p:spPr>
        <p:txBody>
          <a:bodyPr anchorCtr="0" anchor="t" bIns="34275" lIns="68575" spcFirstLastPara="1" rIns="68575" wrap="square" tIns="34275">
            <a:noAutofit/>
          </a:bodyPr>
          <a:lstStyle/>
          <a:p>
            <a:pPr indent="0" lvl="0" marL="0" rtl="0" algn="l">
              <a:lnSpc>
                <a:spcPct val="70000"/>
              </a:lnSpc>
              <a:spcBef>
                <a:spcPts val="0"/>
              </a:spcBef>
              <a:spcAft>
                <a:spcPts val="0"/>
              </a:spcAft>
              <a:buClr>
                <a:schemeClr val="dk1"/>
              </a:buClr>
              <a:buSzPts val="1400"/>
              <a:buNone/>
            </a:pPr>
            <a:r>
              <a:t/>
            </a:r>
            <a:endParaRPr b="1" sz="1400" u="sng">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3000"/>
              <a:buNone/>
            </a:pPr>
            <a:r>
              <a:rPr b="1" lang="en" sz="1400">
                <a:solidFill>
                  <a:srgbClr val="000000"/>
                </a:solidFill>
                <a:latin typeface="Times New Roman"/>
                <a:ea typeface="Times New Roman"/>
                <a:cs typeface="Times New Roman"/>
                <a:sym typeface="Times New Roman"/>
              </a:rPr>
              <a:t>Catalog_Class</a:t>
            </a:r>
            <a:endParaRPr b="1" sz="1400">
              <a:solidFill>
                <a:srgbClr val="000000"/>
              </a:solidFill>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3000"/>
              <a:buNone/>
            </a:pPr>
            <a:r>
              <a:t/>
            </a:r>
            <a:endParaRPr b="1">
              <a:solidFill>
                <a:srgbClr val="000000"/>
              </a:solidFill>
              <a:latin typeface="Times New Roman"/>
              <a:ea typeface="Times New Roman"/>
              <a:cs typeface="Times New Roman"/>
              <a:sym typeface="Times New Roman"/>
            </a:endParaRPr>
          </a:p>
          <a:p>
            <a:pPr indent="0" lvl="0" marL="457200" rtl="0" algn="ctr">
              <a:lnSpc>
                <a:spcPct val="100000"/>
              </a:lnSpc>
              <a:spcBef>
                <a:spcPts val="800"/>
              </a:spcBef>
              <a:spcAft>
                <a:spcPts val="0"/>
              </a:spcAft>
              <a:buNone/>
            </a:pPr>
            <a:r>
              <a:t/>
            </a:r>
            <a:endParaRPr b="1" sz="1400">
              <a:solidFill>
                <a:srgbClr val="000000"/>
              </a:solidFill>
              <a:latin typeface="Times New Roman"/>
              <a:ea typeface="Times New Roman"/>
              <a:cs typeface="Times New Roman"/>
              <a:sym typeface="Times New Roman"/>
            </a:endParaRPr>
          </a:p>
          <a:p>
            <a:pPr indent="0" lvl="0" marL="457200" rtl="0" algn="l">
              <a:lnSpc>
                <a:spcPct val="100000"/>
              </a:lnSpc>
              <a:spcBef>
                <a:spcPts val="800"/>
              </a:spcBef>
              <a:spcAft>
                <a:spcPts val="0"/>
              </a:spcAft>
              <a:buNone/>
            </a:pPr>
            <a:r>
              <a:t/>
            </a:r>
            <a:endParaRPr sz="1200">
              <a:solidFill>
                <a:srgbClr val="000000"/>
              </a:solidFill>
              <a:latin typeface="Times New Roman"/>
              <a:ea typeface="Times New Roman"/>
              <a:cs typeface="Times New Roman"/>
              <a:sym typeface="Times New Roman"/>
            </a:endParaRPr>
          </a:p>
          <a:p>
            <a:pPr indent="0" lvl="0" marL="177800" rtl="0" algn="l">
              <a:lnSpc>
                <a:spcPct val="100000"/>
              </a:lnSpc>
              <a:spcBef>
                <a:spcPts val="800"/>
              </a:spcBef>
              <a:spcAft>
                <a:spcPts val="0"/>
              </a:spcAft>
              <a:buNone/>
            </a:pPr>
            <a:r>
              <a:t/>
            </a:r>
            <a:endParaRPr sz="1100">
              <a:solidFill>
                <a:srgbClr val="000000"/>
              </a:solidFill>
            </a:endParaRPr>
          </a:p>
          <a:p>
            <a:pPr indent="0" lvl="0" marL="0" rtl="0" algn="l">
              <a:lnSpc>
                <a:spcPct val="100000"/>
              </a:lnSpc>
              <a:spcBef>
                <a:spcPts val="800"/>
              </a:spcBef>
              <a:spcAft>
                <a:spcPts val="0"/>
              </a:spcAft>
              <a:buNone/>
            </a:pPr>
            <a:r>
              <a:rPr lang="en" sz="1800">
                <a:solidFill>
                  <a:srgbClr val="000000"/>
                </a:solidFill>
                <a:latin typeface="Times New Roman"/>
                <a:ea typeface="Times New Roman"/>
                <a:cs typeface="Times New Roman"/>
                <a:sym typeface="Times New Roman"/>
              </a:rPr>
              <a:t> </a:t>
            </a:r>
            <a:endParaRPr sz="1100">
              <a:solidFill>
                <a:srgbClr val="000000"/>
              </a:solidFill>
            </a:endParaRPr>
          </a:p>
          <a:p>
            <a:pPr indent="0" lvl="0" marL="0" rtl="0" algn="l">
              <a:lnSpc>
                <a:spcPct val="100000"/>
              </a:lnSpc>
              <a:spcBef>
                <a:spcPts val="800"/>
              </a:spcBef>
              <a:spcAft>
                <a:spcPts val="0"/>
              </a:spcAft>
              <a:buNone/>
            </a:pPr>
            <a:r>
              <a:rPr lang="en" sz="1800">
                <a:solidFill>
                  <a:srgbClr val="000000"/>
                </a:solidFill>
                <a:latin typeface="Times New Roman"/>
                <a:ea typeface="Times New Roman"/>
                <a:cs typeface="Times New Roman"/>
                <a:sym typeface="Times New Roman"/>
              </a:rPr>
              <a:t> </a:t>
            </a:r>
            <a:endParaRPr sz="1100"/>
          </a:p>
          <a:p>
            <a:pPr indent="0" lvl="0" marL="177800" rtl="0" algn="l">
              <a:lnSpc>
                <a:spcPct val="100000"/>
              </a:lnSpc>
              <a:spcBef>
                <a:spcPts val="800"/>
              </a:spcBef>
              <a:spcAft>
                <a:spcPts val="0"/>
              </a:spcAft>
              <a:buNone/>
            </a:pPr>
            <a:r>
              <a:t/>
            </a:r>
            <a:endParaRPr sz="1100"/>
          </a:p>
          <a:p>
            <a:pPr indent="0" lvl="0" marL="0" rtl="0" algn="l">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l">
              <a:lnSpc>
                <a:spcPct val="70000"/>
              </a:lnSpc>
              <a:spcBef>
                <a:spcPts val="800"/>
              </a:spcBef>
              <a:spcAft>
                <a:spcPts val="0"/>
              </a:spcAft>
              <a:buClr>
                <a:schemeClr val="dk1"/>
              </a:buClr>
              <a:buSzPts val="500"/>
              <a:buNone/>
            </a:pPr>
            <a:r>
              <a:rPr b="1" lang="en" sz="500">
                <a:latin typeface="Times New Roman"/>
                <a:ea typeface="Times New Roman"/>
                <a:cs typeface="Times New Roman"/>
                <a:sym typeface="Times New Roman"/>
              </a:rPr>
              <a:t>	</a:t>
            </a:r>
            <a:endParaRPr i="1" sz="4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400"/>
              <a:buNone/>
            </a:pPr>
            <a:r>
              <a:t/>
            </a:r>
            <a:endParaRPr i="1" sz="4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800"/>
              <a:buNone/>
            </a:pPr>
            <a:r>
              <a:t/>
            </a:r>
            <a:endParaRPr b="1" sz="8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l">
              <a:lnSpc>
                <a:spcPct val="70000"/>
              </a:lnSpc>
              <a:spcBef>
                <a:spcPts val="800"/>
              </a:spcBef>
              <a:spcAft>
                <a:spcPts val="0"/>
              </a:spcAft>
              <a:buClr>
                <a:schemeClr val="dk1"/>
              </a:buClr>
              <a:buSzPts val="500"/>
              <a:buNone/>
            </a:pPr>
            <a:r>
              <a:rPr b="1" lang="en" sz="500">
                <a:latin typeface="Times New Roman"/>
                <a:ea typeface="Times New Roman"/>
                <a:cs typeface="Times New Roman"/>
                <a:sym typeface="Times New Roman"/>
              </a:rPr>
              <a:t> </a:t>
            </a:r>
            <a:endParaRPr sz="1100"/>
          </a:p>
          <a:p>
            <a:pPr indent="0" lvl="0" marL="0" rtl="0" algn="ctr">
              <a:lnSpc>
                <a:spcPct val="70000"/>
              </a:lnSpc>
              <a:spcBef>
                <a:spcPts val="800"/>
              </a:spcBef>
              <a:spcAft>
                <a:spcPts val="0"/>
              </a:spcAft>
              <a:buClr>
                <a:schemeClr val="dk1"/>
              </a:buClr>
              <a:buSzPts val="500"/>
              <a:buNone/>
            </a:pPr>
            <a:r>
              <a:rPr lang="en" sz="500">
                <a:latin typeface="Times New Roman"/>
                <a:ea typeface="Times New Roman"/>
                <a:cs typeface="Times New Roman"/>
                <a:sym typeface="Times New Roman"/>
              </a:rPr>
              <a:t> </a:t>
            </a:r>
            <a:endParaRPr sz="1100"/>
          </a:p>
          <a:p>
            <a:pPr indent="0" lvl="1" marL="342900" rtl="0" algn="l">
              <a:lnSpc>
                <a:spcPct val="70000"/>
              </a:lnSpc>
              <a:spcBef>
                <a:spcPts val="400"/>
              </a:spcBef>
              <a:spcAft>
                <a:spcPts val="0"/>
              </a:spcAft>
              <a:buClr>
                <a:schemeClr val="dk1"/>
              </a:buClr>
              <a:buSzPts val="500"/>
              <a:buNone/>
            </a:pPr>
            <a:r>
              <a:t/>
            </a:r>
            <a:endParaRPr sz="500">
              <a:latin typeface="Times New Roman"/>
              <a:ea typeface="Times New Roman"/>
              <a:cs typeface="Times New Roman"/>
              <a:sym typeface="Times New Roman"/>
            </a:endParaRPr>
          </a:p>
          <a:p>
            <a:pPr indent="-152400" lvl="1" marL="520700" rtl="0" algn="l">
              <a:lnSpc>
                <a:spcPct val="70000"/>
              </a:lnSpc>
              <a:spcBef>
                <a:spcPts val="400"/>
              </a:spcBef>
              <a:spcAft>
                <a:spcPts val="0"/>
              </a:spcAft>
              <a:buClr>
                <a:schemeClr val="dk1"/>
              </a:buClr>
              <a:buSzPts val="500"/>
              <a:buFont typeface="Noto Sans Symbols"/>
              <a:buNone/>
            </a:pPr>
            <a:r>
              <a:t/>
            </a:r>
            <a:endParaRPr b="1" sz="500">
              <a:latin typeface="Times New Roman"/>
              <a:ea typeface="Times New Roman"/>
              <a:cs typeface="Times New Roman"/>
              <a:sym typeface="Times New Roman"/>
            </a:endParaRPr>
          </a:p>
          <a:p>
            <a:pPr indent="0" lvl="1" marL="0" rtl="0" algn="l">
              <a:lnSpc>
                <a:spcPct val="70000"/>
              </a:lnSpc>
              <a:spcBef>
                <a:spcPts val="400"/>
              </a:spcBef>
              <a:spcAft>
                <a:spcPts val="1600"/>
              </a:spcAft>
              <a:buClr>
                <a:schemeClr val="dk1"/>
              </a:buClr>
              <a:buSzPts val="400"/>
              <a:buNone/>
            </a:pPr>
            <a:r>
              <a:t/>
            </a:r>
            <a:endParaRPr b="1" sz="400">
              <a:latin typeface="Times New Roman"/>
              <a:ea typeface="Times New Roman"/>
              <a:cs typeface="Times New Roman"/>
              <a:sym typeface="Times New Roman"/>
            </a:endParaRPr>
          </a:p>
        </p:txBody>
      </p:sp>
      <p:sp>
        <p:nvSpPr>
          <p:cNvPr id="476" name="Google Shape;476;p61"/>
          <p:cNvSpPr/>
          <p:nvPr/>
        </p:nvSpPr>
        <p:spPr>
          <a:xfrm>
            <a:off x="0" y="0"/>
            <a:ext cx="9144000" cy="144600"/>
          </a:xfrm>
          <a:prstGeom prst="rect">
            <a:avLst/>
          </a:prstGeom>
          <a:solidFill>
            <a:srgbClr val="000000"/>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477" name="Google Shape;477;p61"/>
          <p:cNvSpPr/>
          <p:nvPr/>
        </p:nvSpPr>
        <p:spPr>
          <a:xfrm>
            <a:off x="0" y="5029200"/>
            <a:ext cx="9144000" cy="144600"/>
          </a:xfrm>
          <a:prstGeom prst="rect">
            <a:avLst/>
          </a:prstGeom>
          <a:solidFill>
            <a:srgbClr val="000000"/>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pic>
        <p:nvPicPr>
          <p:cNvPr id="478" name="Google Shape;478;p61"/>
          <p:cNvPicPr preferRelativeResize="0"/>
          <p:nvPr/>
        </p:nvPicPr>
        <p:blipFill>
          <a:blip r:embed="rId3">
            <a:alphaModFix/>
          </a:blip>
          <a:stretch>
            <a:fillRect/>
          </a:stretch>
        </p:blipFill>
        <p:spPr>
          <a:xfrm>
            <a:off x="63125" y="4601200"/>
            <a:ext cx="309150" cy="309150"/>
          </a:xfrm>
          <a:prstGeom prst="rect">
            <a:avLst/>
          </a:prstGeom>
          <a:noFill/>
          <a:ln>
            <a:noFill/>
          </a:ln>
        </p:spPr>
      </p:pic>
      <p:pic>
        <p:nvPicPr>
          <p:cNvPr id="479" name="Google Shape;479;p61"/>
          <p:cNvPicPr preferRelativeResize="0"/>
          <p:nvPr/>
        </p:nvPicPr>
        <p:blipFill>
          <a:blip r:embed="rId3">
            <a:alphaModFix/>
          </a:blip>
          <a:stretch>
            <a:fillRect/>
          </a:stretch>
        </p:blipFill>
        <p:spPr>
          <a:xfrm>
            <a:off x="8720250" y="4601200"/>
            <a:ext cx="309150" cy="309150"/>
          </a:xfrm>
          <a:prstGeom prst="rect">
            <a:avLst/>
          </a:prstGeom>
          <a:noFill/>
          <a:ln>
            <a:noFill/>
          </a:ln>
        </p:spPr>
      </p:pic>
      <p:sp>
        <p:nvSpPr>
          <p:cNvPr id="480" name="Google Shape;480;p61"/>
          <p:cNvSpPr txBox="1"/>
          <p:nvPr/>
        </p:nvSpPr>
        <p:spPr>
          <a:xfrm>
            <a:off x="458550" y="3675850"/>
            <a:ext cx="2685900" cy="158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latin typeface="Times New Roman"/>
                <a:ea typeface="Times New Roman"/>
                <a:cs typeface="Times New Roman"/>
                <a:sym typeface="Times New Roman"/>
              </a:rPr>
              <a:t>PK			FKs</a:t>
            </a:r>
            <a:endParaRPr sz="900">
              <a:latin typeface="Times New Roman"/>
              <a:ea typeface="Times New Roman"/>
              <a:cs typeface="Times New Roman"/>
              <a:sym typeface="Times New Roman"/>
            </a:endParaRPr>
          </a:p>
          <a:p>
            <a:pPr indent="0" lvl="0" marL="0" rtl="0" algn="l">
              <a:spcBef>
                <a:spcPts val="0"/>
              </a:spcBef>
              <a:spcAft>
                <a:spcPts val="0"/>
              </a:spcAft>
              <a:buNone/>
            </a:pPr>
            <a:r>
              <a:rPr lang="en" sz="900">
                <a:latin typeface="Times New Roman"/>
                <a:ea typeface="Times New Roman"/>
                <a:cs typeface="Times New Roman"/>
                <a:sym typeface="Times New Roman"/>
              </a:rPr>
              <a:t>------------	---------		------------	</a:t>
            </a:r>
            <a:endParaRPr sz="900">
              <a:latin typeface="Times New Roman"/>
              <a:ea typeface="Times New Roman"/>
              <a:cs typeface="Times New Roman"/>
              <a:sym typeface="Times New Roman"/>
            </a:endParaRPr>
          </a:p>
          <a:p>
            <a:pPr indent="0" lvl="0" marL="0" rtl="0" algn="l">
              <a:spcBef>
                <a:spcPts val="0"/>
              </a:spcBef>
              <a:spcAft>
                <a:spcPts val="0"/>
              </a:spcAft>
              <a:buNone/>
            </a:pPr>
            <a:r>
              <a:rPr lang="en" sz="900">
                <a:latin typeface="Times New Roman"/>
                <a:ea typeface="Times New Roman"/>
                <a:cs typeface="Times New Roman"/>
                <a:sym typeface="Times New Roman"/>
              </a:rPr>
              <a:t>CAT_CLASS_ID		CAT_ID</a:t>
            </a:r>
            <a:endParaRPr sz="900">
              <a:latin typeface="Times New Roman"/>
              <a:ea typeface="Times New Roman"/>
              <a:cs typeface="Times New Roman"/>
              <a:sym typeface="Times New Roman"/>
            </a:endParaRPr>
          </a:p>
          <a:p>
            <a:pPr indent="0" lvl="0" marL="0" rtl="0" algn="l">
              <a:spcBef>
                <a:spcPts val="0"/>
              </a:spcBef>
              <a:spcAft>
                <a:spcPts val="0"/>
              </a:spcAft>
              <a:buNone/>
            </a:pPr>
            <a:r>
              <a:rPr lang="en" sz="900">
                <a:latin typeface="Times New Roman"/>
                <a:ea typeface="Times New Roman"/>
                <a:cs typeface="Times New Roman"/>
                <a:sym typeface="Times New Roman"/>
              </a:rPr>
              <a:t>			</a:t>
            </a:r>
            <a:endParaRPr sz="900">
              <a:latin typeface="Times New Roman"/>
              <a:ea typeface="Times New Roman"/>
              <a:cs typeface="Times New Roman"/>
              <a:sym typeface="Times New Roman"/>
            </a:endParaRPr>
          </a:p>
        </p:txBody>
      </p:sp>
      <p:sp>
        <p:nvSpPr>
          <p:cNvPr id="481" name="Google Shape;481;p61"/>
          <p:cNvSpPr/>
          <p:nvPr/>
        </p:nvSpPr>
        <p:spPr>
          <a:xfrm>
            <a:off x="382350" y="3629650"/>
            <a:ext cx="2159100" cy="7647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82" name="Google Shape;482;p61"/>
          <p:cNvPicPr preferRelativeResize="0"/>
          <p:nvPr/>
        </p:nvPicPr>
        <p:blipFill>
          <a:blip r:embed="rId4">
            <a:alphaModFix/>
          </a:blip>
          <a:stretch>
            <a:fillRect/>
          </a:stretch>
        </p:blipFill>
        <p:spPr>
          <a:xfrm>
            <a:off x="509325" y="956900"/>
            <a:ext cx="8125351" cy="211162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62"/>
          <p:cNvSpPr txBox="1"/>
          <p:nvPr>
            <p:ph idx="1" type="body"/>
          </p:nvPr>
        </p:nvSpPr>
        <p:spPr>
          <a:xfrm>
            <a:off x="750428" y="47204"/>
            <a:ext cx="7886700" cy="4020000"/>
          </a:xfrm>
          <a:prstGeom prst="rect">
            <a:avLst/>
          </a:prstGeom>
          <a:noFill/>
          <a:ln>
            <a:noFill/>
          </a:ln>
        </p:spPr>
        <p:txBody>
          <a:bodyPr anchorCtr="0" anchor="t" bIns="34275" lIns="68575" spcFirstLastPara="1" rIns="68575" wrap="square" tIns="34275">
            <a:noAutofit/>
          </a:bodyPr>
          <a:lstStyle/>
          <a:p>
            <a:pPr indent="0" lvl="0" marL="0" rtl="0" algn="l">
              <a:lnSpc>
                <a:spcPct val="70000"/>
              </a:lnSpc>
              <a:spcBef>
                <a:spcPts val="0"/>
              </a:spcBef>
              <a:spcAft>
                <a:spcPts val="0"/>
              </a:spcAft>
              <a:buClr>
                <a:schemeClr val="dk1"/>
              </a:buClr>
              <a:buSzPts val="1400"/>
              <a:buNone/>
            </a:pPr>
            <a:r>
              <a:t/>
            </a:r>
            <a:endParaRPr b="1" sz="1400" u="sng">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3000"/>
              <a:buNone/>
            </a:pPr>
            <a:r>
              <a:rPr b="1" lang="en" sz="1400">
                <a:solidFill>
                  <a:srgbClr val="000000"/>
                </a:solidFill>
                <a:latin typeface="Times New Roman"/>
                <a:ea typeface="Times New Roman"/>
                <a:cs typeface="Times New Roman"/>
                <a:sym typeface="Times New Roman"/>
              </a:rPr>
              <a:t>Inventory</a:t>
            </a:r>
            <a:endParaRPr b="1" sz="1400">
              <a:solidFill>
                <a:srgbClr val="000000"/>
              </a:solidFill>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3000"/>
              <a:buNone/>
            </a:pPr>
            <a:r>
              <a:t/>
            </a:r>
            <a:endParaRPr b="1">
              <a:solidFill>
                <a:srgbClr val="000000"/>
              </a:solidFill>
              <a:latin typeface="Times New Roman"/>
              <a:ea typeface="Times New Roman"/>
              <a:cs typeface="Times New Roman"/>
              <a:sym typeface="Times New Roman"/>
            </a:endParaRPr>
          </a:p>
          <a:p>
            <a:pPr indent="0" lvl="0" marL="457200" rtl="0" algn="ctr">
              <a:lnSpc>
                <a:spcPct val="100000"/>
              </a:lnSpc>
              <a:spcBef>
                <a:spcPts val="800"/>
              </a:spcBef>
              <a:spcAft>
                <a:spcPts val="0"/>
              </a:spcAft>
              <a:buNone/>
            </a:pPr>
            <a:r>
              <a:t/>
            </a:r>
            <a:endParaRPr b="1" sz="1400">
              <a:solidFill>
                <a:srgbClr val="000000"/>
              </a:solidFill>
              <a:latin typeface="Times New Roman"/>
              <a:ea typeface="Times New Roman"/>
              <a:cs typeface="Times New Roman"/>
              <a:sym typeface="Times New Roman"/>
            </a:endParaRPr>
          </a:p>
          <a:p>
            <a:pPr indent="0" lvl="0" marL="457200" rtl="0" algn="l">
              <a:lnSpc>
                <a:spcPct val="100000"/>
              </a:lnSpc>
              <a:spcBef>
                <a:spcPts val="800"/>
              </a:spcBef>
              <a:spcAft>
                <a:spcPts val="0"/>
              </a:spcAft>
              <a:buNone/>
            </a:pPr>
            <a:r>
              <a:t/>
            </a:r>
            <a:endParaRPr sz="1200">
              <a:solidFill>
                <a:srgbClr val="000000"/>
              </a:solidFill>
              <a:latin typeface="Times New Roman"/>
              <a:ea typeface="Times New Roman"/>
              <a:cs typeface="Times New Roman"/>
              <a:sym typeface="Times New Roman"/>
            </a:endParaRPr>
          </a:p>
          <a:p>
            <a:pPr indent="0" lvl="0" marL="177800" rtl="0" algn="l">
              <a:lnSpc>
                <a:spcPct val="100000"/>
              </a:lnSpc>
              <a:spcBef>
                <a:spcPts val="800"/>
              </a:spcBef>
              <a:spcAft>
                <a:spcPts val="0"/>
              </a:spcAft>
              <a:buNone/>
            </a:pPr>
            <a:r>
              <a:t/>
            </a:r>
            <a:endParaRPr sz="1100">
              <a:solidFill>
                <a:srgbClr val="000000"/>
              </a:solidFill>
            </a:endParaRPr>
          </a:p>
          <a:p>
            <a:pPr indent="0" lvl="0" marL="0" rtl="0" algn="l">
              <a:lnSpc>
                <a:spcPct val="100000"/>
              </a:lnSpc>
              <a:spcBef>
                <a:spcPts val="800"/>
              </a:spcBef>
              <a:spcAft>
                <a:spcPts val="0"/>
              </a:spcAft>
              <a:buNone/>
            </a:pPr>
            <a:r>
              <a:rPr lang="en" sz="1800">
                <a:solidFill>
                  <a:srgbClr val="000000"/>
                </a:solidFill>
                <a:latin typeface="Times New Roman"/>
                <a:ea typeface="Times New Roman"/>
                <a:cs typeface="Times New Roman"/>
                <a:sym typeface="Times New Roman"/>
              </a:rPr>
              <a:t> </a:t>
            </a:r>
            <a:endParaRPr sz="1100">
              <a:solidFill>
                <a:srgbClr val="000000"/>
              </a:solidFill>
            </a:endParaRPr>
          </a:p>
          <a:p>
            <a:pPr indent="0" lvl="0" marL="0" rtl="0" algn="l">
              <a:lnSpc>
                <a:spcPct val="100000"/>
              </a:lnSpc>
              <a:spcBef>
                <a:spcPts val="800"/>
              </a:spcBef>
              <a:spcAft>
                <a:spcPts val="0"/>
              </a:spcAft>
              <a:buNone/>
            </a:pPr>
            <a:r>
              <a:rPr lang="en" sz="1800">
                <a:solidFill>
                  <a:srgbClr val="000000"/>
                </a:solidFill>
                <a:latin typeface="Times New Roman"/>
                <a:ea typeface="Times New Roman"/>
                <a:cs typeface="Times New Roman"/>
                <a:sym typeface="Times New Roman"/>
              </a:rPr>
              <a:t> </a:t>
            </a:r>
            <a:endParaRPr sz="1100"/>
          </a:p>
          <a:p>
            <a:pPr indent="0" lvl="0" marL="177800" rtl="0" algn="l">
              <a:lnSpc>
                <a:spcPct val="100000"/>
              </a:lnSpc>
              <a:spcBef>
                <a:spcPts val="800"/>
              </a:spcBef>
              <a:spcAft>
                <a:spcPts val="0"/>
              </a:spcAft>
              <a:buNone/>
            </a:pPr>
            <a:r>
              <a:t/>
            </a:r>
            <a:endParaRPr sz="1100"/>
          </a:p>
          <a:p>
            <a:pPr indent="0" lvl="0" marL="0" rtl="0" algn="l">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l">
              <a:lnSpc>
                <a:spcPct val="70000"/>
              </a:lnSpc>
              <a:spcBef>
                <a:spcPts val="800"/>
              </a:spcBef>
              <a:spcAft>
                <a:spcPts val="0"/>
              </a:spcAft>
              <a:buClr>
                <a:schemeClr val="dk1"/>
              </a:buClr>
              <a:buSzPts val="500"/>
              <a:buNone/>
            </a:pPr>
            <a:r>
              <a:rPr b="1" lang="en" sz="500">
                <a:latin typeface="Times New Roman"/>
                <a:ea typeface="Times New Roman"/>
                <a:cs typeface="Times New Roman"/>
                <a:sym typeface="Times New Roman"/>
              </a:rPr>
              <a:t>	</a:t>
            </a:r>
            <a:endParaRPr i="1" sz="4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400"/>
              <a:buNone/>
            </a:pPr>
            <a:r>
              <a:t/>
            </a:r>
            <a:endParaRPr i="1" sz="4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800"/>
              <a:buNone/>
            </a:pPr>
            <a:r>
              <a:t/>
            </a:r>
            <a:endParaRPr b="1" sz="8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l">
              <a:lnSpc>
                <a:spcPct val="70000"/>
              </a:lnSpc>
              <a:spcBef>
                <a:spcPts val="800"/>
              </a:spcBef>
              <a:spcAft>
                <a:spcPts val="0"/>
              </a:spcAft>
              <a:buClr>
                <a:schemeClr val="dk1"/>
              </a:buClr>
              <a:buSzPts val="500"/>
              <a:buNone/>
            </a:pPr>
            <a:r>
              <a:rPr b="1" lang="en" sz="500">
                <a:latin typeface="Times New Roman"/>
                <a:ea typeface="Times New Roman"/>
                <a:cs typeface="Times New Roman"/>
                <a:sym typeface="Times New Roman"/>
              </a:rPr>
              <a:t> </a:t>
            </a:r>
            <a:endParaRPr sz="1100"/>
          </a:p>
          <a:p>
            <a:pPr indent="0" lvl="0" marL="0" rtl="0" algn="ctr">
              <a:lnSpc>
                <a:spcPct val="70000"/>
              </a:lnSpc>
              <a:spcBef>
                <a:spcPts val="800"/>
              </a:spcBef>
              <a:spcAft>
                <a:spcPts val="0"/>
              </a:spcAft>
              <a:buClr>
                <a:schemeClr val="dk1"/>
              </a:buClr>
              <a:buSzPts val="500"/>
              <a:buNone/>
            </a:pPr>
            <a:r>
              <a:rPr lang="en" sz="500">
                <a:latin typeface="Times New Roman"/>
                <a:ea typeface="Times New Roman"/>
                <a:cs typeface="Times New Roman"/>
                <a:sym typeface="Times New Roman"/>
              </a:rPr>
              <a:t> </a:t>
            </a:r>
            <a:endParaRPr sz="1100"/>
          </a:p>
          <a:p>
            <a:pPr indent="0" lvl="1" marL="342900" rtl="0" algn="l">
              <a:lnSpc>
                <a:spcPct val="70000"/>
              </a:lnSpc>
              <a:spcBef>
                <a:spcPts val="400"/>
              </a:spcBef>
              <a:spcAft>
                <a:spcPts val="0"/>
              </a:spcAft>
              <a:buClr>
                <a:schemeClr val="dk1"/>
              </a:buClr>
              <a:buSzPts val="500"/>
              <a:buNone/>
            </a:pPr>
            <a:r>
              <a:t/>
            </a:r>
            <a:endParaRPr sz="500">
              <a:latin typeface="Times New Roman"/>
              <a:ea typeface="Times New Roman"/>
              <a:cs typeface="Times New Roman"/>
              <a:sym typeface="Times New Roman"/>
            </a:endParaRPr>
          </a:p>
          <a:p>
            <a:pPr indent="-152400" lvl="1" marL="520700" rtl="0" algn="l">
              <a:lnSpc>
                <a:spcPct val="70000"/>
              </a:lnSpc>
              <a:spcBef>
                <a:spcPts val="400"/>
              </a:spcBef>
              <a:spcAft>
                <a:spcPts val="0"/>
              </a:spcAft>
              <a:buClr>
                <a:schemeClr val="dk1"/>
              </a:buClr>
              <a:buSzPts val="500"/>
              <a:buFont typeface="Noto Sans Symbols"/>
              <a:buNone/>
            </a:pPr>
            <a:r>
              <a:t/>
            </a:r>
            <a:endParaRPr b="1" sz="500">
              <a:latin typeface="Times New Roman"/>
              <a:ea typeface="Times New Roman"/>
              <a:cs typeface="Times New Roman"/>
              <a:sym typeface="Times New Roman"/>
            </a:endParaRPr>
          </a:p>
          <a:p>
            <a:pPr indent="0" lvl="1" marL="0" rtl="0" algn="l">
              <a:lnSpc>
                <a:spcPct val="70000"/>
              </a:lnSpc>
              <a:spcBef>
                <a:spcPts val="400"/>
              </a:spcBef>
              <a:spcAft>
                <a:spcPts val="1600"/>
              </a:spcAft>
              <a:buClr>
                <a:schemeClr val="dk1"/>
              </a:buClr>
              <a:buSzPts val="400"/>
              <a:buNone/>
            </a:pPr>
            <a:r>
              <a:t/>
            </a:r>
            <a:endParaRPr b="1" sz="400">
              <a:latin typeface="Times New Roman"/>
              <a:ea typeface="Times New Roman"/>
              <a:cs typeface="Times New Roman"/>
              <a:sym typeface="Times New Roman"/>
            </a:endParaRPr>
          </a:p>
        </p:txBody>
      </p:sp>
      <p:sp>
        <p:nvSpPr>
          <p:cNvPr id="488" name="Google Shape;488;p62"/>
          <p:cNvSpPr/>
          <p:nvPr/>
        </p:nvSpPr>
        <p:spPr>
          <a:xfrm>
            <a:off x="0" y="0"/>
            <a:ext cx="9144000" cy="144600"/>
          </a:xfrm>
          <a:prstGeom prst="rect">
            <a:avLst/>
          </a:prstGeom>
          <a:solidFill>
            <a:srgbClr val="000000"/>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489" name="Google Shape;489;p62"/>
          <p:cNvSpPr/>
          <p:nvPr/>
        </p:nvSpPr>
        <p:spPr>
          <a:xfrm>
            <a:off x="0" y="5029200"/>
            <a:ext cx="9144000" cy="144600"/>
          </a:xfrm>
          <a:prstGeom prst="rect">
            <a:avLst/>
          </a:prstGeom>
          <a:solidFill>
            <a:srgbClr val="000000"/>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pic>
        <p:nvPicPr>
          <p:cNvPr id="490" name="Google Shape;490;p62"/>
          <p:cNvPicPr preferRelativeResize="0"/>
          <p:nvPr/>
        </p:nvPicPr>
        <p:blipFill>
          <a:blip r:embed="rId3">
            <a:alphaModFix/>
          </a:blip>
          <a:stretch>
            <a:fillRect/>
          </a:stretch>
        </p:blipFill>
        <p:spPr>
          <a:xfrm>
            <a:off x="63125" y="4601200"/>
            <a:ext cx="309150" cy="309150"/>
          </a:xfrm>
          <a:prstGeom prst="rect">
            <a:avLst/>
          </a:prstGeom>
          <a:noFill/>
          <a:ln>
            <a:noFill/>
          </a:ln>
        </p:spPr>
      </p:pic>
      <p:pic>
        <p:nvPicPr>
          <p:cNvPr id="491" name="Google Shape;491;p62"/>
          <p:cNvPicPr preferRelativeResize="0"/>
          <p:nvPr/>
        </p:nvPicPr>
        <p:blipFill>
          <a:blip r:embed="rId3">
            <a:alphaModFix/>
          </a:blip>
          <a:stretch>
            <a:fillRect/>
          </a:stretch>
        </p:blipFill>
        <p:spPr>
          <a:xfrm>
            <a:off x="8768475" y="4601200"/>
            <a:ext cx="309150" cy="309150"/>
          </a:xfrm>
          <a:prstGeom prst="rect">
            <a:avLst/>
          </a:prstGeom>
          <a:noFill/>
          <a:ln>
            <a:noFill/>
          </a:ln>
        </p:spPr>
      </p:pic>
      <p:sp>
        <p:nvSpPr>
          <p:cNvPr id="492" name="Google Shape;492;p62"/>
          <p:cNvSpPr txBox="1"/>
          <p:nvPr/>
        </p:nvSpPr>
        <p:spPr>
          <a:xfrm>
            <a:off x="458550" y="3675850"/>
            <a:ext cx="2685900" cy="158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latin typeface="Times New Roman"/>
                <a:ea typeface="Times New Roman"/>
                <a:cs typeface="Times New Roman"/>
                <a:sym typeface="Times New Roman"/>
              </a:rPr>
              <a:t>PK			FKs</a:t>
            </a:r>
            <a:endParaRPr sz="900">
              <a:latin typeface="Times New Roman"/>
              <a:ea typeface="Times New Roman"/>
              <a:cs typeface="Times New Roman"/>
              <a:sym typeface="Times New Roman"/>
            </a:endParaRPr>
          </a:p>
          <a:p>
            <a:pPr indent="0" lvl="0" marL="0" rtl="0" algn="l">
              <a:spcBef>
                <a:spcPts val="0"/>
              </a:spcBef>
              <a:spcAft>
                <a:spcPts val="0"/>
              </a:spcAft>
              <a:buNone/>
            </a:pPr>
            <a:r>
              <a:rPr lang="en" sz="900">
                <a:latin typeface="Times New Roman"/>
                <a:ea typeface="Times New Roman"/>
                <a:cs typeface="Times New Roman"/>
                <a:sym typeface="Times New Roman"/>
              </a:rPr>
              <a:t>------------			------------	</a:t>
            </a:r>
            <a:endParaRPr sz="900">
              <a:latin typeface="Times New Roman"/>
              <a:ea typeface="Times New Roman"/>
              <a:cs typeface="Times New Roman"/>
              <a:sym typeface="Times New Roman"/>
            </a:endParaRPr>
          </a:p>
          <a:p>
            <a:pPr indent="0" lvl="0" marL="0" rtl="0" algn="l">
              <a:spcBef>
                <a:spcPts val="0"/>
              </a:spcBef>
              <a:spcAft>
                <a:spcPts val="0"/>
              </a:spcAft>
              <a:buNone/>
            </a:pPr>
            <a:r>
              <a:rPr lang="en" sz="900">
                <a:latin typeface="Times New Roman"/>
                <a:ea typeface="Times New Roman"/>
                <a:cs typeface="Times New Roman"/>
                <a:sym typeface="Times New Roman"/>
              </a:rPr>
              <a:t>INV_ID			CAT_ID</a:t>
            </a:r>
            <a:endParaRPr sz="900">
              <a:latin typeface="Times New Roman"/>
              <a:ea typeface="Times New Roman"/>
              <a:cs typeface="Times New Roman"/>
              <a:sym typeface="Times New Roman"/>
            </a:endParaRPr>
          </a:p>
          <a:p>
            <a:pPr indent="0" lvl="0" marL="0" rtl="0" algn="l">
              <a:spcBef>
                <a:spcPts val="0"/>
              </a:spcBef>
              <a:spcAft>
                <a:spcPts val="0"/>
              </a:spcAft>
              <a:buNone/>
            </a:pPr>
            <a:r>
              <a:rPr lang="en" sz="900">
                <a:latin typeface="Times New Roman"/>
                <a:ea typeface="Times New Roman"/>
                <a:cs typeface="Times New Roman"/>
                <a:sym typeface="Times New Roman"/>
              </a:rPr>
              <a:t>			ORD_ID</a:t>
            </a:r>
            <a:endParaRPr sz="900">
              <a:latin typeface="Times New Roman"/>
              <a:ea typeface="Times New Roman"/>
              <a:cs typeface="Times New Roman"/>
              <a:sym typeface="Times New Roman"/>
            </a:endParaRPr>
          </a:p>
          <a:p>
            <a:pPr indent="0" lvl="0" marL="0" rtl="0" algn="l">
              <a:spcBef>
                <a:spcPts val="0"/>
              </a:spcBef>
              <a:spcAft>
                <a:spcPts val="0"/>
              </a:spcAft>
              <a:buNone/>
            </a:pPr>
            <a:r>
              <a:rPr lang="en" sz="900">
                <a:latin typeface="Times New Roman"/>
                <a:ea typeface="Times New Roman"/>
                <a:cs typeface="Times New Roman"/>
                <a:sym typeface="Times New Roman"/>
              </a:rPr>
              <a:t>			INVOICE_ID</a:t>
            </a:r>
            <a:endParaRPr sz="900">
              <a:latin typeface="Times New Roman"/>
              <a:ea typeface="Times New Roman"/>
              <a:cs typeface="Times New Roman"/>
              <a:sym typeface="Times New Roman"/>
            </a:endParaRPr>
          </a:p>
          <a:p>
            <a:pPr indent="0" lvl="0" marL="0" rtl="0" algn="l">
              <a:spcBef>
                <a:spcPts val="0"/>
              </a:spcBef>
              <a:spcAft>
                <a:spcPts val="0"/>
              </a:spcAft>
              <a:buNone/>
            </a:pPr>
            <a:r>
              <a:t/>
            </a:r>
            <a:endParaRPr sz="900">
              <a:latin typeface="Times New Roman"/>
              <a:ea typeface="Times New Roman"/>
              <a:cs typeface="Times New Roman"/>
              <a:sym typeface="Times New Roman"/>
            </a:endParaRPr>
          </a:p>
        </p:txBody>
      </p:sp>
      <p:sp>
        <p:nvSpPr>
          <p:cNvPr id="493" name="Google Shape;493;p62"/>
          <p:cNvSpPr/>
          <p:nvPr/>
        </p:nvSpPr>
        <p:spPr>
          <a:xfrm>
            <a:off x="458550" y="3629650"/>
            <a:ext cx="2275800" cy="9171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94" name="Google Shape;494;p62"/>
          <p:cNvPicPr preferRelativeResize="0"/>
          <p:nvPr/>
        </p:nvPicPr>
        <p:blipFill>
          <a:blip r:embed="rId4">
            <a:alphaModFix/>
          </a:blip>
          <a:stretch>
            <a:fillRect/>
          </a:stretch>
        </p:blipFill>
        <p:spPr>
          <a:xfrm>
            <a:off x="439375" y="1037825"/>
            <a:ext cx="8265250" cy="21507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63"/>
          <p:cNvSpPr txBox="1"/>
          <p:nvPr>
            <p:ph idx="1" type="body"/>
          </p:nvPr>
        </p:nvSpPr>
        <p:spPr>
          <a:xfrm>
            <a:off x="773753" y="65854"/>
            <a:ext cx="7886700" cy="4020000"/>
          </a:xfrm>
          <a:prstGeom prst="rect">
            <a:avLst/>
          </a:prstGeom>
          <a:noFill/>
          <a:ln>
            <a:noFill/>
          </a:ln>
        </p:spPr>
        <p:txBody>
          <a:bodyPr anchorCtr="0" anchor="t" bIns="34275" lIns="68575" spcFirstLastPara="1" rIns="68575" wrap="square" tIns="34275">
            <a:noAutofit/>
          </a:bodyPr>
          <a:lstStyle/>
          <a:p>
            <a:pPr indent="0" lvl="0" marL="0" rtl="0" algn="l">
              <a:lnSpc>
                <a:spcPct val="70000"/>
              </a:lnSpc>
              <a:spcBef>
                <a:spcPts val="0"/>
              </a:spcBef>
              <a:spcAft>
                <a:spcPts val="0"/>
              </a:spcAft>
              <a:buClr>
                <a:schemeClr val="dk1"/>
              </a:buClr>
              <a:buSzPts val="1400"/>
              <a:buNone/>
            </a:pPr>
            <a:r>
              <a:t/>
            </a:r>
            <a:endParaRPr b="1" sz="1400" u="sng">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3000"/>
              <a:buNone/>
            </a:pPr>
            <a:r>
              <a:rPr b="1" lang="en" sz="1400">
                <a:solidFill>
                  <a:srgbClr val="000000"/>
                </a:solidFill>
                <a:latin typeface="Times New Roman"/>
                <a:ea typeface="Times New Roman"/>
                <a:cs typeface="Times New Roman"/>
                <a:sym typeface="Times New Roman"/>
              </a:rPr>
              <a:t>Opportunities</a:t>
            </a:r>
            <a:endParaRPr b="1" sz="1400">
              <a:solidFill>
                <a:srgbClr val="000000"/>
              </a:solidFill>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3000"/>
              <a:buNone/>
            </a:pPr>
            <a:r>
              <a:t/>
            </a:r>
            <a:endParaRPr b="1">
              <a:solidFill>
                <a:srgbClr val="000000"/>
              </a:solidFill>
              <a:latin typeface="Times New Roman"/>
              <a:ea typeface="Times New Roman"/>
              <a:cs typeface="Times New Roman"/>
              <a:sym typeface="Times New Roman"/>
            </a:endParaRPr>
          </a:p>
          <a:p>
            <a:pPr indent="0" lvl="0" marL="457200" rtl="0" algn="ctr">
              <a:lnSpc>
                <a:spcPct val="100000"/>
              </a:lnSpc>
              <a:spcBef>
                <a:spcPts val="800"/>
              </a:spcBef>
              <a:spcAft>
                <a:spcPts val="0"/>
              </a:spcAft>
              <a:buNone/>
            </a:pPr>
            <a:r>
              <a:t/>
            </a:r>
            <a:endParaRPr b="1" sz="1400">
              <a:solidFill>
                <a:srgbClr val="000000"/>
              </a:solidFill>
              <a:latin typeface="Times New Roman"/>
              <a:ea typeface="Times New Roman"/>
              <a:cs typeface="Times New Roman"/>
              <a:sym typeface="Times New Roman"/>
            </a:endParaRPr>
          </a:p>
          <a:p>
            <a:pPr indent="0" lvl="0" marL="457200" rtl="0" algn="l">
              <a:lnSpc>
                <a:spcPct val="100000"/>
              </a:lnSpc>
              <a:spcBef>
                <a:spcPts val="800"/>
              </a:spcBef>
              <a:spcAft>
                <a:spcPts val="0"/>
              </a:spcAft>
              <a:buNone/>
            </a:pPr>
            <a:r>
              <a:t/>
            </a:r>
            <a:endParaRPr sz="1200">
              <a:solidFill>
                <a:srgbClr val="000000"/>
              </a:solidFill>
              <a:latin typeface="Times New Roman"/>
              <a:ea typeface="Times New Roman"/>
              <a:cs typeface="Times New Roman"/>
              <a:sym typeface="Times New Roman"/>
            </a:endParaRPr>
          </a:p>
          <a:p>
            <a:pPr indent="0" lvl="0" marL="177800" rtl="0" algn="l">
              <a:lnSpc>
                <a:spcPct val="100000"/>
              </a:lnSpc>
              <a:spcBef>
                <a:spcPts val="800"/>
              </a:spcBef>
              <a:spcAft>
                <a:spcPts val="0"/>
              </a:spcAft>
              <a:buNone/>
            </a:pPr>
            <a:r>
              <a:t/>
            </a:r>
            <a:endParaRPr sz="1100">
              <a:solidFill>
                <a:srgbClr val="000000"/>
              </a:solidFill>
            </a:endParaRPr>
          </a:p>
          <a:p>
            <a:pPr indent="0" lvl="0" marL="0" rtl="0" algn="l">
              <a:lnSpc>
                <a:spcPct val="100000"/>
              </a:lnSpc>
              <a:spcBef>
                <a:spcPts val="800"/>
              </a:spcBef>
              <a:spcAft>
                <a:spcPts val="0"/>
              </a:spcAft>
              <a:buNone/>
            </a:pPr>
            <a:r>
              <a:rPr lang="en" sz="1800">
                <a:solidFill>
                  <a:srgbClr val="000000"/>
                </a:solidFill>
                <a:latin typeface="Times New Roman"/>
                <a:ea typeface="Times New Roman"/>
                <a:cs typeface="Times New Roman"/>
                <a:sym typeface="Times New Roman"/>
              </a:rPr>
              <a:t> </a:t>
            </a:r>
            <a:endParaRPr sz="1100">
              <a:solidFill>
                <a:srgbClr val="000000"/>
              </a:solidFill>
            </a:endParaRPr>
          </a:p>
          <a:p>
            <a:pPr indent="0" lvl="0" marL="0" rtl="0" algn="l">
              <a:lnSpc>
                <a:spcPct val="100000"/>
              </a:lnSpc>
              <a:spcBef>
                <a:spcPts val="800"/>
              </a:spcBef>
              <a:spcAft>
                <a:spcPts val="0"/>
              </a:spcAft>
              <a:buNone/>
            </a:pPr>
            <a:r>
              <a:rPr lang="en" sz="1800">
                <a:solidFill>
                  <a:srgbClr val="000000"/>
                </a:solidFill>
                <a:latin typeface="Times New Roman"/>
                <a:ea typeface="Times New Roman"/>
                <a:cs typeface="Times New Roman"/>
                <a:sym typeface="Times New Roman"/>
              </a:rPr>
              <a:t> </a:t>
            </a:r>
            <a:endParaRPr sz="1100"/>
          </a:p>
          <a:p>
            <a:pPr indent="0" lvl="0" marL="177800" rtl="0" algn="l">
              <a:lnSpc>
                <a:spcPct val="100000"/>
              </a:lnSpc>
              <a:spcBef>
                <a:spcPts val="800"/>
              </a:spcBef>
              <a:spcAft>
                <a:spcPts val="0"/>
              </a:spcAft>
              <a:buNone/>
            </a:pPr>
            <a:r>
              <a:t/>
            </a:r>
            <a:endParaRPr sz="1100"/>
          </a:p>
          <a:p>
            <a:pPr indent="0" lvl="0" marL="0" rtl="0" algn="l">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l">
              <a:lnSpc>
                <a:spcPct val="70000"/>
              </a:lnSpc>
              <a:spcBef>
                <a:spcPts val="800"/>
              </a:spcBef>
              <a:spcAft>
                <a:spcPts val="0"/>
              </a:spcAft>
              <a:buClr>
                <a:schemeClr val="dk1"/>
              </a:buClr>
              <a:buSzPts val="500"/>
              <a:buNone/>
            </a:pPr>
            <a:r>
              <a:rPr b="1" lang="en" sz="500">
                <a:latin typeface="Times New Roman"/>
                <a:ea typeface="Times New Roman"/>
                <a:cs typeface="Times New Roman"/>
                <a:sym typeface="Times New Roman"/>
              </a:rPr>
              <a:t>	</a:t>
            </a:r>
            <a:endParaRPr i="1" sz="4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400"/>
              <a:buNone/>
            </a:pPr>
            <a:r>
              <a:t/>
            </a:r>
            <a:endParaRPr i="1" sz="4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800"/>
              <a:buNone/>
            </a:pPr>
            <a:r>
              <a:t/>
            </a:r>
            <a:endParaRPr b="1" sz="8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l">
              <a:lnSpc>
                <a:spcPct val="70000"/>
              </a:lnSpc>
              <a:spcBef>
                <a:spcPts val="800"/>
              </a:spcBef>
              <a:spcAft>
                <a:spcPts val="0"/>
              </a:spcAft>
              <a:buClr>
                <a:schemeClr val="dk1"/>
              </a:buClr>
              <a:buSzPts val="500"/>
              <a:buNone/>
            </a:pPr>
            <a:r>
              <a:rPr b="1" lang="en" sz="500">
                <a:latin typeface="Times New Roman"/>
                <a:ea typeface="Times New Roman"/>
                <a:cs typeface="Times New Roman"/>
                <a:sym typeface="Times New Roman"/>
              </a:rPr>
              <a:t> </a:t>
            </a:r>
            <a:endParaRPr sz="1100"/>
          </a:p>
          <a:p>
            <a:pPr indent="0" lvl="0" marL="0" rtl="0" algn="ctr">
              <a:lnSpc>
                <a:spcPct val="70000"/>
              </a:lnSpc>
              <a:spcBef>
                <a:spcPts val="800"/>
              </a:spcBef>
              <a:spcAft>
                <a:spcPts val="0"/>
              </a:spcAft>
              <a:buClr>
                <a:schemeClr val="dk1"/>
              </a:buClr>
              <a:buSzPts val="500"/>
              <a:buNone/>
            </a:pPr>
            <a:r>
              <a:rPr lang="en" sz="500">
                <a:latin typeface="Times New Roman"/>
                <a:ea typeface="Times New Roman"/>
                <a:cs typeface="Times New Roman"/>
                <a:sym typeface="Times New Roman"/>
              </a:rPr>
              <a:t> </a:t>
            </a:r>
            <a:endParaRPr sz="1100"/>
          </a:p>
          <a:p>
            <a:pPr indent="0" lvl="1" marL="342900" rtl="0" algn="l">
              <a:lnSpc>
                <a:spcPct val="70000"/>
              </a:lnSpc>
              <a:spcBef>
                <a:spcPts val="400"/>
              </a:spcBef>
              <a:spcAft>
                <a:spcPts val="0"/>
              </a:spcAft>
              <a:buClr>
                <a:schemeClr val="dk1"/>
              </a:buClr>
              <a:buSzPts val="500"/>
              <a:buNone/>
            </a:pPr>
            <a:r>
              <a:t/>
            </a:r>
            <a:endParaRPr sz="500">
              <a:latin typeface="Times New Roman"/>
              <a:ea typeface="Times New Roman"/>
              <a:cs typeface="Times New Roman"/>
              <a:sym typeface="Times New Roman"/>
            </a:endParaRPr>
          </a:p>
          <a:p>
            <a:pPr indent="-152400" lvl="1" marL="520700" rtl="0" algn="l">
              <a:lnSpc>
                <a:spcPct val="70000"/>
              </a:lnSpc>
              <a:spcBef>
                <a:spcPts val="400"/>
              </a:spcBef>
              <a:spcAft>
                <a:spcPts val="0"/>
              </a:spcAft>
              <a:buClr>
                <a:schemeClr val="dk1"/>
              </a:buClr>
              <a:buSzPts val="500"/>
              <a:buFont typeface="Noto Sans Symbols"/>
              <a:buNone/>
            </a:pPr>
            <a:r>
              <a:t/>
            </a:r>
            <a:endParaRPr b="1" sz="500">
              <a:latin typeface="Times New Roman"/>
              <a:ea typeface="Times New Roman"/>
              <a:cs typeface="Times New Roman"/>
              <a:sym typeface="Times New Roman"/>
            </a:endParaRPr>
          </a:p>
          <a:p>
            <a:pPr indent="0" lvl="1" marL="0" rtl="0" algn="l">
              <a:lnSpc>
                <a:spcPct val="70000"/>
              </a:lnSpc>
              <a:spcBef>
                <a:spcPts val="400"/>
              </a:spcBef>
              <a:spcAft>
                <a:spcPts val="1600"/>
              </a:spcAft>
              <a:buClr>
                <a:schemeClr val="dk1"/>
              </a:buClr>
              <a:buSzPts val="400"/>
              <a:buNone/>
            </a:pPr>
            <a:r>
              <a:t/>
            </a:r>
            <a:endParaRPr b="1" sz="400">
              <a:latin typeface="Times New Roman"/>
              <a:ea typeface="Times New Roman"/>
              <a:cs typeface="Times New Roman"/>
              <a:sym typeface="Times New Roman"/>
            </a:endParaRPr>
          </a:p>
        </p:txBody>
      </p:sp>
      <p:sp>
        <p:nvSpPr>
          <p:cNvPr id="500" name="Google Shape;500;p63"/>
          <p:cNvSpPr/>
          <p:nvPr/>
        </p:nvSpPr>
        <p:spPr>
          <a:xfrm>
            <a:off x="0" y="0"/>
            <a:ext cx="9144000" cy="144600"/>
          </a:xfrm>
          <a:prstGeom prst="rect">
            <a:avLst/>
          </a:prstGeom>
          <a:solidFill>
            <a:srgbClr val="000000"/>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501" name="Google Shape;501;p63"/>
          <p:cNvSpPr/>
          <p:nvPr/>
        </p:nvSpPr>
        <p:spPr>
          <a:xfrm>
            <a:off x="0" y="5029200"/>
            <a:ext cx="9144000" cy="144600"/>
          </a:xfrm>
          <a:prstGeom prst="rect">
            <a:avLst/>
          </a:prstGeom>
          <a:solidFill>
            <a:srgbClr val="000000"/>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pic>
        <p:nvPicPr>
          <p:cNvPr id="502" name="Google Shape;502;p63"/>
          <p:cNvPicPr preferRelativeResize="0"/>
          <p:nvPr/>
        </p:nvPicPr>
        <p:blipFill>
          <a:blip r:embed="rId3">
            <a:alphaModFix/>
          </a:blip>
          <a:stretch>
            <a:fillRect/>
          </a:stretch>
        </p:blipFill>
        <p:spPr>
          <a:xfrm>
            <a:off x="63125" y="4601200"/>
            <a:ext cx="309150" cy="309150"/>
          </a:xfrm>
          <a:prstGeom prst="rect">
            <a:avLst/>
          </a:prstGeom>
          <a:noFill/>
          <a:ln>
            <a:noFill/>
          </a:ln>
        </p:spPr>
      </p:pic>
      <p:pic>
        <p:nvPicPr>
          <p:cNvPr id="503" name="Google Shape;503;p63"/>
          <p:cNvPicPr preferRelativeResize="0"/>
          <p:nvPr/>
        </p:nvPicPr>
        <p:blipFill>
          <a:blip r:embed="rId3">
            <a:alphaModFix/>
          </a:blip>
          <a:stretch>
            <a:fillRect/>
          </a:stretch>
        </p:blipFill>
        <p:spPr>
          <a:xfrm>
            <a:off x="8770400" y="4601200"/>
            <a:ext cx="309150" cy="309150"/>
          </a:xfrm>
          <a:prstGeom prst="rect">
            <a:avLst/>
          </a:prstGeom>
          <a:noFill/>
          <a:ln>
            <a:noFill/>
          </a:ln>
        </p:spPr>
      </p:pic>
      <p:sp>
        <p:nvSpPr>
          <p:cNvPr id="504" name="Google Shape;504;p63"/>
          <p:cNvSpPr txBox="1"/>
          <p:nvPr/>
        </p:nvSpPr>
        <p:spPr>
          <a:xfrm>
            <a:off x="534750" y="3523450"/>
            <a:ext cx="2685900" cy="158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latin typeface="Times New Roman"/>
                <a:ea typeface="Times New Roman"/>
                <a:cs typeface="Times New Roman"/>
                <a:sym typeface="Times New Roman"/>
              </a:rPr>
              <a:t>PK			FKs</a:t>
            </a:r>
            <a:endParaRPr sz="900">
              <a:latin typeface="Times New Roman"/>
              <a:ea typeface="Times New Roman"/>
              <a:cs typeface="Times New Roman"/>
              <a:sym typeface="Times New Roman"/>
            </a:endParaRPr>
          </a:p>
          <a:p>
            <a:pPr indent="0" lvl="0" marL="0" rtl="0" algn="l">
              <a:spcBef>
                <a:spcPts val="0"/>
              </a:spcBef>
              <a:spcAft>
                <a:spcPts val="0"/>
              </a:spcAft>
              <a:buNone/>
            </a:pPr>
            <a:r>
              <a:rPr lang="en" sz="900">
                <a:latin typeface="Times New Roman"/>
                <a:ea typeface="Times New Roman"/>
                <a:cs typeface="Times New Roman"/>
                <a:sym typeface="Times New Roman"/>
              </a:rPr>
              <a:t>------------			------------	</a:t>
            </a:r>
            <a:endParaRPr sz="900">
              <a:latin typeface="Times New Roman"/>
              <a:ea typeface="Times New Roman"/>
              <a:cs typeface="Times New Roman"/>
              <a:sym typeface="Times New Roman"/>
            </a:endParaRPr>
          </a:p>
          <a:p>
            <a:pPr indent="0" lvl="0" marL="0" rtl="0" algn="l">
              <a:spcBef>
                <a:spcPts val="0"/>
              </a:spcBef>
              <a:spcAft>
                <a:spcPts val="0"/>
              </a:spcAft>
              <a:buNone/>
            </a:pPr>
            <a:r>
              <a:rPr lang="en" sz="900">
                <a:latin typeface="Times New Roman"/>
                <a:ea typeface="Times New Roman"/>
                <a:cs typeface="Times New Roman"/>
                <a:sym typeface="Times New Roman"/>
              </a:rPr>
              <a:t>OPP_ID			ACCT_ID</a:t>
            </a:r>
            <a:endParaRPr sz="900">
              <a:latin typeface="Times New Roman"/>
              <a:ea typeface="Times New Roman"/>
              <a:cs typeface="Times New Roman"/>
              <a:sym typeface="Times New Roman"/>
            </a:endParaRPr>
          </a:p>
          <a:p>
            <a:pPr indent="0" lvl="0" marL="0" rtl="0" algn="l">
              <a:spcBef>
                <a:spcPts val="0"/>
              </a:spcBef>
              <a:spcAft>
                <a:spcPts val="0"/>
              </a:spcAft>
              <a:buNone/>
            </a:pPr>
            <a:r>
              <a:rPr lang="en" sz="900">
                <a:latin typeface="Times New Roman"/>
                <a:ea typeface="Times New Roman"/>
                <a:cs typeface="Times New Roman"/>
                <a:sym typeface="Times New Roman"/>
              </a:rPr>
              <a:t>			LEAD_ID</a:t>
            </a:r>
            <a:endParaRPr sz="900">
              <a:latin typeface="Times New Roman"/>
              <a:ea typeface="Times New Roman"/>
              <a:cs typeface="Times New Roman"/>
              <a:sym typeface="Times New Roman"/>
            </a:endParaRPr>
          </a:p>
          <a:p>
            <a:pPr indent="0" lvl="0" marL="0" rtl="0" algn="l">
              <a:spcBef>
                <a:spcPts val="0"/>
              </a:spcBef>
              <a:spcAft>
                <a:spcPts val="0"/>
              </a:spcAft>
              <a:buNone/>
            </a:pPr>
            <a:r>
              <a:rPr lang="en" sz="900">
                <a:latin typeface="Times New Roman"/>
                <a:ea typeface="Times New Roman"/>
                <a:cs typeface="Times New Roman"/>
                <a:sym typeface="Times New Roman"/>
              </a:rPr>
              <a:t>			CAT_ID</a:t>
            </a:r>
            <a:endParaRPr sz="900">
              <a:latin typeface="Times New Roman"/>
              <a:ea typeface="Times New Roman"/>
              <a:cs typeface="Times New Roman"/>
              <a:sym typeface="Times New Roman"/>
            </a:endParaRPr>
          </a:p>
          <a:p>
            <a:pPr indent="0" lvl="0" marL="0" rtl="0" algn="l">
              <a:spcBef>
                <a:spcPts val="0"/>
              </a:spcBef>
              <a:spcAft>
                <a:spcPts val="0"/>
              </a:spcAft>
              <a:buNone/>
            </a:pPr>
            <a:r>
              <a:t/>
            </a:r>
            <a:endParaRPr sz="900">
              <a:latin typeface="Times New Roman"/>
              <a:ea typeface="Times New Roman"/>
              <a:cs typeface="Times New Roman"/>
              <a:sym typeface="Times New Roman"/>
            </a:endParaRPr>
          </a:p>
        </p:txBody>
      </p:sp>
      <p:sp>
        <p:nvSpPr>
          <p:cNvPr id="505" name="Google Shape;505;p63"/>
          <p:cNvSpPr/>
          <p:nvPr/>
        </p:nvSpPr>
        <p:spPr>
          <a:xfrm>
            <a:off x="458550" y="3477250"/>
            <a:ext cx="2275800" cy="8994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06" name="Google Shape;506;p63"/>
          <p:cNvPicPr preferRelativeResize="0"/>
          <p:nvPr/>
        </p:nvPicPr>
        <p:blipFill>
          <a:blip r:embed="rId4">
            <a:alphaModFix/>
          </a:blip>
          <a:stretch>
            <a:fillRect/>
          </a:stretch>
        </p:blipFill>
        <p:spPr>
          <a:xfrm>
            <a:off x="425762" y="997451"/>
            <a:ext cx="8582676" cy="183916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64"/>
          <p:cNvSpPr txBox="1"/>
          <p:nvPr>
            <p:ph idx="1" type="body"/>
          </p:nvPr>
        </p:nvSpPr>
        <p:spPr>
          <a:xfrm>
            <a:off x="750428" y="65854"/>
            <a:ext cx="7886700" cy="4020000"/>
          </a:xfrm>
          <a:prstGeom prst="rect">
            <a:avLst/>
          </a:prstGeom>
          <a:noFill/>
          <a:ln>
            <a:noFill/>
          </a:ln>
        </p:spPr>
        <p:txBody>
          <a:bodyPr anchorCtr="0" anchor="t" bIns="34275" lIns="68575" spcFirstLastPara="1" rIns="68575" wrap="square" tIns="34275">
            <a:noAutofit/>
          </a:bodyPr>
          <a:lstStyle/>
          <a:p>
            <a:pPr indent="0" lvl="0" marL="0" rtl="0" algn="l">
              <a:lnSpc>
                <a:spcPct val="70000"/>
              </a:lnSpc>
              <a:spcBef>
                <a:spcPts val="0"/>
              </a:spcBef>
              <a:spcAft>
                <a:spcPts val="0"/>
              </a:spcAft>
              <a:buClr>
                <a:schemeClr val="dk1"/>
              </a:buClr>
              <a:buSzPts val="1400"/>
              <a:buNone/>
            </a:pPr>
            <a:r>
              <a:t/>
            </a:r>
            <a:endParaRPr b="1" sz="1400" u="sng">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3000"/>
              <a:buNone/>
            </a:pPr>
            <a:r>
              <a:rPr b="1" lang="en" sz="1400">
                <a:solidFill>
                  <a:srgbClr val="000000"/>
                </a:solidFill>
                <a:latin typeface="Times New Roman"/>
                <a:ea typeface="Times New Roman"/>
                <a:cs typeface="Times New Roman"/>
                <a:sym typeface="Times New Roman"/>
              </a:rPr>
              <a:t>Quotes</a:t>
            </a:r>
            <a:endParaRPr b="1" sz="1400">
              <a:solidFill>
                <a:srgbClr val="000000"/>
              </a:solidFill>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3000"/>
              <a:buNone/>
            </a:pPr>
            <a:r>
              <a:t/>
            </a:r>
            <a:endParaRPr b="1">
              <a:solidFill>
                <a:srgbClr val="000000"/>
              </a:solidFill>
              <a:latin typeface="Times New Roman"/>
              <a:ea typeface="Times New Roman"/>
              <a:cs typeface="Times New Roman"/>
              <a:sym typeface="Times New Roman"/>
            </a:endParaRPr>
          </a:p>
          <a:p>
            <a:pPr indent="0" lvl="0" marL="457200" rtl="0" algn="ctr">
              <a:lnSpc>
                <a:spcPct val="100000"/>
              </a:lnSpc>
              <a:spcBef>
                <a:spcPts val="800"/>
              </a:spcBef>
              <a:spcAft>
                <a:spcPts val="0"/>
              </a:spcAft>
              <a:buNone/>
            </a:pPr>
            <a:r>
              <a:t/>
            </a:r>
            <a:endParaRPr b="1" sz="1400">
              <a:solidFill>
                <a:srgbClr val="000000"/>
              </a:solidFill>
              <a:latin typeface="Times New Roman"/>
              <a:ea typeface="Times New Roman"/>
              <a:cs typeface="Times New Roman"/>
              <a:sym typeface="Times New Roman"/>
            </a:endParaRPr>
          </a:p>
          <a:p>
            <a:pPr indent="0" lvl="0" marL="457200" rtl="0" algn="l">
              <a:lnSpc>
                <a:spcPct val="100000"/>
              </a:lnSpc>
              <a:spcBef>
                <a:spcPts val="800"/>
              </a:spcBef>
              <a:spcAft>
                <a:spcPts val="0"/>
              </a:spcAft>
              <a:buNone/>
            </a:pPr>
            <a:r>
              <a:t/>
            </a:r>
            <a:endParaRPr sz="1200">
              <a:solidFill>
                <a:srgbClr val="000000"/>
              </a:solidFill>
              <a:latin typeface="Times New Roman"/>
              <a:ea typeface="Times New Roman"/>
              <a:cs typeface="Times New Roman"/>
              <a:sym typeface="Times New Roman"/>
            </a:endParaRPr>
          </a:p>
          <a:p>
            <a:pPr indent="0" lvl="0" marL="177800" rtl="0" algn="l">
              <a:lnSpc>
                <a:spcPct val="100000"/>
              </a:lnSpc>
              <a:spcBef>
                <a:spcPts val="800"/>
              </a:spcBef>
              <a:spcAft>
                <a:spcPts val="0"/>
              </a:spcAft>
              <a:buNone/>
            </a:pPr>
            <a:r>
              <a:t/>
            </a:r>
            <a:endParaRPr sz="1100">
              <a:solidFill>
                <a:srgbClr val="000000"/>
              </a:solidFill>
            </a:endParaRPr>
          </a:p>
          <a:p>
            <a:pPr indent="0" lvl="0" marL="0" rtl="0" algn="l">
              <a:lnSpc>
                <a:spcPct val="100000"/>
              </a:lnSpc>
              <a:spcBef>
                <a:spcPts val="800"/>
              </a:spcBef>
              <a:spcAft>
                <a:spcPts val="0"/>
              </a:spcAft>
              <a:buNone/>
            </a:pPr>
            <a:r>
              <a:rPr lang="en" sz="1800">
                <a:solidFill>
                  <a:srgbClr val="000000"/>
                </a:solidFill>
                <a:latin typeface="Times New Roman"/>
                <a:ea typeface="Times New Roman"/>
                <a:cs typeface="Times New Roman"/>
                <a:sym typeface="Times New Roman"/>
              </a:rPr>
              <a:t> </a:t>
            </a:r>
            <a:endParaRPr sz="1100">
              <a:solidFill>
                <a:srgbClr val="000000"/>
              </a:solidFill>
            </a:endParaRPr>
          </a:p>
          <a:p>
            <a:pPr indent="0" lvl="0" marL="0" rtl="0" algn="l">
              <a:lnSpc>
                <a:spcPct val="100000"/>
              </a:lnSpc>
              <a:spcBef>
                <a:spcPts val="800"/>
              </a:spcBef>
              <a:spcAft>
                <a:spcPts val="0"/>
              </a:spcAft>
              <a:buNone/>
            </a:pPr>
            <a:r>
              <a:rPr lang="en" sz="1800">
                <a:solidFill>
                  <a:srgbClr val="000000"/>
                </a:solidFill>
                <a:latin typeface="Times New Roman"/>
                <a:ea typeface="Times New Roman"/>
                <a:cs typeface="Times New Roman"/>
                <a:sym typeface="Times New Roman"/>
              </a:rPr>
              <a:t> </a:t>
            </a:r>
            <a:endParaRPr sz="1100"/>
          </a:p>
          <a:p>
            <a:pPr indent="0" lvl="0" marL="177800" rtl="0" algn="l">
              <a:lnSpc>
                <a:spcPct val="100000"/>
              </a:lnSpc>
              <a:spcBef>
                <a:spcPts val="800"/>
              </a:spcBef>
              <a:spcAft>
                <a:spcPts val="0"/>
              </a:spcAft>
              <a:buNone/>
            </a:pPr>
            <a:r>
              <a:t/>
            </a:r>
            <a:endParaRPr sz="1100"/>
          </a:p>
          <a:p>
            <a:pPr indent="0" lvl="0" marL="0" rtl="0" algn="l">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l">
              <a:lnSpc>
                <a:spcPct val="70000"/>
              </a:lnSpc>
              <a:spcBef>
                <a:spcPts val="800"/>
              </a:spcBef>
              <a:spcAft>
                <a:spcPts val="0"/>
              </a:spcAft>
              <a:buClr>
                <a:schemeClr val="dk1"/>
              </a:buClr>
              <a:buSzPts val="500"/>
              <a:buNone/>
            </a:pPr>
            <a:r>
              <a:rPr b="1" lang="en" sz="500">
                <a:latin typeface="Times New Roman"/>
                <a:ea typeface="Times New Roman"/>
                <a:cs typeface="Times New Roman"/>
                <a:sym typeface="Times New Roman"/>
              </a:rPr>
              <a:t>	</a:t>
            </a:r>
            <a:endParaRPr i="1" sz="4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400"/>
              <a:buNone/>
            </a:pPr>
            <a:r>
              <a:t/>
            </a:r>
            <a:endParaRPr i="1" sz="4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800"/>
              <a:buNone/>
            </a:pPr>
            <a:r>
              <a:t/>
            </a:r>
            <a:endParaRPr b="1" sz="8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l">
              <a:lnSpc>
                <a:spcPct val="70000"/>
              </a:lnSpc>
              <a:spcBef>
                <a:spcPts val="800"/>
              </a:spcBef>
              <a:spcAft>
                <a:spcPts val="0"/>
              </a:spcAft>
              <a:buClr>
                <a:schemeClr val="dk1"/>
              </a:buClr>
              <a:buSzPts val="500"/>
              <a:buNone/>
            </a:pPr>
            <a:r>
              <a:rPr b="1" lang="en" sz="500">
                <a:latin typeface="Times New Roman"/>
                <a:ea typeface="Times New Roman"/>
                <a:cs typeface="Times New Roman"/>
                <a:sym typeface="Times New Roman"/>
              </a:rPr>
              <a:t> </a:t>
            </a:r>
            <a:endParaRPr sz="1100"/>
          </a:p>
          <a:p>
            <a:pPr indent="0" lvl="0" marL="0" rtl="0" algn="ctr">
              <a:lnSpc>
                <a:spcPct val="70000"/>
              </a:lnSpc>
              <a:spcBef>
                <a:spcPts val="800"/>
              </a:spcBef>
              <a:spcAft>
                <a:spcPts val="0"/>
              </a:spcAft>
              <a:buClr>
                <a:schemeClr val="dk1"/>
              </a:buClr>
              <a:buSzPts val="500"/>
              <a:buNone/>
            </a:pPr>
            <a:r>
              <a:rPr lang="en" sz="500">
                <a:latin typeface="Times New Roman"/>
                <a:ea typeface="Times New Roman"/>
                <a:cs typeface="Times New Roman"/>
                <a:sym typeface="Times New Roman"/>
              </a:rPr>
              <a:t> </a:t>
            </a:r>
            <a:endParaRPr sz="1100"/>
          </a:p>
          <a:p>
            <a:pPr indent="0" lvl="1" marL="342900" rtl="0" algn="l">
              <a:lnSpc>
                <a:spcPct val="70000"/>
              </a:lnSpc>
              <a:spcBef>
                <a:spcPts val="400"/>
              </a:spcBef>
              <a:spcAft>
                <a:spcPts val="0"/>
              </a:spcAft>
              <a:buClr>
                <a:schemeClr val="dk1"/>
              </a:buClr>
              <a:buSzPts val="500"/>
              <a:buNone/>
            </a:pPr>
            <a:r>
              <a:t/>
            </a:r>
            <a:endParaRPr sz="500">
              <a:latin typeface="Times New Roman"/>
              <a:ea typeface="Times New Roman"/>
              <a:cs typeface="Times New Roman"/>
              <a:sym typeface="Times New Roman"/>
            </a:endParaRPr>
          </a:p>
          <a:p>
            <a:pPr indent="-152400" lvl="1" marL="520700" rtl="0" algn="l">
              <a:lnSpc>
                <a:spcPct val="70000"/>
              </a:lnSpc>
              <a:spcBef>
                <a:spcPts val="400"/>
              </a:spcBef>
              <a:spcAft>
                <a:spcPts val="0"/>
              </a:spcAft>
              <a:buClr>
                <a:schemeClr val="dk1"/>
              </a:buClr>
              <a:buSzPts val="500"/>
              <a:buFont typeface="Noto Sans Symbols"/>
              <a:buNone/>
            </a:pPr>
            <a:r>
              <a:t/>
            </a:r>
            <a:endParaRPr b="1" sz="500">
              <a:latin typeface="Times New Roman"/>
              <a:ea typeface="Times New Roman"/>
              <a:cs typeface="Times New Roman"/>
              <a:sym typeface="Times New Roman"/>
            </a:endParaRPr>
          </a:p>
          <a:p>
            <a:pPr indent="0" lvl="1" marL="0" rtl="0" algn="l">
              <a:lnSpc>
                <a:spcPct val="70000"/>
              </a:lnSpc>
              <a:spcBef>
                <a:spcPts val="400"/>
              </a:spcBef>
              <a:spcAft>
                <a:spcPts val="1600"/>
              </a:spcAft>
              <a:buClr>
                <a:schemeClr val="dk1"/>
              </a:buClr>
              <a:buSzPts val="400"/>
              <a:buNone/>
            </a:pPr>
            <a:r>
              <a:t/>
            </a:r>
            <a:endParaRPr b="1" sz="400">
              <a:latin typeface="Times New Roman"/>
              <a:ea typeface="Times New Roman"/>
              <a:cs typeface="Times New Roman"/>
              <a:sym typeface="Times New Roman"/>
            </a:endParaRPr>
          </a:p>
        </p:txBody>
      </p:sp>
      <p:sp>
        <p:nvSpPr>
          <p:cNvPr id="512" name="Google Shape;512;p64"/>
          <p:cNvSpPr/>
          <p:nvPr/>
        </p:nvSpPr>
        <p:spPr>
          <a:xfrm>
            <a:off x="0" y="0"/>
            <a:ext cx="9144000" cy="144600"/>
          </a:xfrm>
          <a:prstGeom prst="rect">
            <a:avLst/>
          </a:prstGeom>
          <a:solidFill>
            <a:srgbClr val="000000"/>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513" name="Google Shape;513;p64"/>
          <p:cNvSpPr/>
          <p:nvPr/>
        </p:nvSpPr>
        <p:spPr>
          <a:xfrm>
            <a:off x="0" y="5029200"/>
            <a:ext cx="9144000" cy="144600"/>
          </a:xfrm>
          <a:prstGeom prst="rect">
            <a:avLst/>
          </a:prstGeom>
          <a:solidFill>
            <a:srgbClr val="000000"/>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pic>
        <p:nvPicPr>
          <p:cNvPr id="514" name="Google Shape;514;p64"/>
          <p:cNvPicPr preferRelativeResize="0"/>
          <p:nvPr/>
        </p:nvPicPr>
        <p:blipFill>
          <a:blip r:embed="rId3">
            <a:alphaModFix/>
          </a:blip>
          <a:stretch>
            <a:fillRect/>
          </a:stretch>
        </p:blipFill>
        <p:spPr>
          <a:xfrm>
            <a:off x="63125" y="4601200"/>
            <a:ext cx="309150" cy="309150"/>
          </a:xfrm>
          <a:prstGeom prst="rect">
            <a:avLst/>
          </a:prstGeom>
          <a:noFill/>
          <a:ln>
            <a:noFill/>
          </a:ln>
        </p:spPr>
      </p:pic>
      <p:pic>
        <p:nvPicPr>
          <p:cNvPr id="515" name="Google Shape;515;p64"/>
          <p:cNvPicPr preferRelativeResize="0"/>
          <p:nvPr/>
        </p:nvPicPr>
        <p:blipFill>
          <a:blip r:embed="rId3">
            <a:alphaModFix/>
          </a:blip>
          <a:stretch>
            <a:fillRect/>
          </a:stretch>
        </p:blipFill>
        <p:spPr>
          <a:xfrm>
            <a:off x="8752900" y="4601200"/>
            <a:ext cx="309150" cy="309150"/>
          </a:xfrm>
          <a:prstGeom prst="rect">
            <a:avLst/>
          </a:prstGeom>
          <a:noFill/>
          <a:ln>
            <a:noFill/>
          </a:ln>
        </p:spPr>
      </p:pic>
      <p:sp>
        <p:nvSpPr>
          <p:cNvPr id="516" name="Google Shape;516;p64"/>
          <p:cNvSpPr txBox="1"/>
          <p:nvPr/>
        </p:nvSpPr>
        <p:spPr>
          <a:xfrm>
            <a:off x="763350" y="3371050"/>
            <a:ext cx="2685900" cy="158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latin typeface="Times New Roman"/>
                <a:ea typeface="Times New Roman"/>
                <a:cs typeface="Times New Roman"/>
                <a:sym typeface="Times New Roman"/>
              </a:rPr>
              <a:t>PK			FKs</a:t>
            </a:r>
            <a:endParaRPr sz="900">
              <a:latin typeface="Times New Roman"/>
              <a:ea typeface="Times New Roman"/>
              <a:cs typeface="Times New Roman"/>
              <a:sym typeface="Times New Roman"/>
            </a:endParaRPr>
          </a:p>
          <a:p>
            <a:pPr indent="0" lvl="0" marL="0" rtl="0" algn="l">
              <a:spcBef>
                <a:spcPts val="0"/>
              </a:spcBef>
              <a:spcAft>
                <a:spcPts val="0"/>
              </a:spcAft>
              <a:buNone/>
            </a:pPr>
            <a:r>
              <a:rPr lang="en" sz="900">
                <a:latin typeface="Times New Roman"/>
                <a:ea typeface="Times New Roman"/>
                <a:cs typeface="Times New Roman"/>
                <a:sym typeface="Times New Roman"/>
              </a:rPr>
              <a:t>------------			------------	</a:t>
            </a:r>
            <a:endParaRPr sz="900">
              <a:latin typeface="Times New Roman"/>
              <a:ea typeface="Times New Roman"/>
              <a:cs typeface="Times New Roman"/>
              <a:sym typeface="Times New Roman"/>
            </a:endParaRPr>
          </a:p>
          <a:p>
            <a:pPr indent="0" lvl="0" marL="0" rtl="0" algn="l">
              <a:spcBef>
                <a:spcPts val="0"/>
              </a:spcBef>
              <a:spcAft>
                <a:spcPts val="0"/>
              </a:spcAft>
              <a:buNone/>
            </a:pPr>
            <a:r>
              <a:rPr lang="en" sz="900">
                <a:latin typeface="Times New Roman"/>
                <a:ea typeface="Times New Roman"/>
                <a:cs typeface="Times New Roman"/>
                <a:sym typeface="Times New Roman"/>
              </a:rPr>
              <a:t>QUOTE_ID		OPP_ID</a:t>
            </a:r>
            <a:endParaRPr sz="900">
              <a:latin typeface="Times New Roman"/>
              <a:ea typeface="Times New Roman"/>
              <a:cs typeface="Times New Roman"/>
              <a:sym typeface="Times New Roman"/>
            </a:endParaRPr>
          </a:p>
          <a:p>
            <a:pPr indent="0" lvl="0" marL="0" rtl="0" algn="l">
              <a:spcBef>
                <a:spcPts val="0"/>
              </a:spcBef>
              <a:spcAft>
                <a:spcPts val="0"/>
              </a:spcAft>
              <a:buNone/>
            </a:pPr>
            <a:r>
              <a:rPr lang="en" sz="900">
                <a:latin typeface="Times New Roman"/>
                <a:ea typeface="Times New Roman"/>
                <a:cs typeface="Times New Roman"/>
                <a:sym typeface="Times New Roman"/>
              </a:rPr>
              <a:t>			CAT_ID</a:t>
            </a:r>
            <a:endParaRPr sz="900">
              <a:latin typeface="Times New Roman"/>
              <a:ea typeface="Times New Roman"/>
              <a:cs typeface="Times New Roman"/>
              <a:sym typeface="Times New Roman"/>
            </a:endParaRPr>
          </a:p>
          <a:p>
            <a:pPr indent="0" lvl="0" marL="0" rtl="0" algn="l">
              <a:spcBef>
                <a:spcPts val="0"/>
              </a:spcBef>
              <a:spcAft>
                <a:spcPts val="0"/>
              </a:spcAft>
              <a:buNone/>
            </a:pPr>
            <a:r>
              <a:rPr lang="en" sz="900">
                <a:latin typeface="Times New Roman"/>
                <a:ea typeface="Times New Roman"/>
                <a:cs typeface="Times New Roman"/>
                <a:sym typeface="Times New Roman"/>
              </a:rPr>
              <a:t>			CAT_CLASS_ID</a:t>
            </a:r>
            <a:endParaRPr sz="900">
              <a:latin typeface="Times New Roman"/>
              <a:ea typeface="Times New Roman"/>
              <a:cs typeface="Times New Roman"/>
              <a:sym typeface="Times New Roman"/>
            </a:endParaRPr>
          </a:p>
          <a:p>
            <a:pPr indent="0" lvl="0" marL="0" rtl="0" algn="l">
              <a:spcBef>
                <a:spcPts val="0"/>
              </a:spcBef>
              <a:spcAft>
                <a:spcPts val="0"/>
              </a:spcAft>
              <a:buNone/>
            </a:pPr>
            <a:r>
              <a:t/>
            </a:r>
            <a:endParaRPr sz="900">
              <a:latin typeface="Times New Roman"/>
              <a:ea typeface="Times New Roman"/>
              <a:cs typeface="Times New Roman"/>
              <a:sym typeface="Times New Roman"/>
            </a:endParaRPr>
          </a:p>
        </p:txBody>
      </p:sp>
      <p:sp>
        <p:nvSpPr>
          <p:cNvPr id="517" name="Google Shape;517;p64"/>
          <p:cNvSpPr/>
          <p:nvPr/>
        </p:nvSpPr>
        <p:spPr>
          <a:xfrm>
            <a:off x="687150" y="3341950"/>
            <a:ext cx="2488500" cy="8892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18" name="Google Shape;518;p64"/>
          <p:cNvPicPr preferRelativeResize="0"/>
          <p:nvPr/>
        </p:nvPicPr>
        <p:blipFill>
          <a:blip r:embed="rId4">
            <a:alphaModFix/>
          </a:blip>
          <a:stretch>
            <a:fillRect/>
          </a:stretch>
        </p:blipFill>
        <p:spPr>
          <a:xfrm>
            <a:off x="614250" y="1066025"/>
            <a:ext cx="7915500" cy="15831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9"/>
          <p:cNvSpPr txBox="1"/>
          <p:nvPr>
            <p:ph idx="1" type="body"/>
          </p:nvPr>
        </p:nvSpPr>
        <p:spPr>
          <a:xfrm>
            <a:off x="750428" y="123404"/>
            <a:ext cx="7886700" cy="4020000"/>
          </a:xfrm>
          <a:prstGeom prst="rect">
            <a:avLst/>
          </a:prstGeom>
          <a:noFill/>
          <a:ln>
            <a:noFill/>
          </a:ln>
        </p:spPr>
        <p:txBody>
          <a:bodyPr anchorCtr="0" anchor="t" bIns="34275" lIns="68575" spcFirstLastPara="1" rIns="68575" wrap="square" tIns="34275">
            <a:noAutofit/>
          </a:bodyPr>
          <a:lstStyle/>
          <a:p>
            <a:pPr indent="0" lvl="0" marL="0" rtl="0" algn="l">
              <a:lnSpc>
                <a:spcPct val="70000"/>
              </a:lnSpc>
              <a:spcBef>
                <a:spcPts val="0"/>
              </a:spcBef>
              <a:spcAft>
                <a:spcPts val="0"/>
              </a:spcAft>
              <a:buClr>
                <a:schemeClr val="dk1"/>
              </a:buClr>
              <a:buSzPts val="1400"/>
              <a:buNone/>
            </a:pPr>
            <a:r>
              <a:t/>
            </a:r>
            <a:endParaRPr b="1" sz="1400" u="sng">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3000"/>
              <a:buNone/>
            </a:pPr>
            <a:r>
              <a:rPr b="1" lang="en" sz="1400">
                <a:latin typeface="Times New Roman"/>
                <a:ea typeface="Times New Roman"/>
                <a:cs typeface="Times New Roman"/>
                <a:sym typeface="Times New Roman"/>
              </a:rPr>
              <a:t>David Watson</a:t>
            </a:r>
            <a:endParaRPr b="1" sz="14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3000"/>
              <a:buNone/>
            </a:pPr>
            <a:r>
              <a:rPr b="1" lang="en" sz="1400">
                <a:latin typeface="Times New Roman"/>
                <a:ea typeface="Times New Roman"/>
                <a:cs typeface="Times New Roman"/>
                <a:sym typeface="Times New Roman"/>
              </a:rPr>
              <a:t>Account Manager</a:t>
            </a:r>
            <a:endParaRPr b="1" sz="14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3000"/>
              <a:buNone/>
            </a:pPr>
            <a:r>
              <a:t/>
            </a:r>
            <a:endParaRPr b="1" sz="12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3000"/>
              <a:buNone/>
            </a:pPr>
            <a:r>
              <a:t/>
            </a:r>
            <a:endParaRPr b="1" sz="1000">
              <a:latin typeface="Times New Roman"/>
              <a:ea typeface="Times New Roman"/>
              <a:cs typeface="Times New Roman"/>
              <a:sym typeface="Times New Roman"/>
            </a:endParaRPr>
          </a:p>
          <a:p>
            <a:pPr indent="-304800" lvl="0" marL="457200" rtl="0" algn="l">
              <a:lnSpc>
                <a:spcPct val="100000"/>
              </a:lnSpc>
              <a:spcBef>
                <a:spcPts val="800"/>
              </a:spcBef>
              <a:spcAft>
                <a:spcPts val="0"/>
              </a:spcAft>
              <a:buSzPts val="1200"/>
              <a:buFont typeface="Times New Roman"/>
              <a:buChar char="●"/>
            </a:pPr>
            <a:r>
              <a:rPr lang="en" sz="1200">
                <a:latin typeface="Times New Roman"/>
                <a:ea typeface="Times New Roman"/>
                <a:cs typeface="Times New Roman"/>
                <a:sym typeface="Times New Roman"/>
              </a:rPr>
              <a:t>Experienced Account Manager with 20+ years of sales &amp; marketing experience</a:t>
            </a:r>
            <a:endParaRPr sz="1200"/>
          </a:p>
          <a:p>
            <a:pPr indent="-304800" lvl="0" marL="457200" rtl="0" algn="l">
              <a:lnSpc>
                <a:spcPct val="100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Actively manage 250+ small, mid-market, large &amp; strategic accounts</a:t>
            </a:r>
            <a:endParaRPr sz="1200"/>
          </a:p>
          <a:p>
            <a:pPr indent="-304800" lvl="0" marL="457200" rtl="0" algn="l">
              <a:lnSpc>
                <a:spcPct val="100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Responsible for prospecting new business and exceeding sales quotas</a:t>
            </a:r>
            <a:endParaRPr sz="1200"/>
          </a:p>
          <a:p>
            <a:pPr indent="0" lvl="0" marL="177800" rtl="0" algn="l">
              <a:lnSpc>
                <a:spcPct val="70000"/>
              </a:lnSpc>
              <a:spcBef>
                <a:spcPts val="800"/>
              </a:spcBef>
              <a:spcAft>
                <a:spcPts val="0"/>
              </a:spcAft>
              <a:buNone/>
            </a:pPr>
            <a:r>
              <a:t/>
            </a:r>
            <a:endParaRPr sz="1800">
              <a:latin typeface="Times New Roman"/>
              <a:ea typeface="Times New Roman"/>
              <a:cs typeface="Times New Roman"/>
              <a:sym typeface="Times New Roman"/>
            </a:endParaRPr>
          </a:p>
          <a:p>
            <a:pPr indent="0" lvl="0" marL="0" rtl="0" algn="l">
              <a:lnSpc>
                <a:spcPct val="70000"/>
              </a:lnSpc>
              <a:spcBef>
                <a:spcPts val="800"/>
              </a:spcBef>
              <a:spcAft>
                <a:spcPts val="0"/>
              </a:spcAft>
              <a:buNone/>
            </a:pPr>
            <a:r>
              <a:t/>
            </a:r>
            <a:endParaRPr sz="1800">
              <a:latin typeface="Times New Roman"/>
              <a:ea typeface="Times New Roman"/>
              <a:cs typeface="Times New Roman"/>
              <a:sym typeface="Times New Roman"/>
            </a:endParaRPr>
          </a:p>
          <a:p>
            <a:pPr indent="0" lvl="0" marL="0" rtl="0" algn="l">
              <a:lnSpc>
                <a:spcPct val="70000"/>
              </a:lnSpc>
              <a:spcBef>
                <a:spcPts val="800"/>
              </a:spcBef>
              <a:spcAft>
                <a:spcPts val="0"/>
              </a:spcAft>
              <a:buNone/>
            </a:pPr>
            <a:r>
              <a:t/>
            </a:r>
            <a:endParaRPr sz="1800">
              <a:latin typeface="Times New Roman"/>
              <a:ea typeface="Times New Roman"/>
              <a:cs typeface="Times New Roman"/>
              <a:sym typeface="Times New Roman"/>
            </a:endParaRPr>
          </a:p>
          <a:p>
            <a:pPr indent="0" lvl="0" marL="0" rtl="0" algn="l">
              <a:lnSpc>
                <a:spcPct val="70000"/>
              </a:lnSpc>
              <a:spcBef>
                <a:spcPts val="800"/>
              </a:spcBef>
              <a:spcAft>
                <a:spcPts val="0"/>
              </a:spcAft>
              <a:buNone/>
            </a:pPr>
            <a:r>
              <a:t/>
            </a:r>
            <a:endParaRPr sz="1800">
              <a:latin typeface="Times New Roman"/>
              <a:ea typeface="Times New Roman"/>
              <a:cs typeface="Times New Roman"/>
              <a:sym typeface="Times New Roman"/>
            </a:endParaRPr>
          </a:p>
          <a:p>
            <a:pPr indent="0" lvl="0" marL="0" rtl="0" algn="l">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l">
              <a:lnSpc>
                <a:spcPct val="70000"/>
              </a:lnSpc>
              <a:spcBef>
                <a:spcPts val="800"/>
              </a:spcBef>
              <a:spcAft>
                <a:spcPts val="0"/>
              </a:spcAft>
              <a:buClr>
                <a:schemeClr val="dk1"/>
              </a:buClr>
              <a:buSzPts val="500"/>
              <a:buNone/>
            </a:pPr>
            <a:r>
              <a:rPr b="1" lang="en" sz="500">
                <a:latin typeface="Times New Roman"/>
                <a:ea typeface="Times New Roman"/>
                <a:cs typeface="Times New Roman"/>
                <a:sym typeface="Times New Roman"/>
              </a:rPr>
              <a:t>	</a:t>
            </a:r>
            <a:endParaRPr i="1" sz="4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400"/>
              <a:buNone/>
            </a:pPr>
            <a:r>
              <a:t/>
            </a:r>
            <a:endParaRPr i="1" sz="4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800"/>
              <a:buNone/>
            </a:pPr>
            <a:r>
              <a:t/>
            </a:r>
            <a:endParaRPr b="1" sz="8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l">
              <a:lnSpc>
                <a:spcPct val="70000"/>
              </a:lnSpc>
              <a:spcBef>
                <a:spcPts val="800"/>
              </a:spcBef>
              <a:spcAft>
                <a:spcPts val="0"/>
              </a:spcAft>
              <a:buClr>
                <a:schemeClr val="dk1"/>
              </a:buClr>
              <a:buSzPts val="500"/>
              <a:buNone/>
            </a:pPr>
            <a:r>
              <a:rPr b="1" lang="en" sz="500">
                <a:latin typeface="Times New Roman"/>
                <a:ea typeface="Times New Roman"/>
                <a:cs typeface="Times New Roman"/>
                <a:sym typeface="Times New Roman"/>
              </a:rPr>
              <a:t> </a:t>
            </a:r>
            <a:endParaRPr sz="1100"/>
          </a:p>
          <a:p>
            <a:pPr indent="0" lvl="0" marL="0" rtl="0" algn="ctr">
              <a:lnSpc>
                <a:spcPct val="70000"/>
              </a:lnSpc>
              <a:spcBef>
                <a:spcPts val="800"/>
              </a:spcBef>
              <a:spcAft>
                <a:spcPts val="0"/>
              </a:spcAft>
              <a:buClr>
                <a:schemeClr val="dk1"/>
              </a:buClr>
              <a:buSzPts val="500"/>
              <a:buNone/>
            </a:pPr>
            <a:r>
              <a:rPr lang="en" sz="500">
                <a:latin typeface="Times New Roman"/>
                <a:ea typeface="Times New Roman"/>
                <a:cs typeface="Times New Roman"/>
                <a:sym typeface="Times New Roman"/>
              </a:rPr>
              <a:t> </a:t>
            </a:r>
            <a:endParaRPr sz="1100"/>
          </a:p>
          <a:p>
            <a:pPr indent="0" lvl="1" marL="342900" rtl="0" algn="l">
              <a:lnSpc>
                <a:spcPct val="70000"/>
              </a:lnSpc>
              <a:spcBef>
                <a:spcPts val="400"/>
              </a:spcBef>
              <a:spcAft>
                <a:spcPts val="0"/>
              </a:spcAft>
              <a:buClr>
                <a:schemeClr val="dk1"/>
              </a:buClr>
              <a:buSzPts val="500"/>
              <a:buNone/>
            </a:pPr>
            <a:r>
              <a:t/>
            </a:r>
            <a:endParaRPr sz="500">
              <a:latin typeface="Times New Roman"/>
              <a:ea typeface="Times New Roman"/>
              <a:cs typeface="Times New Roman"/>
              <a:sym typeface="Times New Roman"/>
            </a:endParaRPr>
          </a:p>
          <a:p>
            <a:pPr indent="-152400" lvl="1" marL="520700" rtl="0" algn="l">
              <a:lnSpc>
                <a:spcPct val="70000"/>
              </a:lnSpc>
              <a:spcBef>
                <a:spcPts val="400"/>
              </a:spcBef>
              <a:spcAft>
                <a:spcPts val="0"/>
              </a:spcAft>
              <a:buClr>
                <a:schemeClr val="dk1"/>
              </a:buClr>
              <a:buSzPts val="500"/>
              <a:buFont typeface="Noto Sans Symbols"/>
              <a:buNone/>
            </a:pPr>
            <a:r>
              <a:t/>
            </a:r>
            <a:endParaRPr b="1" sz="500">
              <a:latin typeface="Times New Roman"/>
              <a:ea typeface="Times New Roman"/>
              <a:cs typeface="Times New Roman"/>
              <a:sym typeface="Times New Roman"/>
            </a:endParaRPr>
          </a:p>
          <a:p>
            <a:pPr indent="0" lvl="1" marL="0" rtl="0" algn="l">
              <a:lnSpc>
                <a:spcPct val="70000"/>
              </a:lnSpc>
              <a:spcBef>
                <a:spcPts val="400"/>
              </a:spcBef>
              <a:spcAft>
                <a:spcPts val="0"/>
              </a:spcAft>
              <a:buClr>
                <a:schemeClr val="dk1"/>
              </a:buClr>
              <a:buSzPts val="400"/>
              <a:buNone/>
            </a:pPr>
            <a:r>
              <a:t/>
            </a:r>
            <a:endParaRPr b="1" sz="400">
              <a:latin typeface="Times New Roman"/>
              <a:ea typeface="Times New Roman"/>
              <a:cs typeface="Times New Roman"/>
              <a:sym typeface="Times New Roman"/>
            </a:endParaRPr>
          </a:p>
        </p:txBody>
      </p:sp>
      <p:sp>
        <p:nvSpPr>
          <p:cNvPr id="163" name="Google Shape;163;p29"/>
          <p:cNvSpPr/>
          <p:nvPr/>
        </p:nvSpPr>
        <p:spPr>
          <a:xfrm>
            <a:off x="0" y="0"/>
            <a:ext cx="9144000" cy="144600"/>
          </a:xfrm>
          <a:prstGeom prst="rect">
            <a:avLst/>
          </a:prstGeom>
          <a:solidFill>
            <a:srgbClr val="000000"/>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164" name="Google Shape;164;p29"/>
          <p:cNvSpPr/>
          <p:nvPr/>
        </p:nvSpPr>
        <p:spPr>
          <a:xfrm>
            <a:off x="0" y="5029200"/>
            <a:ext cx="9144000" cy="144600"/>
          </a:xfrm>
          <a:prstGeom prst="rect">
            <a:avLst/>
          </a:prstGeom>
          <a:solidFill>
            <a:srgbClr val="000000"/>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pic>
        <p:nvPicPr>
          <p:cNvPr id="165" name="Google Shape;165;p29"/>
          <p:cNvPicPr preferRelativeResize="0"/>
          <p:nvPr/>
        </p:nvPicPr>
        <p:blipFill>
          <a:blip r:embed="rId3">
            <a:alphaModFix/>
          </a:blip>
          <a:stretch>
            <a:fillRect/>
          </a:stretch>
        </p:blipFill>
        <p:spPr>
          <a:xfrm>
            <a:off x="63125" y="4601200"/>
            <a:ext cx="309150" cy="309150"/>
          </a:xfrm>
          <a:prstGeom prst="rect">
            <a:avLst/>
          </a:prstGeom>
          <a:noFill/>
          <a:ln>
            <a:noFill/>
          </a:ln>
        </p:spPr>
      </p:pic>
      <p:pic>
        <p:nvPicPr>
          <p:cNvPr id="166" name="Google Shape;166;p29"/>
          <p:cNvPicPr preferRelativeResize="0"/>
          <p:nvPr/>
        </p:nvPicPr>
        <p:blipFill>
          <a:blip r:embed="rId3">
            <a:alphaModFix/>
          </a:blip>
          <a:stretch>
            <a:fillRect/>
          </a:stretch>
        </p:blipFill>
        <p:spPr>
          <a:xfrm>
            <a:off x="8748225" y="4601200"/>
            <a:ext cx="309150" cy="30915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65"/>
          <p:cNvSpPr txBox="1"/>
          <p:nvPr>
            <p:ph idx="1" type="body"/>
          </p:nvPr>
        </p:nvSpPr>
        <p:spPr>
          <a:xfrm>
            <a:off x="750428" y="-28996"/>
            <a:ext cx="7886700" cy="4020000"/>
          </a:xfrm>
          <a:prstGeom prst="rect">
            <a:avLst/>
          </a:prstGeom>
          <a:noFill/>
          <a:ln>
            <a:noFill/>
          </a:ln>
        </p:spPr>
        <p:txBody>
          <a:bodyPr anchorCtr="0" anchor="t" bIns="34275" lIns="68575" spcFirstLastPara="1" rIns="68575" wrap="square" tIns="34275">
            <a:noAutofit/>
          </a:bodyPr>
          <a:lstStyle/>
          <a:p>
            <a:pPr indent="0" lvl="0" marL="0" rtl="0" algn="l">
              <a:lnSpc>
                <a:spcPct val="70000"/>
              </a:lnSpc>
              <a:spcBef>
                <a:spcPts val="0"/>
              </a:spcBef>
              <a:spcAft>
                <a:spcPts val="0"/>
              </a:spcAft>
              <a:buClr>
                <a:schemeClr val="dk1"/>
              </a:buClr>
              <a:buSzPts val="1400"/>
              <a:buNone/>
            </a:pPr>
            <a:r>
              <a:t/>
            </a:r>
            <a:endParaRPr b="1" sz="1400" u="sng">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3000"/>
              <a:buNone/>
            </a:pPr>
            <a:r>
              <a:rPr b="1" lang="en" sz="1400">
                <a:solidFill>
                  <a:srgbClr val="000000"/>
                </a:solidFill>
                <a:latin typeface="Times New Roman"/>
                <a:ea typeface="Times New Roman"/>
                <a:cs typeface="Times New Roman"/>
                <a:sym typeface="Times New Roman"/>
              </a:rPr>
              <a:t>Attachments</a:t>
            </a:r>
            <a:endParaRPr b="1" sz="1400">
              <a:solidFill>
                <a:srgbClr val="000000"/>
              </a:solidFill>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3000"/>
              <a:buNone/>
            </a:pPr>
            <a:r>
              <a:t/>
            </a:r>
            <a:endParaRPr b="1">
              <a:solidFill>
                <a:srgbClr val="000000"/>
              </a:solidFill>
              <a:latin typeface="Times New Roman"/>
              <a:ea typeface="Times New Roman"/>
              <a:cs typeface="Times New Roman"/>
              <a:sym typeface="Times New Roman"/>
            </a:endParaRPr>
          </a:p>
          <a:p>
            <a:pPr indent="0" lvl="0" marL="457200" rtl="0" algn="ctr">
              <a:lnSpc>
                <a:spcPct val="100000"/>
              </a:lnSpc>
              <a:spcBef>
                <a:spcPts val="800"/>
              </a:spcBef>
              <a:spcAft>
                <a:spcPts val="0"/>
              </a:spcAft>
              <a:buNone/>
            </a:pPr>
            <a:r>
              <a:t/>
            </a:r>
            <a:endParaRPr b="1" sz="1400">
              <a:solidFill>
                <a:srgbClr val="000000"/>
              </a:solidFill>
              <a:latin typeface="Times New Roman"/>
              <a:ea typeface="Times New Roman"/>
              <a:cs typeface="Times New Roman"/>
              <a:sym typeface="Times New Roman"/>
            </a:endParaRPr>
          </a:p>
          <a:p>
            <a:pPr indent="0" lvl="0" marL="457200" rtl="0" algn="l">
              <a:lnSpc>
                <a:spcPct val="100000"/>
              </a:lnSpc>
              <a:spcBef>
                <a:spcPts val="800"/>
              </a:spcBef>
              <a:spcAft>
                <a:spcPts val="0"/>
              </a:spcAft>
              <a:buNone/>
            </a:pPr>
            <a:r>
              <a:t/>
            </a:r>
            <a:endParaRPr sz="1200">
              <a:solidFill>
                <a:srgbClr val="000000"/>
              </a:solidFill>
              <a:latin typeface="Times New Roman"/>
              <a:ea typeface="Times New Roman"/>
              <a:cs typeface="Times New Roman"/>
              <a:sym typeface="Times New Roman"/>
            </a:endParaRPr>
          </a:p>
          <a:p>
            <a:pPr indent="0" lvl="0" marL="177800" rtl="0" algn="l">
              <a:lnSpc>
                <a:spcPct val="100000"/>
              </a:lnSpc>
              <a:spcBef>
                <a:spcPts val="800"/>
              </a:spcBef>
              <a:spcAft>
                <a:spcPts val="0"/>
              </a:spcAft>
              <a:buNone/>
            </a:pPr>
            <a:r>
              <a:t/>
            </a:r>
            <a:endParaRPr sz="1100">
              <a:solidFill>
                <a:srgbClr val="000000"/>
              </a:solidFill>
            </a:endParaRPr>
          </a:p>
          <a:p>
            <a:pPr indent="0" lvl="0" marL="0" rtl="0" algn="l">
              <a:lnSpc>
                <a:spcPct val="100000"/>
              </a:lnSpc>
              <a:spcBef>
                <a:spcPts val="800"/>
              </a:spcBef>
              <a:spcAft>
                <a:spcPts val="0"/>
              </a:spcAft>
              <a:buNone/>
            </a:pPr>
            <a:r>
              <a:rPr lang="en" sz="1800">
                <a:solidFill>
                  <a:srgbClr val="000000"/>
                </a:solidFill>
                <a:latin typeface="Times New Roman"/>
                <a:ea typeface="Times New Roman"/>
                <a:cs typeface="Times New Roman"/>
                <a:sym typeface="Times New Roman"/>
              </a:rPr>
              <a:t> </a:t>
            </a:r>
            <a:endParaRPr sz="1100">
              <a:solidFill>
                <a:srgbClr val="000000"/>
              </a:solidFill>
            </a:endParaRPr>
          </a:p>
          <a:p>
            <a:pPr indent="0" lvl="0" marL="0" rtl="0" algn="l">
              <a:lnSpc>
                <a:spcPct val="100000"/>
              </a:lnSpc>
              <a:spcBef>
                <a:spcPts val="800"/>
              </a:spcBef>
              <a:spcAft>
                <a:spcPts val="0"/>
              </a:spcAft>
              <a:buNone/>
            </a:pPr>
            <a:r>
              <a:rPr lang="en" sz="1800">
                <a:solidFill>
                  <a:srgbClr val="000000"/>
                </a:solidFill>
                <a:latin typeface="Times New Roman"/>
                <a:ea typeface="Times New Roman"/>
                <a:cs typeface="Times New Roman"/>
                <a:sym typeface="Times New Roman"/>
              </a:rPr>
              <a:t> </a:t>
            </a:r>
            <a:endParaRPr sz="1100"/>
          </a:p>
          <a:p>
            <a:pPr indent="0" lvl="0" marL="177800" rtl="0" algn="l">
              <a:lnSpc>
                <a:spcPct val="100000"/>
              </a:lnSpc>
              <a:spcBef>
                <a:spcPts val="800"/>
              </a:spcBef>
              <a:spcAft>
                <a:spcPts val="0"/>
              </a:spcAft>
              <a:buNone/>
            </a:pPr>
            <a:r>
              <a:t/>
            </a:r>
            <a:endParaRPr sz="1100"/>
          </a:p>
          <a:p>
            <a:pPr indent="0" lvl="0" marL="0" rtl="0" algn="l">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l">
              <a:lnSpc>
                <a:spcPct val="70000"/>
              </a:lnSpc>
              <a:spcBef>
                <a:spcPts val="800"/>
              </a:spcBef>
              <a:spcAft>
                <a:spcPts val="0"/>
              </a:spcAft>
              <a:buClr>
                <a:schemeClr val="dk1"/>
              </a:buClr>
              <a:buSzPts val="500"/>
              <a:buNone/>
            </a:pPr>
            <a:r>
              <a:rPr b="1" lang="en" sz="500">
                <a:latin typeface="Times New Roman"/>
                <a:ea typeface="Times New Roman"/>
                <a:cs typeface="Times New Roman"/>
                <a:sym typeface="Times New Roman"/>
              </a:rPr>
              <a:t>	</a:t>
            </a:r>
            <a:endParaRPr i="1" sz="4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400"/>
              <a:buNone/>
            </a:pPr>
            <a:r>
              <a:t/>
            </a:r>
            <a:endParaRPr i="1" sz="4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800"/>
              <a:buNone/>
            </a:pPr>
            <a:r>
              <a:t/>
            </a:r>
            <a:endParaRPr b="1" sz="8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l">
              <a:lnSpc>
                <a:spcPct val="70000"/>
              </a:lnSpc>
              <a:spcBef>
                <a:spcPts val="800"/>
              </a:spcBef>
              <a:spcAft>
                <a:spcPts val="0"/>
              </a:spcAft>
              <a:buClr>
                <a:schemeClr val="dk1"/>
              </a:buClr>
              <a:buSzPts val="500"/>
              <a:buNone/>
            </a:pPr>
            <a:r>
              <a:rPr b="1" lang="en" sz="500">
                <a:latin typeface="Times New Roman"/>
                <a:ea typeface="Times New Roman"/>
                <a:cs typeface="Times New Roman"/>
                <a:sym typeface="Times New Roman"/>
              </a:rPr>
              <a:t> </a:t>
            </a:r>
            <a:endParaRPr sz="1100"/>
          </a:p>
          <a:p>
            <a:pPr indent="0" lvl="0" marL="0" rtl="0" algn="ctr">
              <a:lnSpc>
                <a:spcPct val="70000"/>
              </a:lnSpc>
              <a:spcBef>
                <a:spcPts val="800"/>
              </a:spcBef>
              <a:spcAft>
                <a:spcPts val="0"/>
              </a:spcAft>
              <a:buClr>
                <a:schemeClr val="dk1"/>
              </a:buClr>
              <a:buSzPts val="500"/>
              <a:buNone/>
            </a:pPr>
            <a:r>
              <a:rPr lang="en" sz="500">
                <a:latin typeface="Times New Roman"/>
                <a:ea typeface="Times New Roman"/>
                <a:cs typeface="Times New Roman"/>
                <a:sym typeface="Times New Roman"/>
              </a:rPr>
              <a:t> </a:t>
            </a:r>
            <a:endParaRPr sz="1100"/>
          </a:p>
          <a:p>
            <a:pPr indent="0" lvl="1" marL="342900" rtl="0" algn="l">
              <a:lnSpc>
                <a:spcPct val="70000"/>
              </a:lnSpc>
              <a:spcBef>
                <a:spcPts val="400"/>
              </a:spcBef>
              <a:spcAft>
                <a:spcPts val="0"/>
              </a:spcAft>
              <a:buClr>
                <a:schemeClr val="dk1"/>
              </a:buClr>
              <a:buSzPts val="500"/>
              <a:buNone/>
            </a:pPr>
            <a:r>
              <a:t/>
            </a:r>
            <a:endParaRPr sz="500">
              <a:latin typeface="Times New Roman"/>
              <a:ea typeface="Times New Roman"/>
              <a:cs typeface="Times New Roman"/>
              <a:sym typeface="Times New Roman"/>
            </a:endParaRPr>
          </a:p>
          <a:p>
            <a:pPr indent="-152400" lvl="1" marL="520700" rtl="0" algn="l">
              <a:lnSpc>
                <a:spcPct val="70000"/>
              </a:lnSpc>
              <a:spcBef>
                <a:spcPts val="400"/>
              </a:spcBef>
              <a:spcAft>
                <a:spcPts val="0"/>
              </a:spcAft>
              <a:buClr>
                <a:schemeClr val="dk1"/>
              </a:buClr>
              <a:buSzPts val="500"/>
              <a:buFont typeface="Noto Sans Symbols"/>
              <a:buNone/>
            </a:pPr>
            <a:r>
              <a:t/>
            </a:r>
            <a:endParaRPr b="1" sz="500">
              <a:latin typeface="Times New Roman"/>
              <a:ea typeface="Times New Roman"/>
              <a:cs typeface="Times New Roman"/>
              <a:sym typeface="Times New Roman"/>
            </a:endParaRPr>
          </a:p>
          <a:p>
            <a:pPr indent="0" lvl="1" marL="0" rtl="0" algn="l">
              <a:lnSpc>
                <a:spcPct val="70000"/>
              </a:lnSpc>
              <a:spcBef>
                <a:spcPts val="400"/>
              </a:spcBef>
              <a:spcAft>
                <a:spcPts val="1600"/>
              </a:spcAft>
              <a:buClr>
                <a:schemeClr val="dk1"/>
              </a:buClr>
              <a:buSzPts val="400"/>
              <a:buNone/>
            </a:pPr>
            <a:r>
              <a:t/>
            </a:r>
            <a:endParaRPr b="1" sz="400">
              <a:latin typeface="Times New Roman"/>
              <a:ea typeface="Times New Roman"/>
              <a:cs typeface="Times New Roman"/>
              <a:sym typeface="Times New Roman"/>
            </a:endParaRPr>
          </a:p>
        </p:txBody>
      </p:sp>
      <p:sp>
        <p:nvSpPr>
          <p:cNvPr id="524" name="Google Shape;524;p65"/>
          <p:cNvSpPr/>
          <p:nvPr/>
        </p:nvSpPr>
        <p:spPr>
          <a:xfrm>
            <a:off x="0" y="0"/>
            <a:ext cx="9144000" cy="144600"/>
          </a:xfrm>
          <a:prstGeom prst="rect">
            <a:avLst/>
          </a:prstGeom>
          <a:solidFill>
            <a:srgbClr val="000000"/>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525" name="Google Shape;525;p65"/>
          <p:cNvSpPr/>
          <p:nvPr/>
        </p:nvSpPr>
        <p:spPr>
          <a:xfrm>
            <a:off x="0" y="5029200"/>
            <a:ext cx="9144000" cy="144600"/>
          </a:xfrm>
          <a:prstGeom prst="rect">
            <a:avLst/>
          </a:prstGeom>
          <a:solidFill>
            <a:srgbClr val="000000"/>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pic>
        <p:nvPicPr>
          <p:cNvPr id="526" name="Google Shape;526;p65"/>
          <p:cNvPicPr preferRelativeResize="0"/>
          <p:nvPr/>
        </p:nvPicPr>
        <p:blipFill>
          <a:blip r:embed="rId3">
            <a:alphaModFix/>
          </a:blip>
          <a:stretch>
            <a:fillRect/>
          </a:stretch>
        </p:blipFill>
        <p:spPr>
          <a:xfrm>
            <a:off x="63125" y="4601200"/>
            <a:ext cx="309150" cy="309150"/>
          </a:xfrm>
          <a:prstGeom prst="rect">
            <a:avLst/>
          </a:prstGeom>
          <a:noFill/>
          <a:ln>
            <a:noFill/>
          </a:ln>
        </p:spPr>
      </p:pic>
      <p:pic>
        <p:nvPicPr>
          <p:cNvPr id="527" name="Google Shape;527;p65"/>
          <p:cNvPicPr preferRelativeResize="0"/>
          <p:nvPr/>
        </p:nvPicPr>
        <p:blipFill>
          <a:blip r:embed="rId3">
            <a:alphaModFix/>
          </a:blip>
          <a:stretch>
            <a:fillRect/>
          </a:stretch>
        </p:blipFill>
        <p:spPr>
          <a:xfrm>
            <a:off x="8715600" y="4601200"/>
            <a:ext cx="309150" cy="309150"/>
          </a:xfrm>
          <a:prstGeom prst="rect">
            <a:avLst/>
          </a:prstGeom>
          <a:noFill/>
          <a:ln>
            <a:noFill/>
          </a:ln>
        </p:spPr>
      </p:pic>
      <p:sp>
        <p:nvSpPr>
          <p:cNvPr id="528" name="Google Shape;528;p65"/>
          <p:cNvSpPr/>
          <p:nvPr/>
        </p:nvSpPr>
        <p:spPr>
          <a:xfrm>
            <a:off x="534750" y="3726888"/>
            <a:ext cx="2412300" cy="8301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65"/>
          <p:cNvSpPr txBox="1"/>
          <p:nvPr/>
        </p:nvSpPr>
        <p:spPr>
          <a:xfrm>
            <a:off x="610950" y="3752050"/>
            <a:ext cx="2685900" cy="158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latin typeface="Times New Roman"/>
                <a:ea typeface="Times New Roman"/>
                <a:cs typeface="Times New Roman"/>
                <a:sym typeface="Times New Roman"/>
              </a:rPr>
              <a:t>PK			FKs</a:t>
            </a:r>
            <a:endParaRPr sz="900">
              <a:latin typeface="Times New Roman"/>
              <a:ea typeface="Times New Roman"/>
              <a:cs typeface="Times New Roman"/>
              <a:sym typeface="Times New Roman"/>
            </a:endParaRPr>
          </a:p>
          <a:p>
            <a:pPr indent="0" lvl="0" marL="0" rtl="0" algn="l">
              <a:spcBef>
                <a:spcPts val="0"/>
              </a:spcBef>
              <a:spcAft>
                <a:spcPts val="0"/>
              </a:spcAft>
              <a:buNone/>
            </a:pPr>
            <a:r>
              <a:rPr lang="en" sz="900">
                <a:latin typeface="Times New Roman"/>
                <a:ea typeface="Times New Roman"/>
                <a:cs typeface="Times New Roman"/>
                <a:sym typeface="Times New Roman"/>
              </a:rPr>
              <a:t>------------			------------	</a:t>
            </a:r>
            <a:endParaRPr sz="900">
              <a:latin typeface="Times New Roman"/>
              <a:ea typeface="Times New Roman"/>
              <a:cs typeface="Times New Roman"/>
              <a:sym typeface="Times New Roman"/>
            </a:endParaRPr>
          </a:p>
          <a:p>
            <a:pPr indent="0" lvl="0" marL="0" rtl="0" algn="l">
              <a:spcBef>
                <a:spcPts val="0"/>
              </a:spcBef>
              <a:spcAft>
                <a:spcPts val="0"/>
              </a:spcAft>
              <a:buNone/>
            </a:pPr>
            <a:r>
              <a:rPr lang="en" sz="900">
                <a:latin typeface="Times New Roman"/>
                <a:ea typeface="Times New Roman"/>
                <a:cs typeface="Times New Roman"/>
                <a:sym typeface="Times New Roman"/>
              </a:rPr>
              <a:t>ATTACH_ID		ORD_ID</a:t>
            </a:r>
            <a:endParaRPr sz="900">
              <a:latin typeface="Times New Roman"/>
              <a:ea typeface="Times New Roman"/>
              <a:cs typeface="Times New Roman"/>
              <a:sym typeface="Times New Roman"/>
            </a:endParaRPr>
          </a:p>
          <a:p>
            <a:pPr indent="0" lvl="0" marL="0" rtl="0" algn="l">
              <a:spcBef>
                <a:spcPts val="0"/>
              </a:spcBef>
              <a:spcAft>
                <a:spcPts val="0"/>
              </a:spcAft>
              <a:buNone/>
            </a:pPr>
            <a:r>
              <a:rPr lang="en" sz="900">
                <a:latin typeface="Times New Roman"/>
                <a:ea typeface="Times New Roman"/>
                <a:cs typeface="Times New Roman"/>
                <a:sym typeface="Times New Roman"/>
              </a:rPr>
              <a:t>			QUOTE_ID</a:t>
            </a:r>
            <a:endParaRPr sz="900">
              <a:latin typeface="Times New Roman"/>
              <a:ea typeface="Times New Roman"/>
              <a:cs typeface="Times New Roman"/>
              <a:sym typeface="Times New Roman"/>
            </a:endParaRPr>
          </a:p>
          <a:p>
            <a:pPr indent="0" lvl="0" marL="0" rtl="0" algn="l">
              <a:spcBef>
                <a:spcPts val="0"/>
              </a:spcBef>
              <a:spcAft>
                <a:spcPts val="0"/>
              </a:spcAft>
              <a:buNone/>
            </a:pPr>
            <a:r>
              <a:rPr lang="en" sz="900">
                <a:latin typeface="Times New Roman"/>
                <a:ea typeface="Times New Roman"/>
                <a:cs typeface="Times New Roman"/>
                <a:sym typeface="Times New Roman"/>
              </a:rPr>
              <a:t>			</a:t>
            </a:r>
            <a:endParaRPr sz="900">
              <a:latin typeface="Times New Roman"/>
              <a:ea typeface="Times New Roman"/>
              <a:cs typeface="Times New Roman"/>
              <a:sym typeface="Times New Roman"/>
            </a:endParaRPr>
          </a:p>
          <a:p>
            <a:pPr indent="0" lvl="0" marL="0" rtl="0" algn="l">
              <a:spcBef>
                <a:spcPts val="0"/>
              </a:spcBef>
              <a:spcAft>
                <a:spcPts val="0"/>
              </a:spcAft>
              <a:buNone/>
            </a:pPr>
            <a:r>
              <a:t/>
            </a:r>
            <a:endParaRPr sz="900">
              <a:latin typeface="Times New Roman"/>
              <a:ea typeface="Times New Roman"/>
              <a:cs typeface="Times New Roman"/>
              <a:sym typeface="Times New Roman"/>
            </a:endParaRPr>
          </a:p>
        </p:txBody>
      </p:sp>
      <p:pic>
        <p:nvPicPr>
          <p:cNvPr id="530" name="Google Shape;530;p65"/>
          <p:cNvPicPr preferRelativeResize="0"/>
          <p:nvPr/>
        </p:nvPicPr>
        <p:blipFill>
          <a:blip r:embed="rId4">
            <a:alphaModFix/>
          </a:blip>
          <a:stretch>
            <a:fillRect/>
          </a:stretch>
        </p:blipFill>
        <p:spPr>
          <a:xfrm>
            <a:off x="520813" y="897400"/>
            <a:ext cx="8102374" cy="2216687"/>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sp>
        <p:nvSpPr>
          <p:cNvPr id="535" name="Google Shape;535;p66"/>
          <p:cNvSpPr txBox="1"/>
          <p:nvPr>
            <p:ph idx="1" type="body"/>
          </p:nvPr>
        </p:nvSpPr>
        <p:spPr>
          <a:xfrm>
            <a:off x="750428" y="-28996"/>
            <a:ext cx="7886700" cy="4020000"/>
          </a:xfrm>
          <a:prstGeom prst="rect">
            <a:avLst/>
          </a:prstGeom>
          <a:noFill/>
          <a:ln>
            <a:noFill/>
          </a:ln>
        </p:spPr>
        <p:txBody>
          <a:bodyPr anchorCtr="0" anchor="t" bIns="34275" lIns="68575" spcFirstLastPara="1" rIns="68575" wrap="square" tIns="34275">
            <a:noAutofit/>
          </a:bodyPr>
          <a:lstStyle/>
          <a:p>
            <a:pPr indent="0" lvl="0" marL="0" rtl="0" algn="l">
              <a:lnSpc>
                <a:spcPct val="70000"/>
              </a:lnSpc>
              <a:spcBef>
                <a:spcPts val="0"/>
              </a:spcBef>
              <a:spcAft>
                <a:spcPts val="0"/>
              </a:spcAft>
              <a:buClr>
                <a:schemeClr val="dk1"/>
              </a:buClr>
              <a:buSzPts val="1400"/>
              <a:buNone/>
            </a:pPr>
            <a:r>
              <a:t/>
            </a:r>
            <a:endParaRPr b="1" sz="1400" u="sng">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3000"/>
              <a:buNone/>
            </a:pPr>
            <a:r>
              <a:rPr b="1" lang="en" sz="1400">
                <a:solidFill>
                  <a:srgbClr val="000000"/>
                </a:solidFill>
                <a:latin typeface="Times New Roman"/>
                <a:ea typeface="Times New Roman"/>
                <a:cs typeface="Times New Roman"/>
                <a:sym typeface="Times New Roman"/>
              </a:rPr>
              <a:t>Accounts</a:t>
            </a:r>
            <a:endParaRPr b="1" sz="1400">
              <a:solidFill>
                <a:srgbClr val="000000"/>
              </a:solidFill>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3000"/>
              <a:buNone/>
            </a:pPr>
            <a:r>
              <a:t/>
            </a:r>
            <a:endParaRPr b="1">
              <a:solidFill>
                <a:srgbClr val="000000"/>
              </a:solidFill>
              <a:latin typeface="Times New Roman"/>
              <a:ea typeface="Times New Roman"/>
              <a:cs typeface="Times New Roman"/>
              <a:sym typeface="Times New Roman"/>
            </a:endParaRPr>
          </a:p>
          <a:p>
            <a:pPr indent="0" lvl="0" marL="457200" rtl="0" algn="ctr">
              <a:lnSpc>
                <a:spcPct val="100000"/>
              </a:lnSpc>
              <a:spcBef>
                <a:spcPts val="800"/>
              </a:spcBef>
              <a:spcAft>
                <a:spcPts val="0"/>
              </a:spcAft>
              <a:buNone/>
            </a:pPr>
            <a:r>
              <a:t/>
            </a:r>
            <a:endParaRPr b="1" sz="1400">
              <a:solidFill>
                <a:srgbClr val="000000"/>
              </a:solidFill>
              <a:latin typeface="Times New Roman"/>
              <a:ea typeface="Times New Roman"/>
              <a:cs typeface="Times New Roman"/>
              <a:sym typeface="Times New Roman"/>
            </a:endParaRPr>
          </a:p>
          <a:p>
            <a:pPr indent="0" lvl="0" marL="457200" rtl="0" algn="l">
              <a:lnSpc>
                <a:spcPct val="100000"/>
              </a:lnSpc>
              <a:spcBef>
                <a:spcPts val="800"/>
              </a:spcBef>
              <a:spcAft>
                <a:spcPts val="0"/>
              </a:spcAft>
              <a:buNone/>
            </a:pPr>
            <a:r>
              <a:t/>
            </a:r>
            <a:endParaRPr sz="1200">
              <a:solidFill>
                <a:srgbClr val="000000"/>
              </a:solidFill>
              <a:latin typeface="Times New Roman"/>
              <a:ea typeface="Times New Roman"/>
              <a:cs typeface="Times New Roman"/>
              <a:sym typeface="Times New Roman"/>
            </a:endParaRPr>
          </a:p>
          <a:p>
            <a:pPr indent="0" lvl="0" marL="177800" rtl="0" algn="l">
              <a:lnSpc>
                <a:spcPct val="100000"/>
              </a:lnSpc>
              <a:spcBef>
                <a:spcPts val="800"/>
              </a:spcBef>
              <a:spcAft>
                <a:spcPts val="0"/>
              </a:spcAft>
              <a:buNone/>
            </a:pPr>
            <a:r>
              <a:t/>
            </a:r>
            <a:endParaRPr sz="1100">
              <a:solidFill>
                <a:srgbClr val="000000"/>
              </a:solidFill>
            </a:endParaRPr>
          </a:p>
          <a:p>
            <a:pPr indent="0" lvl="0" marL="0" rtl="0" algn="l">
              <a:lnSpc>
                <a:spcPct val="100000"/>
              </a:lnSpc>
              <a:spcBef>
                <a:spcPts val="800"/>
              </a:spcBef>
              <a:spcAft>
                <a:spcPts val="0"/>
              </a:spcAft>
              <a:buNone/>
            </a:pPr>
            <a:r>
              <a:rPr lang="en" sz="1800">
                <a:solidFill>
                  <a:srgbClr val="000000"/>
                </a:solidFill>
                <a:latin typeface="Times New Roman"/>
                <a:ea typeface="Times New Roman"/>
                <a:cs typeface="Times New Roman"/>
                <a:sym typeface="Times New Roman"/>
              </a:rPr>
              <a:t> </a:t>
            </a:r>
            <a:endParaRPr sz="1100">
              <a:solidFill>
                <a:srgbClr val="000000"/>
              </a:solidFill>
            </a:endParaRPr>
          </a:p>
          <a:p>
            <a:pPr indent="0" lvl="0" marL="0" rtl="0" algn="l">
              <a:lnSpc>
                <a:spcPct val="100000"/>
              </a:lnSpc>
              <a:spcBef>
                <a:spcPts val="800"/>
              </a:spcBef>
              <a:spcAft>
                <a:spcPts val="0"/>
              </a:spcAft>
              <a:buNone/>
            </a:pPr>
            <a:r>
              <a:rPr lang="en" sz="1800">
                <a:solidFill>
                  <a:srgbClr val="000000"/>
                </a:solidFill>
                <a:latin typeface="Times New Roman"/>
                <a:ea typeface="Times New Roman"/>
                <a:cs typeface="Times New Roman"/>
                <a:sym typeface="Times New Roman"/>
              </a:rPr>
              <a:t> </a:t>
            </a:r>
            <a:endParaRPr sz="1100"/>
          </a:p>
          <a:p>
            <a:pPr indent="0" lvl="0" marL="177800" rtl="0" algn="l">
              <a:lnSpc>
                <a:spcPct val="100000"/>
              </a:lnSpc>
              <a:spcBef>
                <a:spcPts val="800"/>
              </a:spcBef>
              <a:spcAft>
                <a:spcPts val="0"/>
              </a:spcAft>
              <a:buNone/>
            </a:pPr>
            <a:r>
              <a:t/>
            </a:r>
            <a:endParaRPr sz="1100"/>
          </a:p>
          <a:p>
            <a:pPr indent="0" lvl="0" marL="0" rtl="0" algn="l">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l">
              <a:lnSpc>
                <a:spcPct val="70000"/>
              </a:lnSpc>
              <a:spcBef>
                <a:spcPts val="800"/>
              </a:spcBef>
              <a:spcAft>
                <a:spcPts val="0"/>
              </a:spcAft>
              <a:buClr>
                <a:schemeClr val="dk1"/>
              </a:buClr>
              <a:buSzPts val="500"/>
              <a:buNone/>
            </a:pPr>
            <a:r>
              <a:rPr b="1" lang="en" sz="500">
                <a:latin typeface="Times New Roman"/>
                <a:ea typeface="Times New Roman"/>
                <a:cs typeface="Times New Roman"/>
                <a:sym typeface="Times New Roman"/>
              </a:rPr>
              <a:t>	</a:t>
            </a:r>
            <a:endParaRPr i="1" sz="4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400"/>
              <a:buNone/>
            </a:pPr>
            <a:r>
              <a:t/>
            </a:r>
            <a:endParaRPr i="1" sz="4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800"/>
              <a:buNone/>
            </a:pPr>
            <a:r>
              <a:t/>
            </a:r>
            <a:endParaRPr b="1" sz="8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l">
              <a:lnSpc>
                <a:spcPct val="70000"/>
              </a:lnSpc>
              <a:spcBef>
                <a:spcPts val="800"/>
              </a:spcBef>
              <a:spcAft>
                <a:spcPts val="0"/>
              </a:spcAft>
              <a:buClr>
                <a:schemeClr val="dk1"/>
              </a:buClr>
              <a:buSzPts val="500"/>
              <a:buNone/>
            </a:pPr>
            <a:r>
              <a:rPr b="1" lang="en" sz="500">
                <a:latin typeface="Times New Roman"/>
                <a:ea typeface="Times New Roman"/>
                <a:cs typeface="Times New Roman"/>
                <a:sym typeface="Times New Roman"/>
              </a:rPr>
              <a:t> </a:t>
            </a:r>
            <a:endParaRPr sz="1100"/>
          </a:p>
          <a:p>
            <a:pPr indent="0" lvl="0" marL="0" rtl="0" algn="ctr">
              <a:lnSpc>
                <a:spcPct val="70000"/>
              </a:lnSpc>
              <a:spcBef>
                <a:spcPts val="800"/>
              </a:spcBef>
              <a:spcAft>
                <a:spcPts val="0"/>
              </a:spcAft>
              <a:buClr>
                <a:schemeClr val="dk1"/>
              </a:buClr>
              <a:buSzPts val="500"/>
              <a:buNone/>
            </a:pPr>
            <a:r>
              <a:rPr lang="en" sz="500">
                <a:latin typeface="Times New Roman"/>
                <a:ea typeface="Times New Roman"/>
                <a:cs typeface="Times New Roman"/>
                <a:sym typeface="Times New Roman"/>
              </a:rPr>
              <a:t> </a:t>
            </a:r>
            <a:endParaRPr sz="1100"/>
          </a:p>
          <a:p>
            <a:pPr indent="0" lvl="1" marL="342900" rtl="0" algn="l">
              <a:lnSpc>
                <a:spcPct val="70000"/>
              </a:lnSpc>
              <a:spcBef>
                <a:spcPts val="400"/>
              </a:spcBef>
              <a:spcAft>
                <a:spcPts val="0"/>
              </a:spcAft>
              <a:buClr>
                <a:schemeClr val="dk1"/>
              </a:buClr>
              <a:buSzPts val="500"/>
              <a:buNone/>
            </a:pPr>
            <a:r>
              <a:t/>
            </a:r>
            <a:endParaRPr sz="500">
              <a:latin typeface="Times New Roman"/>
              <a:ea typeface="Times New Roman"/>
              <a:cs typeface="Times New Roman"/>
              <a:sym typeface="Times New Roman"/>
            </a:endParaRPr>
          </a:p>
          <a:p>
            <a:pPr indent="-152400" lvl="1" marL="520700" rtl="0" algn="l">
              <a:lnSpc>
                <a:spcPct val="70000"/>
              </a:lnSpc>
              <a:spcBef>
                <a:spcPts val="400"/>
              </a:spcBef>
              <a:spcAft>
                <a:spcPts val="0"/>
              </a:spcAft>
              <a:buClr>
                <a:schemeClr val="dk1"/>
              </a:buClr>
              <a:buSzPts val="500"/>
              <a:buFont typeface="Noto Sans Symbols"/>
              <a:buNone/>
            </a:pPr>
            <a:r>
              <a:t/>
            </a:r>
            <a:endParaRPr b="1" sz="500">
              <a:latin typeface="Times New Roman"/>
              <a:ea typeface="Times New Roman"/>
              <a:cs typeface="Times New Roman"/>
              <a:sym typeface="Times New Roman"/>
            </a:endParaRPr>
          </a:p>
          <a:p>
            <a:pPr indent="0" lvl="1" marL="0" rtl="0" algn="l">
              <a:lnSpc>
                <a:spcPct val="70000"/>
              </a:lnSpc>
              <a:spcBef>
                <a:spcPts val="400"/>
              </a:spcBef>
              <a:spcAft>
                <a:spcPts val="1600"/>
              </a:spcAft>
              <a:buClr>
                <a:schemeClr val="dk1"/>
              </a:buClr>
              <a:buSzPts val="400"/>
              <a:buNone/>
            </a:pPr>
            <a:r>
              <a:t/>
            </a:r>
            <a:endParaRPr b="1" sz="400">
              <a:latin typeface="Times New Roman"/>
              <a:ea typeface="Times New Roman"/>
              <a:cs typeface="Times New Roman"/>
              <a:sym typeface="Times New Roman"/>
            </a:endParaRPr>
          </a:p>
        </p:txBody>
      </p:sp>
      <p:sp>
        <p:nvSpPr>
          <p:cNvPr id="536" name="Google Shape;536;p66"/>
          <p:cNvSpPr/>
          <p:nvPr/>
        </p:nvSpPr>
        <p:spPr>
          <a:xfrm>
            <a:off x="0" y="0"/>
            <a:ext cx="9144000" cy="144600"/>
          </a:xfrm>
          <a:prstGeom prst="rect">
            <a:avLst/>
          </a:prstGeom>
          <a:solidFill>
            <a:srgbClr val="000000"/>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537" name="Google Shape;537;p66"/>
          <p:cNvSpPr/>
          <p:nvPr/>
        </p:nvSpPr>
        <p:spPr>
          <a:xfrm>
            <a:off x="0" y="5029200"/>
            <a:ext cx="9144000" cy="144600"/>
          </a:xfrm>
          <a:prstGeom prst="rect">
            <a:avLst/>
          </a:prstGeom>
          <a:solidFill>
            <a:srgbClr val="000000"/>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pic>
        <p:nvPicPr>
          <p:cNvPr id="538" name="Google Shape;538;p66"/>
          <p:cNvPicPr preferRelativeResize="0"/>
          <p:nvPr/>
        </p:nvPicPr>
        <p:blipFill>
          <a:blip r:embed="rId3">
            <a:alphaModFix/>
          </a:blip>
          <a:stretch>
            <a:fillRect/>
          </a:stretch>
        </p:blipFill>
        <p:spPr>
          <a:xfrm>
            <a:off x="63125" y="4601200"/>
            <a:ext cx="309150" cy="309150"/>
          </a:xfrm>
          <a:prstGeom prst="rect">
            <a:avLst/>
          </a:prstGeom>
          <a:noFill/>
          <a:ln>
            <a:noFill/>
          </a:ln>
        </p:spPr>
      </p:pic>
      <p:pic>
        <p:nvPicPr>
          <p:cNvPr id="539" name="Google Shape;539;p66"/>
          <p:cNvPicPr preferRelativeResize="0"/>
          <p:nvPr/>
        </p:nvPicPr>
        <p:blipFill>
          <a:blip r:embed="rId3">
            <a:alphaModFix/>
          </a:blip>
          <a:stretch>
            <a:fillRect/>
          </a:stretch>
        </p:blipFill>
        <p:spPr>
          <a:xfrm>
            <a:off x="8790200" y="4601200"/>
            <a:ext cx="309150" cy="309150"/>
          </a:xfrm>
          <a:prstGeom prst="rect">
            <a:avLst/>
          </a:prstGeom>
          <a:noFill/>
          <a:ln>
            <a:noFill/>
          </a:ln>
        </p:spPr>
      </p:pic>
      <p:sp>
        <p:nvSpPr>
          <p:cNvPr id="540" name="Google Shape;540;p66"/>
          <p:cNvSpPr/>
          <p:nvPr/>
        </p:nvSpPr>
        <p:spPr>
          <a:xfrm>
            <a:off x="306150" y="3352825"/>
            <a:ext cx="2412300" cy="8301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66"/>
          <p:cNvSpPr txBox="1"/>
          <p:nvPr/>
        </p:nvSpPr>
        <p:spPr>
          <a:xfrm>
            <a:off x="306150" y="3371050"/>
            <a:ext cx="2685900" cy="158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latin typeface="Times New Roman"/>
                <a:ea typeface="Times New Roman"/>
                <a:cs typeface="Times New Roman"/>
                <a:sym typeface="Times New Roman"/>
              </a:rPr>
              <a:t>PK			FKs</a:t>
            </a:r>
            <a:endParaRPr sz="900">
              <a:latin typeface="Times New Roman"/>
              <a:ea typeface="Times New Roman"/>
              <a:cs typeface="Times New Roman"/>
              <a:sym typeface="Times New Roman"/>
            </a:endParaRPr>
          </a:p>
          <a:p>
            <a:pPr indent="0" lvl="0" marL="0" rtl="0" algn="l">
              <a:spcBef>
                <a:spcPts val="0"/>
              </a:spcBef>
              <a:spcAft>
                <a:spcPts val="0"/>
              </a:spcAft>
              <a:buNone/>
            </a:pPr>
            <a:r>
              <a:rPr lang="en" sz="900">
                <a:latin typeface="Times New Roman"/>
                <a:ea typeface="Times New Roman"/>
                <a:cs typeface="Times New Roman"/>
                <a:sym typeface="Times New Roman"/>
              </a:rPr>
              <a:t>------------			------------	</a:t>
            </a:r>
            <a:endParaRPr sz="900">
              <a:latin typeface="Times New Roman"/>
              <a:ea typeface="Times New Roman"/>
              <a:cs typeface="Times New Roman"/>
              <a:sym typeface="Times New Roman"/>
            </a:endParaRPr>
          </a:p>
          <a:p>
            <a:pPr indent="0" lvl="0" marL="0" rtl="0" algn="l">
              <a:spcBef>
                <a:spcPts val="0"/>
              </a:spcBef>
              <a:spcAft>
                <a:spcPts val="0"/>
              </a:spcAft>
              <a:buNone/>
            </a:pPr>
            <a:r>
              <a:rPr lang="en" sz="900">
                <a:latin typeface="Times New Roman"/>
                <a:ea typeface="Times New Roman"/>
                <a:cs typeface="Times New Roman"/>
                <a:sym typeface="Times New Roman"/>
              </a:rPr>
              <a:t>ACCT_ID		EMP_ID</a:t>
            </a:r>
            <a:endParaRPr sz="900">
              <a:latin typeface="Times New Roman"/>
              <a:ea typeface="Times New Roman"/>
              <a:cs typeface="Times New Roman"/>
              <a:sym typeface="Times New Roman"/>
            </a:endParaRPr>
          </a:p>
          <a:p>
            <a:pPr indent="0" lvl="0" marL="0" rtl="0" algn="l">
              <a:spcBef>
                <a:spcPts val="0"/>
              </a:spcBef>
              <a:spcAft>
                <a:spcPts val="0"/>
              </a:spcAft>
              <a:buNone/>
            </a:pPr>
            <a:r>
              <a:rPr lang="en" sz="900">
                <a:latin typeface="Times New Roman"/>
                <a:ea typeface="Times New Roman"/>
                <a:cs typeface="Times New Roman"/>
                <a:sym typeface="Times New Roman"/>
              </a:rPr>
              <a:t>			</a:t>
            </a:r>
            <a:endParaRPr sz="900">
              <a:latin typeface="Times New Roman"/>
              <a:ea typeface="Times New Roman"/>
              <a:cs typeface="Times New Roman"/>
              <a:sym typeface="Times New Roman"/>
            </a:endParaRPr>
          </a:p>
          <a:p>
            <a:pPr indent="0" lvl="0" marL="0" rtl="0" algn="l">
              <a:spcBef>
                <a:spcPts val="0"/>
              </a:spcBef>
              <a:spcAft>
                <a:spcPts val="0"/>
              </a:spcAft>
              <a:buNone/>
            </a:pPr>
            <a:r>
              <a:rPr lang="en" sz="900">
                <a:latin typeface="Times New Roman"/>
                <a:ea typeface="Times New Roman"/>
                <a:cs typeface="Times New Roman"/>
                <a:sym typeface="Times New Roman"/>
              </a:rPr>
              <a:t>			</a:t>
            </a:r>
            <a:endParaRPr sz="900">
              <a:latin typeface="Times New Roman"/>
              <a:ea typeface="Times New Roman"/>
              <a:cs typeface="Times New Roman"/>
              <a:sym typeface="Times New Roman"/>
            </a:endParaRPr>
          </a:p>
          <a:p>
            <a:pPr indent="0" lvl="0" marL="0" rtl="0" algn="l">
              <a:spcBef>
                <a:spcPts val="0"/>
              </a:spcBef>
              <a:spcAft>
                <a:spcPts val="0"/>
              </a:spcAft>
              <a:buNone/>
            </a:pPr>
            <a:r>
              <a:t/>
            </a:r>
            <a:endParaRPr sz="900">
              <a:latin typeface="Times New Roman"/>
              <a:ea typeface="Times New Roman"/>
              <a:cs typeface="Times New Roman"/>
              <a:sym typeface="Times New Roman"/>
            </a:endParaRPr>
          </a:p>
        </p:txBody>
      </p:sp>
      <p:pic>
        <p:nvPicPr>
          <p:cNvPr id="542" name="Google Shape;542;p66"/>
          <p:cNvPicPr preferRelativeResize="0"/>
          <p:nvPr/>
        </p:nvPicPr>
        <p:blipFill>
          <a:blip r:embed="rId4">
            <a:alphaModFix/>
          </a:blip>
          <a:stretch>
            <a:fillRect/>
          </a:stretch>
        </p:blipFill>
        <p:spPr>
          <a:xfrm>
            <a:off x="342875" y="1335075"/>
            <a:ext cx="8539427" cy="125457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6" name="Shape 546"/>
        <p:cNvGrpSpPr/>
        <p:nvPr/>
      </p:nvGrpSpPr>
      <p:grpSpPr>
        <a:xfrm>
          <a:off x="0" y="0"/>
          <a:ext cx="0" cy="0"/>
          <a:chOff x="0" y="0"/>
          <a:chExt cx="0" cy="0"/>
        </a:xfrm>
      </p:grpSpPr>
      <p:sp>
        <p:nvSpPr>
          <p:cNvPr id="547" name="Google Shape;547;p67"/>
          <p:cNvSpPr txBox="1"/>
          <p:nvPr>
            <p:ph idx="1" type="body"/>
          </p:nvPr>
        </p:nvSpPr>
        <p:spPr>
          <a:xfrm>
            <a:off x="750428" y="142"/>
            <a:ext cx="7886700" cy="4020000"/>
          </a:xfrm>
          <a:prstGeom prst="rect">
            <a:avLst/>
          </a:prstGeom>
          <a:noFill/>
          <a:ln>
            <a:noFill/>
          </a:ln>
        </p:spPr>
        <p:txBody>
          <a:bodyPr anchorCtr="0" anchor="t" bIns="34275" lIns="68575" spcFirstLastPara="1" rIns="68575" wrap="square" tIns="34275">
            <a:noAutofit/>
          </a:bodyPr>
          <a:lstStyle/>
          <a:p>
            <a:pPr indent="0" lvl="0" marL="0" rtl="0" algn="l">
              <a:lnSpc>
                <a:spcPct val="70000"/>
              </a:lnSpc>
              <a:spcBef>
                <a:spcPts val="0"/>
              </a:spcBef>
              <a:spcAft>
                <a:spcPts val="0"/>
              </a:spcAft>
              <a:buClr>
                <a:schemeClr val="dk1"/>
              </a:buClr>
              <a:buSzPts val="1400"/>
              <a:buNone/>
            </a:pPr>
            <a:r>
              <a:t/>
            </a:r>
            <a:endParaRPr b="1" sz="1400" u="sng">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3000"/>
              <a:buNone/>
            </a:pPr>
            <a:r>
              <a:rPr b="1" lang="en" sz="1400">
                <a:solidFill>
                  <a:srgbClr val="000000"/>
                </a:solidFill>
                <a:latin typeface="Times New Roman"/>
                <a:ea typeface="Times New Roman"/>
                <a:cs typeface="Times New Roman"/>
                <a:sym typeface="Times New Roman"/>
              </a:rPr>
              <a:t>Contacts</a:t>
            </a:r>
            <a:endParaRPr b="1" sz="1400">
              <a:solidFill>
                <a:srgbClr val="000000"/>
              </a:solidFill>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3000"/>
              <a:buNone/>
            </a:pPr>
            <a:r>
              <a:t/>
            </a:r>
            <a:endParaRPr b="1">
              <a:solidFill>
                <a:srgbClr val="000000"/>
              </a:solidFill>
              <a:latin typeface="Times New Roman"/>
              <a:ea typeface="Times New Roman"/>
              <a:cs typeface="Times New Roman"/>
              <a:sym typeface="Times New Roman"/>
            </a:endParaRPr>
          </a:p>
          <a:p>
            <a:pPr indent="0" lvl="0" marL="457200" rtl="0" algn="ctr">
              <a:lnSpc>
                <a:spcPct val="100000"/>
              </a:lnSpc>
              <a:spcBef>
                <a:spcPts val="800"/>
              </a:spcBef>
              <a:spcAft>
                <a:spcPts val="0"/>
              </a:spcAft>
              <a:buNone/>
            </a:pPr>
            <a:r>
              <a:t/>
            </a:r>
            <a:endParaRPr b="1" sz="1400">
              <a:solidFill>
                <a:srgbClr val="000000"/>
              </a:solidFill>
              <a:latin typeface="Times New Roman"/>
              <a:ea typeface="Times New Roman"/>
              <a:cs typeface="Times New Roman"/>
              <a:sym typeface="Times New Roman"/>
            </a:endParaRPr>
          </a:p>
          <a:p>
            <a:pPr indent="0" lvl="0" marL="457200" rtl="0" algn="l">
              <a:lnSpc>
                <a:spcPct val="100000"/>
              </a:lnSpc>
              <a:spcBef>
                <a:spcPts val="800"/>
              </a:spcBef>
              <a:spcAft>
                <a:spcPts val="0"/>
              </a:spcAft>
              <a:buNone/>
            </a:pPr>
            <a:r>
              <a:t/>
            </a:r>
            <a:endParaRPr sz="1200">
              <a:solidFill>
                <a:srgbClr val="000000"/>
              </a:solidFill>
              <a:latin typeface="Times New Roman"/>
              <a:ea typeface="Times New Roman"/>
              <a:cs typeface="Times New Roman"/>
              <a:sym typeface="Times New Roman"/>
            </a:endParaRPr>
          </a:p>
          <a:p>
            <a:pPr indent="0" lvl="0" marL="177800" rtl="0" algn="l">
              <a:lnSpc>
                <a:spcPct val="100000"/>
              </a:lnSpc>
              <a:spcBef>
                <a:spcPts val="800"/>
              </a:spcBef>
              <a:spcAft>
                <a:spcPts val="0"/>
              </a:spcAft>
              <a:buNone/>
            </a:pPr>
            <a:r>
              <a:t/>
            </a:r>
            <a:endParaRPr sz="1100">
              <a:solidFill>
                <a:srgbClr val="000000"/>
              </a:solidFill>
            </a:endParaRPr>
          </a:p>
          <a:p>
            <a:pPr indent="0" lvl="0" marL="0" rtl="0" algn="l">
              <a:lnSpc>
                <a:spcPct val="100000"/>
              </a:lnSpc>
              <a:spcBef>
                <a:spcPts val="800"/>
              </a:spcBef>
              <a:spcAft>
                <a:spcPts val="0"/>
              </a:spcAft>
              <a:buNone/>
            </a:pPr>
            <a:r>
              <a:rPr lang="en" sz="1800">
                <a:solidFill>
                  <a:srgbClr val="000000"/>
                </a:solidFill>
                <a:latin typeface="Times New Roman"/>
                <a:ea typeface="Times New Roman"/>
                <a:cs typeface="Times New Roman"/>
                <a:sym typeface="Times New Roman"/>
              </a:rPr>
              <a:t> </a:t>
            </a:r>
            <a:endParaRPr sz="1100">
              <a:solidFill>
                <a:srgbClr val="000000"/>
              </a:solidFill>
            </a:endParaRPr>
          </a:p>
          <a:p>
            <a:pPr indent="0" lvl="0" marL="0" rtl="0" algn="l">
              <a:lnSpc>
                <a:spcPct val="100000"/>
              </a:lnSpc>
              <a:spcBef>
                <a:spcPts val="800"/>
              </a:spcBef>
              <a:spcAft>
                <a:spcPts val="0"/>
              </a:spcAft>
              <a:buNone/>
            </a:pPr>
            <a:r>
              <a:rPr lang="en" sz="1800">
                <a:solidFill>
                  <a:srgbClr val="000000"/>
                </a:solidFill>
                <a:latin typeface="Times New Roman"/>
                <a:ea typeface="Times New Roman"/>
                <a:cs typeface="Times New Roman"/>
                <a:sym typeface="Times New Roman"/>
              </a:rPr>
              <a:t> </a:t>
            </a:r>
            <a:endParaRPr sz="1100"/>
          </a:p>
          <a:p>
            <a:pPr indent="0" lvl="0" marL="177800" rtl="0" algn="l">
              <a:lnSpc>
                <a:spcPct val="100000"/>
              </a:lnSpc>
              <a:spcBef>
                <a:spcPts val="800"/>
              </a:spcBef>
              <a:spcAft>
                <a:spcPts val="0"/>
              </a:spcAft>
              <a:buNone/>
            </a:pPr>
            <a:r>
              <a:t/>
            </a:r>
            <a:endParaRPr sz="1100"/>
          </a:p>
          <a:p>
            <a:pPr indent="0" lvl="0" marL="0" rtl="0" algn="l">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l">
              <a:lnSpc>
                <a:spcPct val="70000"/>
              </a:lnSpc>
              <a:spcBef>
                <a:spcPts val="800"/>
              </a:spcBef>
              <a:spcAft>
                <a:spcPts val="0"/>
              </a:spcAft>
              <a:buClr>
                <a:schemeClr val="dk1"/>
              </a:buClr>
              <a:buSzPts val="500"/>
              <a:buNone/>
            </a:pPr>
            <a:r>
              <a:rPr b="1" lang="en" sz="500">
                <a:latin typeface="Times New Roman"/>
                <a:ea typeface="Times New Roman"/>
                <a:cs typeface="Times New Roman"/>
                <a:sym typeface="Times New Roman"/>
              </a:rPr>
              <a:t>	</a:t>
            </a:r>
            <a:endParaRPr i="1" sz="4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400"/>
              <a:buNone/>
            </a:pPr>
            <a:r>
              <a:t/>
            </a:r>
            <a:endParaRPr i="1" sz="4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800"/>
              <a:buNone/>
            </a:pPr>
            <a:r>
              <a:t/>
            </a:r>
            <a:endParaRPr b="1" sz="8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l">
              <a:lnSpc>
                <a:spcPct val="70000"/>
              </a:lnSpc>
              <a:spcBef>
                <a:spcPts val="800"/>
              </a:spcBef>
              <a:spcAft>
                <a:spcPts val="0"/>
              </a:spcAft>
              <a:buClr>
                <a:schemeClr val="dk1"/>
              </a:buClr>
              <a:buSzPts val="500"/>
              <a:buNone/>
            </a:pPr>
            <a:r>
              <a:rPr b="1" lang="en" sz="500">
                <a:latin typeface="Times New Roman"/>
                <a:ea typeface="Times New Roman"/>
                <a:cs typeface="Times New Roman"/>
                <a:sym typeface="Times New Roman"/>
              </a:rPr>
              <a:t> </a:t>
            </a:r>
            <a:endParaRPr sz="1100"/>
          </a:p>
          <a:p>
            <a:pPr indent="0" lvl="0" marL="0" rtl="0" algn="ctr">
              <a:lnSpc>
                <a:spcPct val="70000"/>
              </a:lnSpc>
              <a:spcBef>
                <a:spcPts val="800"/>
              </a:spcBef>
              <a:spcAft>
                <a:spcPts val="0"/>
              </a:spcAft>
              <a:buClr>
                <a:schemeClr val="dk1"/>
              </a:buClr>
              <a:buSzPts val="500"/>
              <a:buNone/>
            </a:pPr>
            <a:r>
              <a:rPr lang="en" sz="500">
                <a:latin typeface="Times New Roman"/>
                <a:ea typeface="Times New Roman"/>
                <a:cs typeface="Times New Roman"/>
                <a:sym typeface="Times New Roman"/>
              </a:rPr>
              <a:t> </a:t>
            </a:r>
            <a:endParaRPr sz="1100"/>
          </a:p>
          <a:p>
            <a:pPr indent="0" lvl="1" marL="342900" rtl="0" algn="l">
              <a:lnSpc>
                <a:spcPct val="70000"/>
              </a:lnSpc>
              <a:spcBef>
                <a:spcPts val="400"/>
              </a:spcBef>
              <a:spcAft>
                <a:spcPts val="0"/>
              </a:spcAft>
              <a:buClr>
                <a:schemeClr val="dk1"/>
              </a:buClr>
              <a:buSzPts val="500"/>
              <a:buNone/>
            </a:pPr>
            <a:r>
              <a:t/>
            </a:r>
            <a:endParaRPr sz="500">
              <a:latin typeface="Times New Roman"/>
              <a:ea typeface="Times New Roman"/>
              <a:cs typeface="Times New Roman"/>
              <a:sym typeface="Times New Roman"/>
            </a:endParaRPr>
          </a:p>
          <a:p>
            <a:pPr indent="-152400" lvl="1" marL="520700" rtl="0" algn="l">
              <a:lnSpc>
                <a:spcPct val="70000"/>
              </a:lnSpc>
              <a:spcBef>
                <a:spcPts val="400"/>
              </a:spcBef>
              <a:spcAft>
                <a:spcPts val="0"/>
              </a:spcAft>
              <a:buClr>
                <a:schemeClr val="dk1"/>
              </a:buClr>
              <a:buSzPts val="500"/>
              <a:buFont typeface="Noto Sans Symbols"/>
              <a:buNone/>
            </a:pPr>
            <a:r>
              <a:t/>
            </a:r>
            <a:endParaRPr b="1" sz="500">
              <a:latin typeface="Times New Roman"/>
              <a:ea typeface="Times New Roman"/>
              <a:cs typeface="Times New Roman"/>
              <a:sym typeface="Times New Roman"/>
            </a:endParaRPr>
          </a:p>
          <a:p>
            <a:pPr indent="0" lvl="1" marL="0" rtl="0" algn="l">
              <a:lnSpc>
                <a:spcPct val="70000"/>
              </a:lnSpc>
              <a:spcBef>
                <a:spcPts val="400"/>
              </a:spcBef>
              <a:spcAft>
                <a:spcPts val="1600"/>
              </a:spcAft>
              <a:buClr>
                <a:schemeClr val="dk1"/>
              </a:buClr>
              <a:buSzPts val="400"/>
              <a:buNone/>
            </a:pPr>
            <a:r>
              <a:t/>
            </a:r>
            <a:endParaRPr b="1" sz="400">
              <a:latin typeface="Times New Roman"/>
              <a:ea typeface="Times New Roman"/>
              <a:cs typeface="Times New Roman"/>
              <a:sym typeface="Times New Roman"/>
            </a:endParaRPr>
          </a:p>
        </p:txBody>
      </p:sp>
      <p:sp>
        <p:nvSpPr>
          <p:cNvPr id="548" name="Google Shape;548;p67"/>
          <p:cNvSpPr/>
          <p:nvPr/>
        </p:nvSpPr>
        <p:spPr>
          <a:xfrm>
            <a:off x="0" y="0"/>
            <a:ext cx="9144000" cy="144600"/>
          </a:xfrm>
          <a:prstGeom prst="rect">
            <a:avLst/>
          </a:prstGeom>
          <a:solidFill>
            <a:srgbClr val="000000"/>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549" name="Google Shape;549;p67"/>
          <p:cNvSpPr/>
          <p:nvPr/>
        </p:nvSpPr>
        <p:spPr>
          <a:xfrm>
            <a:off x="0" y="5029200"/>
            <a:ext cx="9144000" cy="144600"/>
          </a:xfrm>
          <a:prstGeom prst="rect">
            <a:avLst/>
          </a:prstGeom>
          <a:solidFill>
            <a:srgbClr val="000000"/>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pic>
        <p:nvPicPr>
          <p:cNvPr id="550" name="Google Shape;550;p67"/>
          <p:cNvPicPr preferRelativeResize="0"/>
          <p:nvPr/>
        </p:nvPicPr>
        <p:blipFill>
          <a:blip r:embed="rId3">
            <a:alphaModFix/>
          </a:blip>
          <a:stretch>
            <a:fillRect/>
          </a:stretch>
        </p:blipFill>
        <p:spPr>
          <a:xfrm>
            <a:off x="63125" y="4601200"/>
            <a:ext cx="309150" cy="309150"/>
          </a:xfrm>
          <a:prstGeom prst="rect">
            <a:avLst/>
          </a:prstGeom>
          <a:noFill/>
          <a:ln>
            <a:noFill/>
          </a:ln>
        </p:spPr>
      </p:pic>
      <p:pic>
        <p:nvPicPr>
          <p:cNvPr id="551" name="Google Shape;551;p67"/>
          <p:cNvPicPr preferRelativeResize="0"/>
          <p:nvPr/>
        </p:nvPicPr>
        <p:blipFill>
          <a:blip r:embed="rId3">
            <a:alphaModFix/>
          </a:blip>
          <a:stretch>
            <a:fillRect/>
          </a:stretch>
        </p:blipFill>
        <p:spPr>
          <a:xfrm>
            <a:off x="8752900" y="4601200"/>
            <a:ext cx="309150" cy="309150"/>
          </a:xfrm>
          <a:prstGeom prst="rect">
            <a:avLst/>
          </a:prstGeom>
          <a:noFill/>
          <a:ln>
            <a:noFill/>
          </a:ln>
        </p:spPr>
      </p:pic>
      <p:sp>
        <p:nvSpPr>
          <p:cNvPr id="552" name="Google Shape;552;p67"/>
          <p:cNvSpPr txBox="1"/>
          <p:nvPr/>
        </p:nvSpPr>
        <p:spPr>
          <a:xfrm>
            <a:off x="315475" y="3322825"/>
            <a:ext cx="2685900" cy="158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latin typeface="Times New Roman"/>
                <a:ea typeface="Times New Roman"/>
                <a:cs typeface="Times New Roman"/>
                <a:sym typeface="Times New Roman"/>
              </a:rPr>
              <a:t>PK			FKs</a:t>
            </a:r>
            <a:endParaRPr sz="900">
              <a:latin typeface="Times New Roman"/>
              <a:ea typeface="Times New Roman"/>
              <a:cs typeface="Times New Roman"/>
              <a:sym typeface="Times New Roman"/>
            </a:endParaRPr>
          </a:p>
          <a:p>
            <a:pPr indent="0" lvl="0" marL="0" rtl="0" algn="l">
              <a:spcBef>
                <a:spcPts val="0"/>
              </a:spcBef>
              <a:spcAft>
                <a:spcPts val="0"/>
              </a:spcAft>
              <a:buNone/>
            </a:pPr>
            <a:r>
              <a:rPr lang="en" sz="900">
                <a:latin typeface="Times New Roman"/>
                <a:ea typeface="Times New Roman"/>
                <a:cs typeface="Times New Roman"/>
                <a:sym typeface="Times New Roman"/>
              </a:rPr>
              <a:t>------------			------------	</a:t>
            </a:r>
            <a:endParaRPr sz="900">
              <a:latin typeface="Times New Roman"/>
              <a:ea typeface="Times New Roman"/>
              <a:cs typeface="Times New Roman"/>
              <a:sym typeface="Times New Roman"/>
            </a:endParaRPr>
          </a:p>
          <a:p>
            <a:pPr indent="0" lvl="0" marL="0" rtl="0" algn="l">
              <a:spcBef>
                <a:spcPts val="0"/>
              </a:spcBef>
              <a:spcAft>
                <a:spcPts val="0"/>
              </a:spcAft>
              <a:buNone/>
            </a:pPr>
            <a:r>
              <a:rPr lang="en" sz="900">
                <a:latin typeface="Times New Roman"/>
                <a:ea typeface="Times New Roman"/>
                <a:cs typeface="Times New Roman"/>
                <a:sym typeface="Times New Roman"/>
              </a:rPr>
              <a:t>CON_ID			ACCT_ID</a:t>
            </a:r>
            <a:endParaRPr sz="900">
              <a:latin typeface="Times New Roman"/>
              <a:ea typeface="Times New Roman"/>
              <a:cs typeface="Times New Roman"/>
              <a:sym typeface="Times New Roman"/>
            </a:endParaRPr>
          </a:p>
          <a:p>
            <a:pPr indent="0" lvl="0" marL="0" rtl="0" algn="l">
              <a:spcBef>
                <a:spcPts val="0"/>
              </a:spcBef>
              <a:spcAft>
                <a:spcPts val="0"/>
              </a:spcAft>
              <a:buNone/>
            </a:pPr>
            <a:r>
              <a:rPr lang="en" sz="900">
                <a:latin typeface="Times New Roman"/>
                <a:ea typeface="Times New Roman"/>
                <a:cs typeface="Times New Roman"/>
                <a:sym typeface="Times New Roman"/>
              </a:rPr>
              <a:t>			LEAD_ID</a:t>
            </a:r>
            <a:endParaRPr sz="900">
              <a:latin typeface="Times New Roman"/>
              <a:ea typeface="Times New Roman"/>
              <a:cs typeface="Times New Roman"/>
              <a:sym typeface="Times New Roman"/>
            </a:endParaRPr>
          </a:p>
          <a:p>
            <a:pPr indent="0" lvl="0" marL="0" rtl="0" algn="l">
              <a:spcBef>
                <a:spcPts val="0"/>
              </a:spcBef>
              <a:spcAft>
                <a:spcPts val="0"/>
              </a:spcAft>
              <a:buNone/>
            </a:pPr>
            <a:r>
              <a:rPr lang="en" sz="900">
                <a:latin typeface="Times New Roman"/>
                <a:ea typeface="Times New Roman"/>
                <a:cs typeface="Times New Roman"/>
                <a:sym typeface="Times New Roman"/>
              </a:rPr>
              <a:t>			</a:t>
            </a:r>
            <a:endParaRPr sz="900">
              <a:latin typeface="Times New Roman"/>
              <a:ea typeface="Times New Roman"/>
              <a:cs typeface="Times New Roman"/>
              <a:sym typeface="Times New Roman"/>
            </a:endParaRPr>
          </a:p>
          <a:p>
            <a:pPr indent="0" lvl="0" marL="0" rtl="0" algn="l">
              <a:spcBef>
                <a:spcPts val="0"/>
              </a:spcBef>
              <a:spcAft>
                <a:spcPts val="0"/>
              </a:spcAft>
              <a:buNone/>
            </a:pPr>
            <a:r>
              <a:rPr lang="en" sz="900">
                <a:latin typeface="Times New Roman"/>
                <a:ea typeface="Times New Roman"/>
                <a:cs typeface="Times New Roman"/>
                <a:sym typeface="Times New Roman"/>
              </a:rPr>
              <a:t>			</a:t>
            </a:r>
            <a:endParaRPr sz="900">
              <a:latin typeface="Times New Roman"/>
              <a:ea typeface="Times New Roman"/>
              <a:cs typeface="Times New Roman"/>
              <a:sym typeface="Times New Roman"/>
            </a:endParaRPr>
          </a:p>
          <a:p>
            <a:pPr indent="0" lvl="0" marL="0" rtl="0" algn="l">
              <a:spcBef>
                <a:spcPts val="0"/>
              </a:spcBef>
              <a:spcAft>
                <a:spcPts val="0"/>
              </a:spcAft>
              <a:buNone/>
            </a:pPr>
            <a:r>
              <a:t/>
            </a:r>
            <a:endParaRPr sz="900">
              <a:latin typeface="Times New Roman"/>
              <a:ea typeface="Times New Roman"/>
              <a:cs typeface="Times New Roman"/>
              <a:sym typeface="Times New Roman"/>
            </a:endParaRPr>
          </a:p>
        </p:txBody>
      </p:sp>
      <p:sp>
        <p:nvSpPr>
          <p:cNvPr id="553" name="Google Shape;553;p67"/>
          <p:cNvSpPr/>
          <p:nvPr/>
        </p:nvSpPr>
        <p:spPr>
          <a:xfrm>
            <a:off x="229950" y="3269688"/>
            <a:ext cx="2412300" cy="8301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54" name="Google Shape;554;p67"/>
          <p:cNvPicPr preferRelativeResize="0"/>
          <p:nvPr/>
        </p:nvPicPr>
        <p:blipFill>
          <a:blip r:embed="rId4">
            <a:alphaModFix/>
          </a:blip>
          <a:stretch>
            <a:fillRect/>
          </a:stretch>
        </p:blipFill>
        <p:spPr>
          <a:xfrm>
            <a:off x="271025" y="1428550"/>
            <a:ext cx="8601948" cy="108490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8" name="Shape 558"/>
        <p:cNvGrpSpPr/>
        <p:nvPr/>
      </p:nvGrpSpPr>
      <p:grpSpPr>
        <a:xfrm>
          <a:off x="0" y="0"/>
          <a:ext cx="0" cy="0"/>
          <a:chOff x="0" y="0"/>
          <a:chExt cx="0" cy="0"/>
        </a:xfrm>
      </p:grpSpPr>
      <p:sp>
        <p:nvSpPr>
          <p:cNvPr id="559" name="Google Shape;559;p68"/>
          <p:cNvSpPr txBox="1"/>
          <p:nvPr>
            <p:ph idx="1" type="body"/>
          </p:nvPr>
        </p:nvSpPr>
        <p:spPr>
          <a:xfrm>
            <a:off x="750428" y="-28996"/>
            <a:ext cx="7886700" cy="4020000"/>
          </a:xfrm>
          <a:prstGeom prst="rect">
            <a:avLst/>
          </a:prstGeom>
          <a:noFill/>
          <a:ln>
            <a:noFill/>
          </a:ln>
        </p:spPr>
        <p:txBody>
          <a:bodyPr anchorCtr="0" anchor="t" bIns="34275" lIns="68575" spcFirstLastPara="1" rIns="68575" wrap="square" tIns="34275">
            <a:noAutofit/>
          </a:bodyPr>
          <a:lstStyle/>
          <a:p>
            <a:pPr indent="0" lvl="0" marL="0" rtl="0" algn="l">
              <a:lnSpc>
                <a:spcPct val="70000"/>
              </a:lnSpc>
              <a:spcBef>
                <a:spcPts val="0"/>
              </a:spcBef>
              <a:spcAft>
                <a:spcPts val="0"/>
              </a:spcAft>
              <a:buClr>
                <a:schemeClr val="dk1"/>
              </a:buClr>
              <a:buSzPts val="1400"/>
              <a:buNone/>
            </a:pPr>
            <a:r>
              <a:t/>
            </a:r>
            <a:endParaRPr b="1" sz="1400" u="sng">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3000"/>
              <a:buNone/>
            </a:pPr>
            <a:r>
              <a:rPr b="1" lang="en" sz="1400">
                <a:solidFill>
                  <a:srgbClr val="000000"/>
                </a:solidFill>
                <a:latin typeface="Times New Roman"/>
                <a:ea typeface="Times New Roman"/>
                <a:cs typeface="Times New Roman"/>
                <a:sym typeface="Times New Roman"/>
              </a:rPr>
              <a:t>Assets</a:t>
            </a:r>
            <a:endParaRPr b="1" sz="1400">
              <a:solidFill>
                <a:srgbClr val="000000"/>
              </a:solidFill>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3000"/>
              <a:buNone/>
            </a:pPr>
            <a:r>
              <a:t/>
            </a:r>
            <a:endParaRPr b="1">
              <a:solidFill>
                <a:srgbClr val="000000"/>
              </a:solidFill>
              <a:latin typeface="Times New Roman"/>
              <a:ea typeface="Times New Roman"/>
              <a:cs typeface="Times New Roman"/>
              <a:sym typeface="Times New Roman"/>
            </a:endParaRPr>
          </a:p>
          <a:p>
            <a:pPr indent="0" lvl="0" marL="457200" rtl="0" algn="ctr">
              <a:lnSpc>
                <a:spcPct val="100000"/>
              </a:lnSpc>
              <a:spcBef>
                <a:spcPts val="800"/>
              </a:spcBef>
              <a:spcAft>
                <a:spcPts val="0"/>
              </a:spcAft>
              <a:buNone/>
            </a:pPr>
            <a:r>
              <a:t/>
            </a:r>
            <a:endParaRPr b="1" sz="1400">
              <a:solidFill>
                <a:srgbClr val="000000"/>
              </a:solidFill>
              <a:latin typeface="Times New Roman"/>
              <a:ea typeface="Times New Roman"/>
              <a:cs typeface="Times New Roman"/>
              <a:sym typeface="Times New Roman"/>
            </a:endParaRPr>
          </a:p>
          <a:p>
            <a:pPr indent="0" lvl="0" marL="457200" rtl="0" algn="l">
              <a:lnSpc>
                <a:spcPct val="100000"/>
              </a:lnSpc>
              <a:spcBef>
                <a:spcPts val="800"/>
              </a:spcBef>
              <a:spcAft>
                <a:spcPts val="0"/>
              </a:spcAft>
              <a:buNone/>
            </a:pPr>
            <a:r>
              <a:t/>
            </a:r>
            <a:endParaRPr sz="1200">
              <a:solidFill>
                <a:srgbClr val="000000"/>
              </a:solidFill>
              <a:latin typeface="Times New Roman"/>
              <a:ea typeface="Times New Roman"/>
              <a:cs typeface="Times New Roman"/>
              <a:sym typeface="Times New Roman"/>
            </a:endParaRPr>
          </a:p>
          <a:p>
            <a:pPr indent="0" lvl="0" marL="177800" rtl="0" algn="l">
              <a:lnSpc>
                <a:spcPct val="100000"/>
              </a:lnSpc>
              <a:spcBef>
                <a:spcPts val="800"/>
              </a:spcBef>
              <a:spcAft>
                <a:spcPts val="0"/>
              </a:spcAft>
              <a:buNone/>
            </a:pPr>
            <a:r>
              <a:t/>
            </a:r>
            <a:endParaRPr sz="1100">
              <a:solidFill>
                <a:srgbClr val="000000"/>
              </a:solidFill>
            </a:endParaRPr>
          </a:p>
          <a:p>
            <a:pPr indent="0" lvl="0" marL="0" rtl="0" algn="l">
              <a:lnSpc>
                <a:spcPct val="100000"/>
              </a:lnSpc>
              <a:spcBef>
                <a:spcPts val="800"/>
              </a:spcBef>
              <a:spcAft>
                <a:spcPts val="0"/>
              </a:spcAft>
              <a:buNone/>
            </a:pPr>
            <a:r>
              <a:rPr lang="en" sz="1800">
                <a:solidFill>
                  <a:srgbClr val="000000"/>
                </a:solidFill>
                <a:latin typeface="Times New Roman"/>
                <a:ea typeface="Times New Roman"/>
                <a:cs typeface="Times New Roman"/>
                <a:sym typeface="Times New Roman"/>
              </a:rPr>
              <a:t> </a:t>
            </a:r>
            <a:endParaRPr sz="1100">
              <a:solidFill>
                <a:srgbClr val="000000"/>
              </a:solidFill>
            </a:endParaRPr>
          </a:p>
          <a:p>
            <a:pPr indent="0" lvl="0" marL="0" rtl="0" algn="l">
              <a:lnSpc>
                <a:spcPct val="100000"/>
              </a:lnSpc>
              <a:spcBef>
                <a:spcPts val="800"/>
              </a:spcBef>
              <a:spcAft>
                <a:spcPts val="0"/>
              </a:spcAft>
              <a:buNone/>
            </a:pPr>
            <a:r>
              <a:rPr lang="en" sz="1800">
                <a:solidFill>
                  <a:srgbClr val="000000"/>
                </a:solidFill>
                <a:latin typeface="Times New Roman"/>
                <a:ea typeface="Times New Roman"/>
                <a:cs typeface="Times New Roman"/>
                <a:sym typeface="Times New Roman"/>
              </a:rPr>
              <a:t> </a:t>
            </a:r>
            <a:endParaRPr sz="1100"/>
          </a:p>
          <a:p>
            <a:pPr indent="0" lvl="0" marL="177800" rtl="0" algn="l">
              <a:lnSpc>
                <a:spcPct val="100000"/>
              </a:lnSpc>
              <a:spcBef>
                <a:spcPts val="800"/>
              </a:spcBef>
              <a:spcAft>
                <a:spcPts val="0"/>
              </a:spcAft>
              <a:buNone/>
            </a:pPr>
            <a:r>
              <a:t/>
            </a:r>
            <a:endParaRPr sz="1100"/>
          </a:p>
          <a:p>
            <a:pPr indent="0" lvl="0" marL="0" rtl="0" algn="l">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l">
              <a:lnSpc>
                <a:spcPct val="70000"/>
              </a:lnSpc>
              <a:spcBef>
                <a:spcPts val="800"/>
              </a:spcBef>
              <a:spcAft>
                <a:spcPts val="0"/>
              </a:spcAft>
              <a:buClr>
                <a:schemeClr val="dk1"/>
              </a:buClr>
              <a:buSzPts val="500"/>
              <a:buNone/>
            </a:pPr>
            <a:r>
              <a:rPr b="1" lang="en" sz="500">
                <a:latin typeface="Times New Roman"/>
                <a:ea typeface="Times New Roman"/>
                <a:cs typeface="Times New Roman"/>
                <a:sym typeface="Times New Roman"/>
              </a:rPr>
              <a:t>	</a:t>
            </a:r>
            <a:endParaRPr i="1" sz="4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400"/>
              <a:buNone/>
            </a:pPr>
            <a:r>
              <a:t/>
            </a:r>
            <a:endParaRPr i="1" sz="4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800"/>
              <a:buNone/>
            </a:pPr>
            <a:r>
              <a:t/>
            </a:r>
            <a:endParaRPr b="1" sz="8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l">
              <a:lnSpc>
                <a:spcPct val="70000"/>
              </a:lnSpc>
              <a:spcBef>
                <a:spcPts val="800"/>
              </a:spcBef>
              <a:spcAft>
                <a:spcPts val="0"/>
              </a:spcAft>
              <a:buClr>
                <a:schemeClr val="dk1"/>
              </a:buClr>
              <a:buSzPts val="500"/>
              <a:buNone/>
            </a:pPr>
            <a:r>
              <a:rPr b="1" lang="en" sz="500">
                <a:latin typeface="Times New Roman"/>
                <a:ea typeface="Times New Roman"/>
                <a:cs typeface="Times New Roman"/>
                <a:sym typeface="Times New Roman"/>
              </a:rPr>
              <a:t> </a:t>
            </a:r>
            <a:endParaRPr sz="1100"/>
          </a:p>
          <a:p>
            <a:pPr indent="0" lvl="0" marL="0" rtl="0" algn="ctr">
              <a:lnSpc>
                <a:spcPct val="70000"/>
              </a:lnSpc>
              <a:spcBef>
                <a:spcPts val="800"/>
              </a:spcBef>
              <a:spcAft>
                <a:spcPts val="0"/>
              </a:spcAft>
              <a:buClr>
                <a:schemeClr val="dk1"/>
              </a:buClr>
              <a:buSzPts val="500"/>
              <a:buNone/>
            </a:pPr>
            <a:r>
              <a:rPr lang="en" sz="500">
                <a:latin typeface="Times New Roman"/>
                <a:ea typeface="Times New Roman"/>
                <a:cs typeface="Times New Roman"/>
                <a:sym typeface="Times New Roman"/>
              </a:rPr>
              <a:t> </a:t>
            </a:r>
            <a:endParaRPr sz="1100"/>
          </a:p>
          <a:p>
            <a:pPr indent="0" lvl="1" marL="342900" rtl="0" algn="l">
              <a:lnSpc>
                <a:spcPct val="70000"/>
              </a:lnSpc>
              <a:spcBef>
                <a:spcPts val="400"/>
              </a:spcBef>
              <a:spcAft>
                <a:spcPts val="0"/>
              </a:spcAft>
              <a:buClr>
                <a:schemeClr val="dk1"/>
              </a:buClr>
              <a:buSzPts val="500"/>
              <a:buNone/>
            </a:pPr>
            <a:r>
              <a:t/>
            </a:r>
            <a:endParaRPr sz="500">
              <a:latin typeface="Times New Roman"/>
              <a:ea typeface="Times New Roman"/>
              <a:cs typeface="Times New Roman"/>
              <a:sym typeface="Times New Roman"/>
            </a:endParaRPr>
          </a:p>
          <a:p>
            <a:pPr indent="-152400" lvl="1" marL="520700" rtl="0" algn="l">
              <a:lnSpc>
                <a:spcPct val="70000"/>
              </a:lnSpc>
              <a:spcBef>
                <a:spcPts val="400"/>
              </a:spcBef>
              <a:spcAft>
                <a:spcPts val="0"/>
              </a:spcAft>
              <a:buClr>
                <a:schemeClr val="dk1"/>
              </a:buClr>
              <a:buSzPts val="500"/>
              <a:buFont typeface="Noto Sans Symbols"/>
              <a:buNone/>
            </a:pPr>
            <a:r>
              <a:t/>
            </a:r>
            <a:endParaRPr b="1" sz="500">
              <a:latin typeface="Times New Roman"/>
              <a:ea typeface="Times New Roman"/>
              <a:cs typeface="Times New Roman"/>
              <a:sym typeface="Times New Roman"/>
            </a:endParaRPr>
          </a:p>
          <a:p>
            <a:pPr indent="0" lvl="1" marL="0" rtl="0" algn="l">
              <a:lnSpc>
                <a:spcPct val="70000"/>
              </a:lnSpc>
              <a:spcBef>
                <a:spcPts val="400"/>
              </a:spcBef>
              <a:spcAft>
                <a:spcPts val="1600"/>
              </a:spcAft>
              <a:buClr>
                <a:schemeClr val="dk1"/>
              </a:buClr>
              <a:buSzPts val="400"/>
              <a:buNone/>
            </a:pPr>
            <a:r>
              <a:t/>
            </a:r>
            <a:endParaRPr b="1" sz="400">
              <a:latin typeface="Times New Roman"/>
              <a:ea typeface="Times New Roman"/>
              <a:cs typeface="Times New Roman"/>
              <a:sym typeface="Times New Roman"/>
            </a:endParaRPr>
          </a:p>
        </p:txBody>
      </p:sp>
      <p:sp>
        <p:nvSpPr>
          <p:cNvPr id="560" name="Google Shape;560;p68"/>
          <p:cNvSpPr/>
          <p:nvPr/>
        </p:nvSpPr>
        <p:spPr>
          <a:xfrm>
            <a:off x="0" y="0"/>
            <a:ext cx="9144000" cy="144600"/>
          </a:xfrm>
          <a:prstGeom prst="rect">
            <a:avLst/>
          </a:prstGeom>
          <a:solidFill>
            <a:srgbClr val="000000"/>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561" name="Google Shape;561;p68"/>
          <p:cNvSpPr/>
          <p:nvPr/>
        </p:nvSpPr>
        <p:spPr>
          <a:xfrm>
            <a:off x="0" y="5029200"/>
            <a:ext cx="9144000" cy="144600"/>
          </a:xfrm>
          <a:prstGeom prst="rect">
            <a:avLst/>
          </a:prstGeom>
          <a:solidFill>
            <a:srgbClr val="000000"/>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pic>
        <p:nvPicPr>
          <p:cNvPr id="562" name="Google Shape;562;p68"/>
          <p:cNvPicPr preferRelativeResize="0"/>
          <p:nvPr/>
        </p:nvPicPr>
        <p:blipFill>
          <a:blip r:embed="rId3">
            <a:alphaModFix/>
          </a:blip>
          <a:stretch>
            <a:fillRect/>
          </a:stretch>
        </p:blipFill>
        <p:spPr>
          <a:xfrm>
            <a:off x="63125" y="4601200"/>
            <a:ext cx="309150" cy="309150"/>
          </a:xfrm>
          <a:prstGeom prst="rect">
            <a:avLst/>
          </a:prstGeom>
          <a:noFill/>
          <a:ln>
            <a:noFill/>
          </a:ln>
        </p:spPr>
      </p:pic>
      <p:pic>
        <p:nvPicPr>
          <p:cNvPr id="563" name="Google Shape;563;p68"/>
          <p:cNvPicPr preferRelativeResize="0"/>
          <p:nvPr/>
        </p:nvPicPr>
        <p:blipFill>
          <a:blip r:embed="rId3">
            <a:alphaModFix/>
          </a:blip>
          <a:stretch>
            <a:fillRect/>
          </a:stretch>
        </p:blipFill>
        <p:spPr>
          <a:xfrm>
            <a:off x="8737325" y="4601200"/>
            <a:ext cx="309150" cy="309150"/>
          </a:xfrm>
          <a:prstGeom prst="rect">
            <a:avLst/>
          </a:prstGeom>
          <a:noFill/>
          <a:ln>
            <a:noFill/>
          </a:ln>
        </p:spPr>
      </p:pic>
      <p:sp>
        <p:nvSpPr>
          <p:cNvPr id="564" name="Google Shape;564;p68"/>
          <p:cNvSpPr/>
          <p:nvPr/>
        </p:nvSpPr>
        <p:spPr>
          <a:xfrm>
            <a:off x="524675" y="3269700"/>
            <a:ext cx="2574900" cy="9756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68"/>
          <p:cNvSpPr txBox="1"/>
          <p:nvPr/>
        </p:nvSpPr>
        <p:spPr>
          <a:xfrm>
            <a:off x="610950" y="3332150"/>
            <a:ext cx="2685900" cy="158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latin typeface="Times New Roman"/>
                <a:ea typeface="Times New Roman"/>
                <a:cs typeface="Times New Roman"/>
                <a:sym typeface="Times New Roman"/>
              </a:rPr>
              <a:t>PK			FKs</a:t>
            </a:r>
            <a:endParaRPr sz="900">
              <a:latin typeface="Times New Roman"/>
              <a:ea typeface="Times New Roman"/>
              <a:cs typeface="Times New Roman"/>
              <a:sym typeface="Times New Roman"/>
            </a:endParaRPr>
          </a:p>
          <a:p>
            <a:pPr indent="0" lvl="0" marL="0" rtl="0" algn="l">
              <a:spcBef>
                <a:spcPts val="0"/>
              </a:spcBef>
              <a:spcAft>
                <a:spcPts val="0"/>
              </a:spcAft>
              <a:buNone/>
            </a:pPr>
            <a:r>
              <a:rPr lang="en" sz="900">
                <a:latin typeface="Times New Roman"/>
                <a:ea typeface="Times New Roman"/>
                <a:cs typeface="Times New Roman"/>
                <a:sym typeface="Times New Roman"/>
              </a:rPr>
              <a:t>------------			------------	</a:t>
            </a:r>
            <a:endParaRPr sz="900">
              <a:latin typeface="Times New Roman"/>
              <a:ea typeface="Times New Roman"/>
              <a:cs typeface="Times New Roman"/>
              <a:sym typeface="Times New Roman"/>
            </a:endParaRPr>
          </a:p>
          <a:p>
            <a:pPr indent="0" lvl="0" marL="0" rtl="0" algn="l">
              <a:spcBef>
                <a:spcPts val="0"/>
              </a:spcBef>
              <a:spcAft>
                <a:spcPts val="0"/>
              </a:spcAft>
              <a:buNone/>
            </a:pPr>
            <a:r>
              <a:rPr lang="en" sz="900">
                <a:latin typeface="Times New Roman"/>
                <a:ea typeface="Times New Roman"/>
                <a:cs typeface="Times New Roman"/>
                <a:sym typeface="Times New Roman"/>
              </a:rPr>
              <a:t>ASSET_ID		ACCT_ID</a:t>
            </a:r>
            <a:endParaRPr sz="900">
              <a:latin typeface="Times New Roman"/>
              <a:ea typeface="Times New Roman"/>
              <a:cs typeface="Times New Roman"/>
              <a:sym typeface="Times New Roman"/>
            </a:endParaRPr>
          </a:p>
          <a:p>
            <a:pPr indent="0" lvl="0" marL="0" rtl="0" algn="l">
              <a:spcBef>
                <a:spcPts val="0"/>
              </a:spcBef>
              <a:spcAft>
                <a:spcPts val="0"/>
              </a:spcAft>
              <a:buNone/>
            </a:pPr>
            <a:r>
              <a:rPr lang="en" sz="900">
                <a:latin typeface="Times New Roman"/>
                <a:ea typeface="Times New Roman"/>
                <a:cs typeface="Times New Roman"/>
                <a:sym typeface="Times New Roman"/>
              </a:rPr>
              <a:t>			CAT_ID</a:t>
            </a:r>
            <a:endParaRPr sz="900">
              <a:latin typeface="Times New Roman"/>
              <a:ea typeface="Times New Roman"/>
              <a:cs typeface="Times New Roman"/>
              <a:sym typeface="Times New Roman"/>
            </a:endParaRPr>
          </a:p>
          <a:p>
            <a:pPr indent="0" lvl="0" marL="0" rtl="0" algn="l">
              <a:spcBef>
                <a:spcPts val="0"/>
              </a:spcBef>
              <a:spcAft>
                <a:spcPts val="0"/>
              </a:spcAft>
              <a:buNone/>
            </a:pPr>
            <a:r>
              <a:rPr lang="en" sz="900">
                <a:latin typeface="Times New Roman"/>
                <a:ea typeface="Times New Roman"/>
                <a:cs typeface="Times New Roman"/>
                <a:sym typeface="Times New Roman"/>
              </a:rPr>
              <a:t>			CAT_CLASS_ID</a:t>
            </a:r>
            <a:endParaRPr sz="900">
              <a:latin typeface="Times New Roman"/>
              <a:ea typeface="Times New Roman"/>
              <a:cs typeface="Times New Roman"/>
              <a:sym typeface="Times New Roman"/>
            </a:endParaRPr>
          </a:p>
          <a:p>
            <a:pPr indent="0" lvl="0" marL="0" rtl="0" algn="l">
              <a:spcBef>
                <a:spcPts val="0"/>
              </a:spcBef>
              <a:spcAft>
                <a:spcPts val="0"/>
              </a:spcAft>
              <a:buNone/>
            </a:pPr>
            <a:r>
              <a:rPr lang="en" sz="900">
                <a:latin typeface="Times New Roman"/>
                <a:ea typeface="Times New Roman"/>
                <a:cs typeface="Times New Roman"/>
                <a:sym typeface="Times New Roman"/>
              </a:rPr>
              <a:t>			</a:t>
            </a:r>
            <a:endParaRPr sz="900">
              <a:latin typeface="Times New Roman"/>
              <a:ea typeface="Times New Roman"/>
              <a:cs typeface="Times New Roman"/>
              <a:sym typeface="Times New Roman"/>
            </a:endParaRPr>
          </a:p>
          <a:p>
            <a:pPr indent="0" lvl="0" marL="0" rtl="0" algn="l">
              <a:spcBef>
                <a:spcPts val="0"/>
              </a:spcBef>
              <a:spcAft>
                <a:spcPts val="0"/>
              </a:spcAft>
              <a:buNone/>
            </a:pPr>
            <a:r>
              <a:rPr lang="en" sz="900">
                <a:latin typeface="Times New Roman"/>
                <a:ea typeface="Times New Roman"/>
                <a:cs typeface="Times New Roman"/>
                <a:sym typeface="Times New Roman"/>
              </a:rPr>
              <a:t>			</a:t>
            </a:r>
            <a:endParaRPr sz="900">
              <a:latin typeface="Times New Roman"/>
              <a:ea typeface="Times New Roman"/>
              <a:cs typeface="Times New Roman"/>
              <a:sym typeface="Times New Roman"/>
            </a:endParaRPr>
          </a:p>
          <a:p>
            <a:pPr indent="0" lvl="0" marL="0" rtl="0" algn="l">
              <a:spcBef>
                <a:spcPts val="0"/>
              </a:spcBef>
              <a:spcAft>
                <a:spcPts val="0"/>
              </a:spcAft>
              <a:buNone/>
            </a:pPr>
            <a:r>
              <a:t/>
            </a:r>
            <a:endParaRPr sz="900">
              <a:latin typeface="Times New Roman"/>
              <a:ea typeface="Times New Roman"/>
              <a:cs typeface="Times New Roman"/>
              <a:sym typeface="Times New Roman"/>
            </a:endParaRPr>
          </a:p>
        </p:txBody>
      </p:sp>
      <p:pic>
        <p:nvPicPr>
          <p:cNvPr id="566" name="Google Shape;566;p68"/>
          <p:cNvPicPr preferRelativeResize="0"/>
          <p:nvPr/>
        </p:nvPicPr>
        <p:blipFill>
          <a:blip r:embed="rId4">
            <a:alphaModFix/>
          </a:blip>
          <a:stretch>
            <a:fillRect/>
          </a:stretch>
        </p:blipFill>
        <p:spPr>
          <a:xfrm>
            <a:off x="455700" y="1068537"/>
            <a:ext cx="8232601" cy="182492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0" name="Shape 570"/>
        <p:cNvGrpSpPr/>
        <p:nvPr/>
      </p:nvGrpSpPr>
      <p:grpSpPr>
        <a:xfrm>
          <a:off x="0" y="0"/>
          <a:ext cx="0" cy="0"/>
          <a:chOff x="0" y="0"/>
          <a:chExt cx="0" cy="0"/>
        </a:xfrm>
      </p:grpSpPr>
      <p:sp>
        <p:nvSpPr>
          <p:cNvPr id="571" name="Google Shape;571;p69"/>
          <p:cNvSpPr txBox="1"/>
          <p:nvPr>
            <p:ph idx="1" type="body"/>
          </p:nvPr>
        </p:nvSpPr>
        <p:spPr>
          <a:xfrm>
            <a:off x="750428" y="-28996"/>
            <a:ext cx="7886700" cy="4020000"/>
          </a:xfrm>
          <a:prstGeom prst="rect">
            <a:avLst/>
          </a:prstGeom>
          <a:noFill/>
          <a:ln>
            <a:noFill/>
          </a:ln>
        </p:spPr>
        <p:txBody>
          <a:bodyPr anchorCtr="0" anchor="t" bIns="34275" lIns="68575" spcFirstLastPara="1" rIns="68575" wrap="square" tIns="34275">
            <a:noAutofit/>
          </a:bodyPr>
          <a:lstStyle/>
          <a:p>
            <a:pPr indent="0" lvl="0" marL="0" rtl="0" algn="l">
              <a:lnSpc>
                <a:spcPct val="70000"/>
              </a:lnSpc>
              <a:spcBef>
                <a:spcPts val="0"/>
              </a:spcBef>
              <a:spcAft>
                <a:spcPts val="0"/>
              </a:spcAft>
              <a:buClr>
                <a:schemeClr val="dk1"/>
              </a:buClr>
              <a:buSzPts val="1400"/>
              <a:buNone/>
            </a:pPr>
            <a:r>
              <a:t/>
            </a:r>
            <a:endParaRPr b="1" sz="1400" u="sng">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3000"/>
              <a:buNone/>
            </a:pPr>
            <a:r>
              <a:rPr b="1" lang="en" sz="1400">
                <a:solidFill>
                  <a:srgbClr val="000000"/>
                </a:solidFill>
                <a:latin typeface="Times New Roman"/>
                <a:ea typeface="Times New Roman"/>
                <a:cs typeface="Times New Roman"/>
                <a:sym typeface="Times New Roman"/>
              </a:rPr>
              <a:t>Orders</a:t>
            </a:r>
            <a:endParaRPr b="1" sz="1400">
              <a:solidFill>
                <a:srgbClr val="000000"/>
              </a:solidFill>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3000"/>
              <a:buNone/>
            </a:pPr>
            <a:r>
              <a:t/>
            </a:r>
            <a:endParaRPr b="1">
              <a:solidFill>
                <a:srgbClr val="000000"/>
              </a:solidFill>
              <a:latin typeface="Times New Roman"/>
              <a:ea typeface="Times New Roman"/>
              <a:cs typeface="Times New Roman"/>
              <a:sym typeface="Times New Roman"/>
            </a:endParaRPr>
          </a:p>
          <a:p>
            <a:pPr indent="0" lvl="0" marL="457200" rtl="0" algn="ctr">
              <a:lnSpc>
                <a:spcPct val="100000"/>
              </a:lnSpc>
              <a:spcBef>
                <a:spcPts val="800"/>
              </a:spcBef>
              <a:spcAft>
                <a:spcPts val="0"/>
              </a:spcAft>
              <a:buNone/>
            </a:pPr>
            <a:r>
              <a:t/>
            </a:r>
            <a:endParaRPr b="1" sz="1400">
              <a:solidFill>
                <a:srgbClr val="000000"/>
              </a:solidFill>
              <a:latin typeface="Times New Roman"/>
              <a:ea typeface="Times New Roman"/>
              <a:cs typeface="Times New Roman"/>
              <a:sym typeface="Times New Roman"/>
            </a:endParaRPr>
          </a:p>
          <a:p>
            <a:pPr indent="0" lvl="0" marL="457200" rtl="0" algn="l">
              <a:lnSpc>
                <a:spcPct val="100000"/>
              </a:lnSpc>
              <a:spcBef>
                <a:spcPts val="800"/>
              </a:spcBef>
              <a:spcAft>
                <a:spcPts val="0"/>
              </a:spcAft>
              <a:buNone/>
            </a:pPr>
            <a:r>
              <a:t/>
            </a:r>
            <a:endParaRPr sz="1200">
              <a:solidFill>
                <a:srgbClr val="000000"/>
              </a:solidFill>
              <a:latin typeface="Times New Roman"/>
              <a:ea typeface="Times New Roman"/>
              <a:cs typeface="Times New Roman"/>
              <a:sym typeface="Times New Roman"/>
            </a:endParaRPr>
          </a:p>
          <a:p>
            <a:pPr indent="0" lvl="0" marL="177800" rtl="0" algn="l">
              <a:lnSpc>
                <a:spcPct val="100000"/>
              </a:lnSpc>
              <a:spcBef>
                <a:spcPts val="800"/>
              </a:spcBef>
              <a:spcAft>
                <a:spcPts val="0"/>
              </a:spcAft>
              <a:buNone/>
            </a:pPr>
            <a:r>
              <a:t/>
            </a:r>
            <a:endParaRPr sz="1100">
              <a:solidFill>
                <a:srgbClr val="000000"/>
              </a:solidFill>
            </a:endParaRPr>
          </a:p>
          <a:p>
            <a:pPr indent="0" lvl="0" marL="0" rtl="0" algn="l">
              <a:lnSpc>
                <a:spcPct val="100000"/>
              </a:lnSpc>
              <a:spcBef>
                <a:spcPts val="800"/>
              </a:spcBef>
              <a:spcAft>
                <a:spcPts val="0"/>
              </a:spcAft>
              <a:buNone/>
            </a:pPr>
            <a:r>
              <a:rPr lang="en" sz="1800">
                <a:solidFill>
                  <a:srgbClr val="000000"/>
                </a:solidFill>
                <a:latin typeface="Times New Roman"/>
                <a:ea typeface="Times New Roman"/>
                <a:cs typeface="Times New Roman"/>
                <a:sym typeface="Times New Roman"/>
              </a:rPr>
              <a:t> </a:t>
            </a:r>
            <a:endParaRPr sz="1100">
              <a:solidFill>
                <a:srgbClr val="000000"/>
              </a:solidFill>
            </a:endParaRPr>
          </a:p>
          <a:p>
            <a:pPr indent="0" lvl="0" marL="0" rtl="0" algn="l">
              <a:lnSpc>
                <a:spcPct val="100000"/>
              </a:lnSpc>
              <a:spcBef>
                <a:spcPts val="800"/>
              </a:spcBef>
              <a:spcAft>
                <a:spcPts val="0"/>
              </a:spcAft>
              <a:buNone/>
            </a:pPr>
            <a:r>
              <a:rPr lang="en" sz="1800">
                <a:solidFill>
                  <a:srgbClr val="000000"/>
                </a:solidFill>
                <a:latin typeface="Times New Roman"/>
                <a:ea typeface="Times New Roman"/>
                <a:cs typeface="Times New Roman"/>
                <a:sym typeface="Times New Roman"/>
              </a:rPr>
              <a:t> </a:t>
            </a:r>
            <a:endParaRPr sz="1100"/>
          </a:p>
          <a:p>
            <a:pPr indent="0" lvl="0" marL="177800" rtl="0" algn="l">
              <a:lnSpc>
                <a:spcPct val="100000"/>
              </a:lnSpc>
              <a:spcBef>
                <a:spcPts val="800"/>
              </a:spcBef>
              <a:spcAft>
                <a:spcPts val="0"/>
              </a:spcAft>
              <a:buNone/>
            </a:pPr>
            <a:r>
              <a:t/>
            </a:r>
            <a:endParaRPr sz="1100"/>
          </a:p>
          <a:p>
            <a:pPr indent="0" lvl="0" marL="0" rtl="0" algn="l">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l">
              <a:lnSpc>
                <a:spcPct val="70000"/>
              </a:lnSpc>
              <a:spcBef>
                <a:spcPts val="800"/>
              </a:spcBef>
              <a:spcAft>
                <a:spcPts val="0"/>
              </a:spcAft>
              <a:buClr>
                <a:schemeClr val="dk1"/>
              </a:buClr>
              <a:buSzPts val="500"/>
              <a:buNone/>
            </a:pPr>
            <a:r>
              <a:rPr b="1" lang="en" sz="500">
                <a:latin typeface="Times New Roman"/>
                <a:ea typeface="Times New Roman"/>
                <a:cs typeface="Times New Roman"/>
                <a:sym typeface="Times New Roman"/>
              </a:rPr>
              <a:t>	</a:t>
            </a:r>
            <a:endParaRPr i="1" sz="4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400"/>
              <a:buNone/>
            </a:pPr>
            <a:r>
              <a:t/>
            </a:r>
            <a:endParaRPr i="1" sz="4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800"/>
              <a:buNone/>
            </a:pPr>
            <a:r>
              <a:t/>
            </a:r>
            <a:endParaRPr b="1" sz="8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l">
              <a:lnSpc>
                <a:spcPct val="70000"/>
              </a:lnSpc>
              <a:spcBef>
                <a:spcPts val="800"/>
              </a:spcBef>
              <a:spcAft>
                <a:spcPts val="0"/>
              </a:spcAft>
              <a:buClr>
                <a:schemeClr val="dk1"/>
              </a:buClr>
              <a:buSzPts val="500"/>
              <a:buNone/>
            </a:pPr>
            <a:r>
              <a:rPr b="1" lang="en" sz="500">
                <a:latin typeface="Times New Roman"/>
                <a:ea typeface="Times New Roman"/>
                <a:cs typeface="Times New Roman"/>
                <a:sym typeface="Times New Roman"/>
              </a:rPr>
              <a:t> </a:t>
            </a:r>
            <a:endParaRPr sz="1100"/>
          </a:p>
          <a:p>
            <a:pPr indent="0" lvl="0" marL="0" rtl="0" algn="ctr">
              <a:lnSpc>
                <a:spcPct val="70000"/>
              </a:lnSpc>
              <a:spcBef>
                <a:spcPts val="800"/>
              </a:spcBef>
              <a:spcAft>
                <a:spcPts val="0"/>
              </a:spcAft>
              <a:buClr>
                <a:schemeClr val="dk1"/>
              </a:buClr>
              <a:buSzPts val="500"/>
              <a:buNone/>
            </a:pPr>
            <a:r>
              <a:rPr lang="en" sz="500">
                <a:latin typeface="Times New Roman"/>
                <a:ea typeface="Times New Roman"/>
                <a:cs typeface="Times New Roman"/>
                <a:sym typeface="Times New Roman"/>
              </a:rPr>
              <a:t> </a:t>
            </a:r>
            <a:endParaRPr sz="1100"/>
          </a:p>
          <a:p>
            <a:pPr indent="0" lvl="1" marL="342900" rtl="0" algn="l">
              <a:lnSpc>
                <a:spcPct val="70000"/>
              </a:lnSpc>
              <a:spcBef>
                <a:spcPts val="400"/>
              </a:spcBef>
              <a:spcAft>
                <a:spcPts val="0"/>
              </a:spcAft>
              <a:buClr>
                <a:schemeClr val="dk1"/>
              </a:buClr>
              <a:buSzPts val="500"/>
              <a:buNone/>
            </a:pPr>
            <a:r>
              <a:t/>
            </a:r>
            <a:endParaRPr sz="500">
              <a:latin typeface="Times New Roman"/>
              <a:ea typeface="Times New Roman"/>
              <a:cs typeface="Times New Roman"/>
              <a:sym typeface="Times New Roman"/>
            </a:endParaRPr>
          </a:p>
          <a:p>
            <a:pPr indent="-152400" lvl="1" marL="520700" rtl="0" algn="l">
              <a:lnSpc>
                <a:spcPct val="70000"/>
              </a:lnSpc>
              <a:spcBef>
                <a:spcPts val="400"/>
              </a:spcBef>
              <a:spcAft>
                <a:spcPts val="0"/>
              </a:spcAft>
              <a:buClr>
                <a:schemeClr val="dk1"/>
              </a:buClr>
              <a:buSzPts val="500"/>
              <a:buFont typeface="Noto Sans Symbols"/>
              <a:buNone/>
            </a:pPr>
            <a:r>
              <a:t/>
            </a:r>
            <a:endParaRPr b="1" sz="500">
              <a:latin typeface="Times New Roman"/>
              <a:ea typeface="Times New Roman"/>
              <a:cs typeface="Times New Roman"/>
              <a:sym typeface="Times New Roman"/>
            </a:endParaRPr>
          </a:p>
          <a:p>
            <a:pPr indent="0" lvl="1" marL="0" rtl="0" algn="l">
              <a:lnSpc>
                <a:spcPct val="70000"/>
              </a:lnSpc>
              <a:spcBef>
                <a:spcPts val="400"/>
              </a:spcBef>
              <a:spcAft>
                <a:spcPts val="1600"/>
              </a:spcAft>
              <a:buClr>
                <a:schemeClr val="dk1"/>
              </a:buClr>
              <a:buSzPts val="400"/>
              <a:buNone/>
            </a:pPr>
            <a:r>
              <a:t/>
            </a:r>
            <a:endParaRPr b="1" sz="400">
              <a:latin typeface="Times New Roman"/>
              <a:ea typeface="Times New Roman"/>
              <a:cs typeface="Times New Roman"/>
              <a:sym typeface="Times New Roman"/>
            </a:endParaRPr>
          </a:p>
        </p:txBody>
      </p:sp>
      <p:sp>
        <p:nvSpPr>
          <p:cNvPr id="572" name="Google Shape;572;p69"/>
          <p:cNvSpPr/>
          <p:nvPr/>
        </p:nvSpPr>
        <p:spPr>
          <a:xfrm>
            <a:off x="0" y="0"/>
            <a:ext cx="9144000" cy="144600"/>
          </a:xfrm>
          <a:prstGeom prst="rect">
            <a:avLst/>
          </a:prstGeom>
          <a:solidFill>
            <a:srgbClr val="000000"/>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573" name="Google Shape;573;p69"/>
          <p:cNvSpPr/>
          <p:nvPr/>
        </p:nvSpPr>
        <p:spPr>
          <a:xfrm>
            <a:off x="0" y="5029200"/>
            <a:ext cx="9144000" cy="144600"/>
          </a:xfrm>
          <a:prstGeom prst="rect">
            <a:avLst/>
          </a:prstGeom>
          <a:solidFill>
            <a:srgbClr val="000000"/>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pic>
        <p:nvPicPr>
          <p:cNvPr id="574" name="Google Shape;574;p69"/>
          <p:cNvPicPr preferRelativeResize="0"/>
          <p:nvPr/>
        </p:nvPicPr>
        <p:blipFill>
          <a:blip r:embed="rId3">
            <a:alphaModFix/>
          </a:blip>
          <a:stretch>
            <a:fillRect/>
          </a:stretch>
        </p:blipFill>
        <p:spPr>
          <a:xfrm>
            <a:off x="63125" y="4601200"/>
            <a:ext cx="309150" cy="309150"/>
          </a:xfrm>
          <a:prstGeom prst="rect">
            <a:avLst/>
          </a:prstGeom>
          <a:noFill/>
          <a:ln>
            <a:noFill/>
          </a:ln>
        </p:spPr>
      </p:pic>
      <p:pic>
        <p:nvPicPr>
          <p:cNvPr id="575" name="Google Shape;575;p69"/>
          <p:cNvPicPr preferRelativeResize="0"/>
          <p:nvPr/>
        </p:nvPicPr>
        <p:blipFill>
          <a:blip r:embed="rId3">
            <a:alphaModFix/>
          </a:blip>
          <a:stretch>
            <a:fillRect/>
          </a:stretch>
        </p:blipFill>
        <p:spPr>
          <a:xfrm>
            <a:off x="8726400" y="4601200"/>
            <a:ext cx="309150" cy="309150"/>
          </a:xfrm>
          <a:prstGeom prst="rect">
            <a:avLst/>
          </a:prstGeom>
          <a:noFill/>
          <a:ln>
            <a:noFill/>
          </a:ln>
        </p:spPr>
      </p:pic>
      <p:sp>
        <p:nvSpPr>
          <p:cNvPr id="576" name="Google Shape;576;p69"/>
          <p:cNvSpPr/>
          <p:nvPr/>
        </p:nvSpPr>
        <p:spPr>
          <a:xfrm>
            <a:off x="382350" y="3345900"/>
            <a:ext cx="2412300" cy="10467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69"/>
          <p:cNvSpPr txBox="1"/>
          <p:nvPr/>
        </p:nvSpPr>
        <p:spPr>
          <a:xfrm>
            <a:off x="458550" y="3371050"/>
            <a:ext cx="2685900" cy="158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latin typeface="Times New Roman"/>
                <a:ea typeface="Times New Roman"/>
                <a:cs typeface="Times New Roman"/>
                <a:sym typeface="Times New Roman"/>
              </a:rPr>
              <a:t>PK			FKs</a:t>
            </a:r>
            <a:endParaRPr sz="900">
              <a:latin typeface="Times New Roman"/>
              <a:ea typeface="Times New Roman"/>
              <a:cs typeface="Times New Roman"/>
              <a:sym typeface="Times New Roman"/>
            </a:endParaRPr>
          </a:p>
          <a:p>
            <a:pPr indent="0" lvl="0" marL="0" rtl="0" algn="l">
              <a:spcBef>
                <a:spcPts val="0"/>
              </a:spcBef>
              <a:spcAft>
                <a:spcPts val="0"/>
              </a:spcAft>
              <a:buNone/>
            </a:pPr>
            <a:r>
              <a:rPr lang="en" sz="900">
                <a:latin typeface="Times New Roman"/>
                <a:ea typeface="Times New Roman"/>
                <a:cs typeface="Times New Roman"/>
                <a:sym typeface="Times New Roman"/>
              </a:rPr>
              <a:t>------------			------------	</a:t>
            </a:r>
            <a:endParaRPr sz="900">
              <a:latin typeface="Times New Roman"/>
              <a:ea typeface="Times New Roman"/>
              <a:cs typeface="Times New Roman"/>
              <a:sym typeface="Times New Roman"/>
            </a:endParaRPr>
          </a:p>
          <a:p>
            <a:pPr indent="0" lvl="0" marL="0" rtl="0" algn="l">
              <a:spcBef>
                <a:spcPts val="0"/>
              </a:spcBef>
              <a:spcAft>
                <a:spcPts val="0"/>
              </a:spcAft>
              <a:buNone/>
            </a:pPr>
            <a:r>
              <a:rPr lang="en" sz="900">
                <a:latin typeface="Times New Roman"/>
                <a:ea typeface="Times New Roman"/>
                <a:cs typeface="Times New Roman"/>
                <a:sym typeface="Times New Roman"/>
              </a:rPr>
              <a:t>ORD_ID			ACCT_ID</a:t>
            </a:r>
            <a:endParaRPr sz="900">
              <a:latin typeface="Times New Roman"/>
              <a:ea typeface="Times New Roman"/>
              <a:cs typeface="Times New Roman"/>
              <a:sym typeface="Times New Roman"/>
            </a:endParaRPr>
          </a:p>
          <a:p>
            <a:pPr indent="0" lvl="0" marL="0" rtl="0" algn="l">
              <a:spcBef>
                <a:spcPts val="0"/>
              </a:spcBef>
              <a:spcAft>
                <a:spcPts val="0"/>
              </a:spcAft>
              <a:buNone/>
            </a:pPr>
            <a:r>
              <a:rPr lang="en" sz="900">
                <a:latin typeface="Times New Roman"/>
                <a:ea typeface="Times New Roman"/>
                <a:cs typeface="Times New Roman"/>
                <a:sym typeface="Times New Roman"/>
              </a:rPr>
              <a:t>			OPP_ID</a:t>
            </a:r>
            <a:endParaRPr sz="900">
              <a:latin typeface="Times New Roman"/>
              <a:ea typeface="Times New Roman"/>
              <a:cs typeface="Times New Roman"/>
              <a:sym typeface="Times New Roman"/>
            </a:endParaRPr>
          </a:p>
          <a:p>
            <a:pPr indent="0" lvl="0" marL="0" rtl="0" algn="l">
              <a:spcBef>
                <a:spcPts val="0"/>
              </a:spcBef>
              <a:spcAft>
                <a:spcPts val="0"/>
              </a:spcAft>
              <a:buNone/>
            </a:pPr>
            <a:r>
              <a:rPr lang="en" sz="900">
                <a:latin typeface="Times New Roman"/>
                <a:ea typeface="Times New Roman"/>
                <a:cs typeface="Times New Roman"/>
                <a:sym typeface="Times New Roman"/>
              </a:rPr>
              <a:t>			QUOTE_ID</a:t>
            </a:r>
            <a:endParaRPr sz="900">
              <a:latin typeface="Times New Roman"/>
              <a:ea typeface="Times New Roman"/>
              <a:cs typeface="Times New Roman"/>
              <a:sym typeface="Times New Roman"/>
            </a:endParaRPr>
          </a:p>
          <a:p>
            <a:pPr indent="0" lvl="0" marL="0" rtl="0" algn="l">
              <a:spcBef>
                <a:spcPts val="0"/>
              </a:spcBef>
              <a:spcAft>
                <a:spcPts val="0"/>
              </a:spcAft>
              <a:buNone/>
            </a:pPr>
            <a:r>
              <a:rPr lang="en" sz="900">
                <a:latin typeface="Times New Roman"/>
                <a:ea typeface="Times New Roman"/>
                <a:cs typeface="Times New Roman"/>
                <a:sym typeface="Times New Roman"/>
              </a:rPr>
              <a:t>			CAT_ID</a:t>
            </a:r>
            <a:endParaRPr sz="900">
              <a:latin typeface="Times New Roman"/>
              <a:ea typeface="Times New Roman"/>
              <a:cs typeface="Times New Roman"/>
              <a:sym typeface="Times New Roman"/>
            </a:endParaRPr>
          </a:p>
          <a:p>
            <a:pPr indent="0" lvl="0" marL="0" rtl="0" algn="l">
              <a:spcBef>
                <a:spcPts val="0"/>
              </a:spcBef>
              <a:spcAft>
                <a:spcPts val="0"/>
              </a:spcAft>
              <a:buNone/>
            </a:pPr>
            <a:r>
              <a:rPr lang="en" sz="900">
                <a:latin typeface="Times New Roman"/>
                <a:ea typeface="Times New Roman"/>
                <a:cs typeface="Times New Roman"/>
                <a:sym typeface="Times New Roman"/>
              </a:rPr>
              <a:t>			</a:t>
            </a:r>
            <a:endParaRPr sz="900">
              <a:latin typeface="Times New Roman"/>
              <a:ea typeface="Times New Roman"/>
              <a:cs typeface="Times New Roman"/>
              <a:sym typeface="Times New Roman"/>
            </a:endParaRPr>
          </a:p>
          <a:p>
            <a:pPr indent="0" lvl="0" marL="0" rtl="0" algn="l">
              <a:spcBef>
                <a:spcPts val="0"/>
              </a:spcBef>
              <a:spcAft>
                <a:spcPts val="0"/>
              </a:spcAft>
              <a:buNone/>
            </a:pPr>
            <a:r>
              <a:t/>
            </a:r>
            <a:endParaRPr sz="900">
              <a:latin typeface="Times New Roman"/>
              <a:ea typeface="Times New Roman"/>
              <a:cs typeface="Times New Roman"/>
              <a:sym typeface="Times New Roman"/>
            </a:endParaRPr>
          </a:p>
        </p:txBody>
      </p:sp>
      <p:pic>
        <p:nvPicPr>
          <p:cNvPr id="578" name="Google Shape;578;p69"/>
          <p:cNvPicPr preferRelativeResize="0"/>
          <p:nvPr/>
        </p:nvPicPr>
        <p:blipFill>
          <a:blip r:embed="rId4">
            <a:alphaModFix/>
          </a:blip>
          <a:stretch>
            <a:fillRect/>
          </a:stretch>
        </p:blipFill>
        <p:spPr>
          <a:xfrm>
            <a:off x="441712" y="1011800"/>
            <a:ext cx="8260574" cy="181432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2" name="Shape 582"/>
        <p:cNvGrpSpPr/>
        <p:nvPr/>
      </p:nvGrpSpPr>
      <p:grpSpPr>
        <a:xfrm>
          <a:off x="0" y="0"/>
          <a:ext cx="0" cy="0"/>
          <a:chOff x="0" y="0"/>
          <a:chExt cx="0" cy="0"/>
        </a:xfrm>
      </p:grpSpPr>
      <p:sp>
        <p:nvSpPr>
          <p:cNvPr id="583" name="Google Shape;583;p70"/>
          <p:cNvSpPr txBox="1"/>
          <p:nvPr>
            <p:ph idx="1" type="body"/>
          </p:nvPr>
        </p:nvSpPr>
        <p:spPr>
          <a:xfrm>
            <a:off x="750428" y="-28996"/>
            <a:ext cx="7886700" cy="4020000"/>
          </a:xfrm>
          <a:prstGeom prst="rect">
            <a:avLst/>
          </a:prstGeom>
          <a:noFill/>
          <a:ln>
            <a:noFill/>
          </a:ln>
        </p:spPr>
        <p:txBody>
          <a:bodyPr anchorCtr="0" anchor="t" bIns="34275" lIns="68575" spcFirstLastPara="1" rIns="68575" wrap="square" tIns="34275">
            <a:noAutofit/>
          </a:bodyPr>
          <a:lstStyle/>
          <a:p>
            <a:pPr indent="0" lvl="0" marL="0" rtl="0" algn="l">
              <a:lnSpc>
                <a:spcPct val="70000"/>
              </a:lnSpc>
              <a:spcBef>
                <a:spcPts val="0"/>
              </a:spcBef>
              <a:spcAft>
                <a:spcPts val="0"/>
              </a:spcAft>
              <a:buClr>
                <a:schemeClr val="dk1"/>
              </a:buClr>
              <a:buSzPts val="1400"/>
              <a:buNone/>
            </a:pPr>
            <a:r>
              <a:t/>
            </a:r>
            <a:endParaRPr b="1" sz="1400" u="sng">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3000"/>
              <a:buNone/>
            </a:pPr>
            <a:r>
              <a:rPr b="1" lang="en" sz="1400">
                <a:solidFill>
                  <a:srgbClr val="000000"/>
                </a:solidFill>
                <a:latin typeface="Times New Roman"/>
                <a:ea typeface="Times New Roman"/>
                <a:cs typeface="Times New Roman"/>
                <a:sym typeface="Times New Roman"/>
              </a:rPr>
              <a:t>Transactions</a:t>
            </a:r>
            <a:endParaRPr b="1" sz="1400">
              <a:solidFill>
                <a:srgbClr val="000000"/>
              </a:solidFill>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3000"/>
              <a:buNone/>
            </a:pPr>
            <a:r>
              <a:t/>
            </a:r>
            <a:endParaRPr b="1">
              <a:solidFill>
                <a:srgbClr val="000000"/>
              </a:solidFill>
              <a:latin typeface="Times New Roman"/>
              <a:ea typeface="Times New Roman"/>
              <a:cs typeface="Times New Roman"/>
              <a:sym typeface="Times New Roman"/>
            </a:endParaRPr>
          </a:p>
          <a:p>
            <a:pPr indent="0" lvl="0" marL="457200" rtl="0" algn="ctr">
              <a:lnSpc>
                <a:spcPct val="100000"/>
              </a:lnSpc>
              <a:spcBef>
                <a:spcPts val="800"/>
              </a:spcBef>
              <a:spcAft>
                <a:spcPts val="0"/>
              </a:spcAft>
              <a:buNone/>
            </a:pPr>
            <a:r>
              <a:t/>
            </a:r>
            <a:endParaRPr b="1" sz="1400">
              <a:solidFill>
                <a:srgbClr val="000000"/>
              </a:solidFill>
              <a:latin typeface="Times New Roman"/>
              <a:ea typeface="Times New Roman"/>
              <a:cs typeface="Times New Roman"/>
              <a:sym typeface="Times New Roman"/>
            </a:endParaRPr>
          </a:p>
          <a:p>
            <a:pPr indent="0" lvl="0" marL="457200" rtl="0" algn="l">
              <a:lnSpc>
                <a:spcPct val="100000"/>
              </a:lnSpc>
              <a:spcBef>
                <a:spcPts val="800"/>
              </a:spcBef>
              <a:spcAft>
                <a:spcPts val="0"/>
              </a:spcAft>
              <a:buNone/>
            </a:pPr>
            <a:r>
              <a:t/>
            </a:r>
            <a:endParaRPr sz="1200">
              <a:solidFill>
                <a:srgbClr val="000000"/>
              </a:solidFill>
              <a:latin typeface="Times New Roman"/>
              <a:ea typeface="Times New Roman"/>
              <a:cs typeface="Times New Roman"/>
              <a:sym typeface="Times New Roman"/>
            </a:endParaRPr>
          </a:p>
          <a:p>
            <a:pPr indent="0" lvl="0" marL="177800" rtl="0" algn="l">
              <a:lnSpc>
                <a:spcPct val="100000"/>
              </a:lnSpc>
              <a:spcBef>
                <a:spcPts val="800"/>
              </a:spcBef>
              <a:spcAft>
                <a:spcPts val="0"/>
              </a:spcAft>
              <a:buNone/>
            </a:pPr>
            <a:r>
              <a:t/>
            </a:r>
            <a:endParaRPr sz="1100">
              <a:solidFill>
                <a:srgbClr val="000000"/>
              </a:solidFill>
            </a:endParaRPr>
          </a:p>
          <a:p>
            <a:pPr indent="0" lvl="0" marL="0" rtl="0" algn="l">
              <a:lnSpc>
                <a:spcPct val="100000"/>
              </a:lnSpc>
              <a:spcBef>
                <a:spcPts val="800"/>
              </a:spcBef>
              <a:spcAft>
                <a:spcPts val="0"/>
              </a:spcAft>
              <a:buNone/>
            </a:pPr>
            <a:r>
              <a:rPr lang="en" sz="1800">
                <a:solidFill>
                  <a:srgbClr val="000000"/>
                </a:solidFill>
                <a:latin typeface="Times New Roman"/>
                <a:ea typeface="Times New Roman"/>
                <a:cs typeface="Times New Roman"/>
                <a:sym typeface="Times New Roman"/>
              </a:rPr>
              <a:t> </a:t>
            </a:r>
            <a:endParaRPr sz="1100">
              <a:solidFill>
                <a:srgbClr val="000000"/>
              </a:solidFill>
            </a:endParaRPr>
          </a:p>
          <a:p>
            <a:pPr indent="0" lvl="0" marL="0" rtl="0" algn="l">
              <a:lnSpc>
                <a:spcPct val="100000"/>
              </a:lnSpc>
              <a:spcBef>
                <a:spcPts val="800"/>
              </a:spcBef>
              <a:spcAft>
                <a:spcPts val="0"/>
              </a:spcAft>
              <a:buNone/>
            </a:pPr>
            <a:r>
              <a:rPr lang="en" sz="1800">
                <a:solidFill>
                  <a:srgbClr val="000000"/>
                </a:solidFill>
                <a:latin typeface="Times New Roman"/>
                <a:ea typeface="Times New Roman"/>
                <a:cs typeface="Times New Roman"/>
                <a:sym typeface="Times New Roman"/>
              </a:rPr>
              <a:t> </a:t>
            </a:r>
            <a:endParaRPr sz="1100"/>
          </a:p>
          <a:p>
            <a:pPr indent="0" lvl="0" marL="177800" rtl="0" algn="l">
              <a:lnSpc>
                <a:spcPct val="100000"/>
              </a:lnSpc>
              <a:spcBef>
                <a:spcPts val="800"/>
              </a:spcBef>
              <a:spcAft>
                <a:spcPts val="0"/>
              </a:spcAft>
              <a:buNone/>
            </a:pPr>
            <a:r>
              <a:t/>
            </a:r>
            <a:endParaRPr sz="1100"/>
          </a:p>
          <a:p>
            <a:pPr indent="0" lvl="0" marL="0" rtl="0" algn="l">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l">
              <a:lnSpc>
                <a:spcPct val="70000"/>
              </a:lnSpc>
              <a:spcBef>
                <a:spcPts val="800"/>
              </a:spcBef>
              <a:spcAft>
                <a:spcPts val="0"/>
              </a:spcAft>
              <a:buClr>
                <a:schemeClr val="dk1"/>
              </a:buClr>
              <a:buSzPts val="500"/>
              <a:buNone/>
            </a:pPr>
            <a:r>
              <a:rPr b="1" lang="en" sz="500">
                <a:latin typeface="Times New Roman"/>
                <a:ea typeface="Times New Roman"/>
                <a:cs typeface="Times New Roman"/>
                <a:sym typeface="Times New Roman"/>
              </a:rPr>
              <a:t>	</a:t>
            </a:r>
            <a:endParaRPr i="1" sz="4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400"/>
              <a:buNone/>
            </a:pPr>
            <a:r>
              <a:t/>
            </a:r>
            <a:endParaRPr i="1" sz="4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800"/>
              <a:buNone/>
            </a:pPr>
            <a:r>
              <a:t/>
            </a:r>
            <a:endParaRPr b="1" sz="8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l">
              <a:lnSpc>
                <a:spcPct val="70000"/>
              </a:lnSpc>
              <a:spcBef>
                <a:spcPts val="800"/>
              </a:spcBef>
              <a:spcAft>
                <a:spcPts val="0"/>
              </a:spcAft>
              <a:buClr>
                <a:schemeClr val="dk1"/>
              </a:buClr>
              <a:buSzPts val="500"/>
              <a:buNone/>
            </a:pPr>
            <a:r>
              <a:rPr b="1" lang="en" sz="500">
                <a:latin typeface="Times New Roman"/>
                <a:ea typeface="Times New Roman"/>
                <a:cs typeface="Times New Roman"/>
                <a:sym typeface="Times New Roman"/>
              </a:rPr>
              <a:t> </a:t>
            </a:r>
            <a:endParaRPr sz="1100"/>
          </a:p>
          <a:p>
            <a:pPr indent="0" lvl="0" marL="0" rtl="0" algn="ctr">
              <a:lnSpc>
                <a:spcPct val="70000"/>
              </a:lnSpc>
              <a:spcBef>
                <a:spcPts val="800"/>
              </a:spcBef>
              <a:spcAft>
                <a:spcPts val="0"/>
              </a:spcAft>
              <a:buClr>
                <a:schemeClr val="dk1"/>
              </a:buClr>
              <a:buSzPts val="500"/>
              <a:buNone/>
            </a:pPr>
            <a:r>
              <a:rPr lang="en" sz="500">
                <a:latin typeface="Times New Roman"/>
                <a:ea typeface="Times New Roman"/>
                <a:cs typeface="Times New Roman"/>
                <a:sym typeface="Times New Roman"/>
              </a:rPr>
              <a:t> </a:t>
            </a:r>
            <a:endParaRPr sz="1100"/>
          </a:p>
          <a:p>
            <a:pPr indent="0" lvl="1" marL="342900" rtl="0" algn="l">
              <a:lnSpc>
                <a:spcPct val="70000"/>
              </a:lnSpc>
              <a:spcBef>
                <a:spcPts val="400"/>
              </a:spcBef>
              <a:spcAft>
                <a:spcPts val="0"/>
              </a:spcAft>
              <a:buClr>
                <a:schemeClr val="dk1"/>
              </a:buClr>
              <a:buSzPts val="500"/>
              <a:buNone/>
            </a:pPr>
            <a:r>
              <a:t/>
            </a:r>
            <a:endParaRPr sz="500">
              <a:latin typeface="Times New Roman"/>
              <a:ea typeface="Times New Roman"/>
              <a:cs typeface="Times New Roman"/>
              <a:sym typeface="Times New Roman"/>
            </a:endParaRPr>
          </a:p>
          <a:p>
            <a:pPr indent="-152400" lvl="1" marL="520700" rtl="0" algn="l">
              <a:lnSpc>
                <a:spcPct val="70000"/>
              </a:lnSpc>
              <a:spcBef>
                <a:spcPts val="400"/>
              </a:spcBef>
              <a:spcAft>
                <a:spcPts val="0"/>
              </a:spcAft>
              <a:buClr>
                <a:schemeClr val="dk1"/>
              </a:buClr>
              <a:buSzPts val="500"/>
              <a:buFont typeface="Noto Sans Symbols"/>
              <a:buNone/>
            </a:pPr>
            <a:r>
              <a:t/>
            </a:r>
            <a:endParaRPr b="1" sz="500">
              <a:latin typeface="Times New Roman"/>
              <a:ea typeface="Times New Roman"/>
              <a:cs typeface="Times New Roman"/>
              <a:sym typeface="Times New Roman"/>
            </a:endParaRPr>
          </a:p>
          <a:p>
            <a:pPr indent="0" lvl="1" marL="0" rtl="0" algn="l">
              <a:lnSpc>
                <a:spcPct val="70000"/>
              </a:lnSpc>
              <a:spcBef>
                <a:spcPts val="400"/>
              </a:spcBef>
              <a:spcAft>
                <a:spcPts val="1600"/>
              </a:spcAft>
              <a:buClr>
                <a:schemeClr val="dk1"/>
              </a:buClr>
              <a:buSzPts val="400"/>
              <a:buNone/>
            </a:pPr>
            <a:r>
              <a:t/>
            </a:r>
            <a:endParaRPr b="1" sz="400">
              <a:latin typeface="Times New Roman"/>
              <a:ea typeface="Times New Roman"/>
              <a:cs typeface="Times New Roman"/>
              <a:sym typeface="Times New Roman"/>
            </a:endParaRPr>
          </a:p>
        </p:txBody>
      </p:sp>
      <p:sp>
        <p:nvSpPr>
          <p:cNvPr id="584" name="Google Shape;584;p70"/>
          <p:cNvSpPr/>
          <p:nvPr/>
        </p:nvSpPr>
        <p:spPr>
          <a:xfrm>
            <a:off x="0" y="0"/>
            <a:ext cx="9144000" cy="144600"/>
          </a:xfrm>
          <a:prstGeom prst="rect">
            <a:avLst/>
          </a:prstGeom>
          <a:solidFill>
            <a:srgbClr val="000000"/>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585" name="Google Shape;585;p70"/>
          <p:cNvSpPr/>
          <p:nvPr/>
        </p:nvSpPr>
        <p:spPr>
          <a:xfrm>
            <a:off x="0" y="5029200"/>
            <a:ext cx="9144000" cy="144600"/>
          </a:xfrm>
          <a:prstGeom prst="rect">
            <a:avLst/>
          </a:prstGeom>
          <a:solidFill>
            <a:srgbClr val="000000"/>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pic>
        <p:nvPicPr>
          <p:cNvPr id="586" name="Google Shape;586;p70"/>
          <p:cNvPicPr preferRelativeResize="0"/>
          <p:nvPr/>
        </p:nvPicPr>
        <p:blipFill>
          <a:blip r:embed="rId3">
            <a:alphaModFix/>
          </a:blip>
          <a:stretch>
            <a:fillRect/>
          </a:stretch>
        </p:blipFill>
        <p:spPr>
          <a:xfrm>
            <a:off x="63125" y="4601200"/>
            <a:ext cx="309150" cy="309150"/>
          </a:xfrm>
          <a:prstGeom prst="rect">
            <a:avLst/>
          </a:prstGeom>
          <a:noFill/>
          <a:ln>
            <a:noFill/>
          </a:ln>
        </p:spPr>
      </p:pic>
      <p:pic>
        <p:nvPicPr>
          <p:cNvPr id="587" name="Google Shape;587;p70"/>
          <p:cNvPicPr preferRelativeResize="0"/>
          <p:nvPr/>
        </p:nvPicPr>
        <p:blipFill>
          <a:blip r:embed="rId3">
            <a:alphaModFix/>
          </a:blip>
          <a:stretch>
            <a:fillRect/>
          </a:stretch>
        </p:blipFill>
        <p:spPr>
          <a:xfrm>
            <a:off x="8718675" y="4601200"/>
            <a:ext cx="309150" cy="309150"/>
          </a:xfrm>
          <a:prstGeom prst="rect">
            <a:avLst/>
          </a:prstGeom>
          <a:noFill/>
          <a:ln>
            <a:noFill/>
          </a:ln>
        </p:spPr>
      </p:pic>
      <p:sp>
        <p:nvSpPr>
          <p:cNvPr id="588" name="Google Shape;588;p70"/>
          <p:cNvSpPr/>
          <p:nvPr/>
        </p:nvSpPr>
        <p:spPr>
          <a:xfrm>
            <a:off x="382350" y="3269700"/>
            <a:ext cx="2153100" cy="7554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70"/>
          <p:cNvSpPr txBox="1"/>
          <p:nvPr/>
        </p:nvSpPr>
        <p:spPr>
          <a:xfrm>
            <a:off x="382350" y="3294850"/>
            <a:ext cx="2685900" cy="158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latin typeface="Times New Roman"/>
                <a:ea typeface="Times New Roman"/>
                <a:cs typeface="Times New Roman"/>
                <a:sym typeface="Times New Roman"/>
              </a:rPr>
              <a:t>PK			FKs</a:t>
            </a:r>
            <a:endParaRPr sz="900">
              <a:latin typeface="Times New Roman"/>
              <a:ea typeface="Times New Roman"/>
              <a:cs typeface="Times New Roman"/>
              <a:sym typeface="Times New Roman"/>
            </a:endParaRPr>
          </a:p>
          <a:p>
            <a:pPr indent="0" lvl="0" marL="0" rtl="0" algn="l">
              <a:spcBef>
                <a:spcPts val="0"/>
              </a:spcBef>
              <a:spcAft>
                <a:spcPts val="0"/>
              </a:spcAft>
              <a:buNone/>
            </a:pPr>
            <a:r>
              <a:rPr lang="en" sz="900">
                <a:latin typeface="Times New Roman"/>
                <a:ea typeface="Times New Roman"/>
                <a:cs typeface="Times New Roman"/>
                <a:sym typeface="Times New Roman"/>
              </a:rPr>
              <a:t>------------			------------	</a:t>
            </a:r>
            <a:endParaRPr sz="900">
              <a:latin typeface="Times New Roman"/>
              <a:ea typeface="Times New Roman"/>
              <a:cs typeface="Times New Roman"/>
              <a:sym typeface="Times New Roman"/>
            </a:endParaRPr>
          </a:p>
          <a:p>
            <a:pPr indent="0" lvl="0" marL="0" rtl="0" algn="l">
              <a:spcBef>
                <a:spcPts val="0"/>
              </a:spcBef>
              <a:spcAft>
                <a:spcPts val="0"/>
              </a:spcAft>
              <a:buNone/>
            </a:pPr>
            <a:r>
              <a:rPr lang="en" sz="900">
                <a:latin typeface="Times New Roman"/>
                <a:ea typeface="Times New Roman"/>
                <a:cs typeface="Times New Roman"/>
                <a:sym typeface="Times New Roman"/>
              </a:rPr>
              <a:t>TRANS_ID		ACCT_ID</a:t>
            </a:r>
            <a:endParaRPr sz="900">
              <a:latin typeface="Times New Roman"/>
              <a:ea typeface="Times New Roman"/>
              <a:cs typeface="Times New Roman"/>
              <a:sym typeface="Times New Roman"/>
            </a:endParaRPr>
          </a:p>
          <a:p>
            <a:pPr indent="0" lvl="0" marL="0" rtl="0" algn="l">
              <a:spcBef>
                <a:spcPts val="0"/>
              </a:spcBef>
              <a:spcAft>
                <a:spcPts val="0"/>
              </a:spcAft>
              <a:buNone/>
            </a:pPr>
            <a:r>
              <a:rPr lang="en" sz="900">
                <a:latin typeface="Times New Roman"/>
                <a:ea typeface="Times New Roman"/>
                <a:cs typeface="Times New Roman"/>
                <a:sym typeface="Times New Roman"/>
              </a:rPr>
              <a:t>						</a:t>
            </a:r>
            <a:endParaRPr sz="900">
              <a:latin typeface="Times New Roman"/>
              <a:ea typeface="Times New Roman"/>
              <a:cs typeface="Times New Roman"/>
              <a:sym typeface="Times New Roman"/>
            </a:endParaRPr>
          </a:p>
          <a:p>
            <a:pPr indent="0" lvl="0" marL="0" rtl="0" algn="l">
              <a:spcBef>
                <a:spcPts val="0"/>
              </a:spcBef>
              <a:spcAft>
                <a:spcPts val="0"/>
              </a:spcAft>
              <a:buNone/>
            </a:pPr>
            <a:r>
              <a:rPr lang="en" sz="900">
                <a:latin typeface="Times New Roman"/>
                <a:ea typeface="Times New Roman"/>
                <a:cs typeface="Times New Roman"/>
                <a:sym typeface="Times New Roman"/>
              </a:rPr>
              <a:t>			</a:t>
            </a:r>
            <a:endParaRPr sz="900">
              <a:latin typeface="Times New Roman"/>
              <a:ea typeface="Times New Roman"/>
              <a:cs typeface="Times New Roman"/>
              <a:sym typeface="Times New Roman"/>
            </a:endParaRPr>
          </a:p>
          <a:p>
            <a:pPr indent="0" lvl="0" marL="0" rtl="0" algn="l">
              <a:spcBef>
                <a:spcPts val="0"/>
              </a:spcBef>
              <a:spcAft>
                <a:spcPts val="0"/>
              </a:spcAft>
              <a:buNone/>
            </a:pPr>
            <a:r>
              <a:t/>
            </a:r>
            <a:endParaRPr sz="900">
              <a:latin typeface="Times New Roman"/>
              <a:ea typeface="Times New Roman"/>
              <a:cs typeface="Times New Roman"/>
              <a:sym typeface="Times New Roman"/>
            </a:endParaRPr>
          </a:p>
        </p:txBody>
      </p:sp>
      <p:pic>
        <p:nvPicPr>
          <p:cNvPr id="590" name="Google Shape;590;p70"/>
          <p:cNvPicPr preferRelativeResize="0"/>
          <p:nvPr/>
        </p:nvPicPr>
        <p:blipFill>
          <a:blip r:embed="rId4">
            <a:alphaModFix/>
          </a:blip>
          <a:stretch>
            <a:fillRect/>
          </a:stretch>
        </p:blipFill>
        <p:spPr>
          <a:xfrm>
            <a:off x="285487" y="1335487"/>
            <a:ext cx="8573027" cy="129102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4" name="Shape 594"/>
        <p:cNvGrpSpPr/>
        <p:nvPr/>
      </p:nvGrpSpPr>
      <p:grpSpPr>
        <a:xfrm>
          <a:off x="0" y="0"/>
          <a:ext cx="0" cy="0"/>
          <a:chOff x="0" y="0"/>
          <a:chExt cx="0" cy="0"/>
        </a:xfrm>
      </p:grpSpPr>
      <p:sp>
        <p:nvSpPr>
          <p:cNvPr id="595" name="Google Shape;595;p71"/>
          <p:cNvSpPr txBox="1"/>
          <p:nvPr>
            <p:ph idx="1" type="body"/>
          </p:nvPr>
        </p:nvSpPr>
        <p:spPr>
          <a:xfrm>
            <a:off x="750428" y="-28996"/>
            <a:ext cx="7886700" cy="4020000"/>
          </a:xfrm>
          <a:prstGeom prst="rect">
            <a:avLst/>
          </a:prstGeom>
          <a:noFill/>
          <a:ln>
            <a:noFill/>
          </a:ln>
        </p:spPr>
        <p:txBody>
          <a:bodyPr anchorCtr="0" anchor="t" bIns="34275" lIns="68575" spcFirstLastPara="1" rIns="68575" wrap="square" tIns="34275">
            <a:noAutofit/>
          </a:bodyPr>
          <a:lstStyle/>
          <a:p>
            <a:pPr indent="0" lvl="0" marL="0" rtl="0" algn="l">
              <a:lnSpc>
                <a:spcPct val="70000"/>
              </a:lnSpc>
              <a:spcBef>
                <a:spcPts val="0"/>
              </a:spcBef>
              <a:spcAft>
                <a:spcPts val="0"/>
              </a:spcAft>
              <a:buClr>
                <a:schemeClr val="dk1"/>
              </a:buClr>
              <a:buSzPts val="1400"/>
              <a:buNone/>
            </a:pPr>
            <a:r>
              <a:t/>
            </a:r>
            <a:endParaRPr b="1" sz="1400" u="sng">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3000"/>
              <a:buNone/>
            </a:pPr>
            <a:r>
              <a:rPr b="1" lang="en" sz="1400">
                <a:solidFill>
                  <a:srgbClr val="000000"/>
                </a:solidFill>
                <a:latin typeface="Times New Roman"/>
                <a:ea typeface="Times New Roman"/>
                <a:cs typeface="Times New Roman"/>
                <a:sym typeface="Times New Roman"/>
              </a:rPr>
              <a:t>Payments</a:t>
            </a:r>
            <a:endParaRPr b="1" sz="1400">
              <a:solidFill>
                <a:srgbClr val="000000"/>
              </a:solidFill>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3000"/>
              <a:buNone/>
            </a:pPr>
            <a:r>
              <a:t/>
            </a:r>
            <a:endParaRPr b="1">
              <a:solidFill>
                <a:srgbClr val="000000"/>
              </a:solidFill>
              <a:latin typeface="Times New Roman"/>
              <a:ea typeface="Times New Roman"/>
              <a:cs typeface="Times New Roman"/>
              <a:sym typeface="Times New Roman"/>
            </a:endParaRPr>
          </a:p>
          <a:p>
            <a:pPr indent="0" lvl="0" marL="457200" rtl="0" algn="ctr">
              <a:lnSpc>
                <a:spcPct val="100000"/>
              </a:lnSpc>
              <a:spcBef>
                <a:spcPts val="800"/>
              </a:spcBef>
              <a:spcAft>
                <a:spcPts val="0"/>
              </a:spcAft>
              <a:buNone/>
            </a:pPr>
            <a:r>
              <a:t/>
            </a:r>
            <a:endParaRPr b="1" sz="1400">
              <a:solidFill>
                <a:srgbClr val="000000"/>
              </a:solidFill>
              <a:latin typeface="Times New Roman"/>
              <a:ea typeface="Times New Roman"/>
              <a:cs typeface="Times New Roman"/>
              <a:sym typeface="Times New Roman"/>
            </a:endParaRPr>
          </a:p>
          <a:p>
            <a:pPr indent="0" lvl="0" marL="457200" rtl="0" algn="l">
              <a:lnSpc>
                <a:spcPct val="100000"/>
              </a:lnSpc>
              <a:spcBef>
                <a:spcPts val="800"/>
              </a:spcBef>
              <a:spcAft>
                <a:spcPts val="0"/>
              </a:spcAft>
              <a:buNone/>
            </a:pPr>
            <a:r>
              <a:t/>
            </a:r>
            <a:endParaRPr sz="1200">
              <a:solidFill>
                <a:srgbClr val="000000"/>
              </a:solidFill>
              <a:latin typeface="Times New Roman"/>
              <a:ea typeface="Times New Roman"/>
              <a:cs typeface="Times New Roman"/>
              <a:sym typeface="Times New Roman"/>
            </a:endParaRPr>
          </a:p>
          <a:p>
            <a:pPr indent="0" lvl="0" marL="177800" rtl="0" algn="l">
              <a:lnSpc>
                <a:spcPct val="100000"/>
              </a:lnSpc>
              <a:spcBef>
                <a:spcPts val="800"/>
              </a:spcBef>
              <a:spcAft>
                <a:spcPts val="0"/>
              </a:spcAft>
              <a:buNone/>
            </a:pPr>
            <a:r>
              <a:t/>
            </a:r>
            <a:endParaRPr sz="1100">
              <a:solidFill>
                <a:srgbClr val="000000"/>
              </a:solidFill>
            </a:endParaRPr>
          </a:p>
          <a:p>
            <a:pPr indent="0" lvl="0" marL="0" rtl="0" algn="l">
              <a:lnSpc>
                <a:spcPct val="100000"/>
              </a:lnSpc>
              <a:spcBef>
                <a:spcPts val="800"/>
              </a:spcBef>
              <a:spcAft>
                <a:spcPts val="0"/>
              </a:spcAft>
              <a:buNone/>
            </a:pPr>
            <a:r>
              <a:rPr lang="en" sz="1800">
                <a:solidFill>
                  <a:srgbClr val="000000"/>
                </a:solidFill>
                <a:latin typeface="Times New Roman"/>
                <a:ea typeface="Times New Roman"/>
                <a:cs typeface="Times New Roman"/>
                <a:sym typeface="Times New Roman"/>
              </a:rPr>
              <a:t> </a:t>
            </a:r>
            <a:endParaRPr sz="1100">
              <a:solidFill>
                <a:srgbClr val="000000"/>
              </a:solidFill>
            </a:endParaRPr>
          </a:p>
          <a:p>
            <a:pPr indent="0" lvl="0" marL="0" rtl="0" algn="l">
              <a:lnSpc>
                <a:spcPct val="100000"/>
              </a:lnSpc>
              <a:spcBef>
                <a:spcPts val="800"/>
              </a:spcBef>
              <a:spcAft>
                <a:spcPts val="0"/>
              </a:spcAft>
              <a:buNone/>
            </a:pPr>
            <a:r>
              <a:rPr lang="en" sz="1800">
                <a:solidFill>
                  <a:srgbClr val="000000"/>
                </a:solidFill>
                <a:latin typeface="Times New Roman"/>
                <a:ea typeface="Times New Roman"/>
                <a:cs typeface="Times New Roman"/>
                <a:sym typeface="Times New Roman"/>
              </a:rPr>
              <a:t> </a:t>
            </a:r>
            <a:endParaRPr sz="1100"/>
          </a:p>
          <a:p>
            <a:pPr indent="0" lvl="0" marL="177800" rtl="0" algn="l">
              <a:lnSpc>
                <a:spcPct val="100000"/>
              </a:lnSpc>
              <a:spcBef>
                <a:spcPts val="800"/>
              </a:spcBef>
              <a:spcAft>
                <a:spcPts val="0"/>
              </a:spcAft>
              <a:buNone/>
            </a:pPr>
            <a:r>
              <a:t/>
            </a:r>
            <a:endParaRPr sz="1100"/>
          </a:p>
          <a:p>
            <a:pPr indent="0" lvl="0" marL="0" rtl="0" algn="l">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l">
              <a:lnSpc>
                <a:spcPct val="70000"/>
              </a:lnSpc>
              <a:spcBef>
                <a:spcPts val="800"/>
              </a:spcBef>
              <a:spcAft>
                <a:spcPts val="0"/>
              </a:spcAft>
              <a:buClr>
                <a:schemeClr val="dk1"/>
              </a:buClr>
              <a:buSzPts val="500"/>
              <a:buNone/>
            </a:pPr>
            <a:r>
              <a:rPr b="1" lang="en" sz="500">
                <a:latin typeface="Times New Roman"/>
                <a:ea typeface="Times New Roman"/>
                <a:cs typeface="Times New Roman"/>
                <a:sym typeface="Times New Roman"/>
              </a:rPr>
              <a:t>	</a:t>
            </a:r>
            <a:endParaRPr i="1" sz="4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400"/>
              <a:buNone/>
            </a:pPr>
            <a:r>
              <a:t/>
            </a:r>
            <a:endParaRPr i="1" sz="4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800"/>
              <a:buNone/>
            </a:pPr>
            <a:r>
              <a:t/>
            </a:r>
            <a:endParaRPr b="1" sz="8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l">
              <a:lnSpc>
                <a:spcPct val="70000"/>
              </a:lnSpc>
              <a:spcBef>
                <a:spcPts val="800"/>
              </a:spcBef>
              <a:spcAft>
                <a:spcPts val="0"/>
              </a:spcAft>
              <a:buClr>
                <a:schemeClr val="dk1"/>
              </a:buClr>
              <a:buSzPts val="500"/>
              <a:buNone/>
            </a:pPr>
            <a:r>
              <a:rPr b="1" lang="en" sz="500">
                <a:latin typeface="Times New Roman"/>
                <a:ea typeface="Times New Roman"/>
                <a:cs typeface="Times New Roman"/>
                <a:sym typeface="Times New Roman"/>
              </a:rPr>
              <a:t> </a:t>
            </a:r>
            <a:endParaRPr sz="1100"/>
          </a:p>
          <a:p>
            <a:pPr indent="0" lvl="0" marL="0" rtl="0" algn="ctr">
              <a:lnSpc>
                <a:spcPct val="70000"/>
              </a:lnSpc>
              <a:spcBef>
                <a:spcPts val="800"/>
              </a:spcBef>
              <a:spcAft>
                <a:spcPts val="0"/>
              </a:spcAft>
              <a:buClr>
                <a:schemeClr val="dk1"/>
              </a:buClr>
              <a:buSzPts val="500"/>
              <a:buNone/>
            </a:pPr>
            <a:r>
              <a:rPr lang="en" sz="500">
                <a:latin typeface="Times New Roman"/>
                <a:ea typeface="Times New Roman"/>
                <a:cs typeface="Times New Roman"/>
                <a:sym typeface="Times New Roman"/>
              </a:rPr>
              <a:t> </a:t>
            </a:r>
            <a:endParaRPr sz="1100"/>
          </a:p>
          <a:p>
            <a:pPr indent="0" lvl="1" marL="342900" rtl="0" algn="l">
              <a:lnSpc>
                <a:spcPct val="70000"/>
              </a:lnSpc>
              <a:spcBef>
                <a:spcPts val="400"/>
              </a:spcBef>
              <a:spcAft>
                <a:spcPts val="0"/>
              </a:spcAft>
              <a:buClr>
                <a:schemeClr val="dk1"/>
              </a:buClr>
              <a:buSzPts val="500"/>
              <a:buNone/>
            </a:pPr>
            <a:r>
              <a:t/>
            </a:r>
            <a:endParaRPr sz="500">
              <a:latin typeface="Times New Roman"/>
              <a:ea typeface="Times New Roman"/>
              <a:cs typeface="Times New Roman"/>
              <a:sym typeface="Times New Roman"/>
            </a:endParaRPr>
          </a:p>
          <a:p>
            <a:pPr indent="-152400" lvl="1" marL="520700" rtl="0" algn="l">
              <a:lnSpc>
                <a:spcPct val="70000"/>
              </a:lnSpc>
              <a:spcBef>
                <a:spcPts val="400"/>
              </a:spcBef>
              <a:spcAft>
                <a:spcPts val="0"/>
              </a:spcAft>
              <a:buClr>
                <a:schemeClr val="dk1"/>
              </a:buClr>
              <a:buSzPts val="500"/>
              <a:buFont typeface="Noto Sans Symbols"/>
              <a:buNone/>
            </a:pPr>
            <a:r>
              <a:t/>
            </a:r>
            <a:endParaRPr b="1" sz="500">
              <a:latin typeface="Times New Roman"/>
              <a:ea typeface="Times New Roman"/>
              <a:cs typeface="Times New Roman"/>
              <a:sym typeface="Times New Roman"/>
            </a:endParaRPr>
          </a:p>
          <a:p>
            <a:pPr indent="0" lvl="1" marL="0" rtl="0" algn="l">
              <a:lnSpc>
                <a:spcPct val="70000"/>
              </a:lnSpc>
              <a:spcBef>
                <a:spcPts val="400"/>
              </a:spcBef>
              <a:spcAft>
                <a:spcPts val="1600"/>
              </a:spcAft>
              <a:buClr>
                <a:schemeClr val="dk1"/>
              </a:buClr>
              <a:buSzPts val="400"/>
              <a:buNone/>
            </a:pPr>
            <a:r>
              <a:t/>
            </a:r>
            <a:endParaRPr b="1" sz="400">
              <a:latin typeface="Times New Roman"/>
              <a:ea typeface="Times New Roman"/>
              <a:cs typeface="Times New Roman"/>
              <a:sym typeface="Times New Roman"/>
            </a:endParaRPr>
          </a:p>
        </p:txBody>
      </p:sp>
      <p:sp>
        <p:nvSpPr>
          <p:cNvPr id="596" name="Google Shape;596;p71"/>
          <p:cNvSpPr/>
          <p:nvPr/>
        </p:nvSpPr>
        <p:spPr>
          <a:xfrm>
            <a:off x="0" y="0"/>
            <a:ext cx="9144000" cy="144600"/>
          </a:xfrm>
          <a:prstGeom prst="rect">
            <a:avLst/>
          </a:prstGeom>
          <a:solidFill>
            <a:srgbClr val="000000"/>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597" name="Google Shape;597;p71"/>
          <p:cNvSpPr/>
          <p:nvPr/>
        </p:nvSpPr>
        <p:spPr>
          <a:xfrm>
            <a:off x="0" y="5029200"/>
            <a:ext cx="9144000" cy="144600"/>
          </a:xfrm>
          <a:prstGeom prst="rect">
            <a:avLst/>
          </a:prstGeom>
          <a:solidFill>
            <a:srgbClr val="000000"/>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pic>
        <p:nvPicPr>
          <p:cNvPr id="598" name="Google Shape;598;p71"/>
          <p:cNvPicPr preferRelativeResize="0"/>
          <p:nvPr/>
        </p:nvPicPr>
        <p:blipFill>
          <a:blip r:embed="rId3">
            <a:alphaModFix/>
          </a:blip>
          <a:stretch>
            <a:fillRect/>
          </a:stretch>
        </p:blipFill>
        <p:spPr>
          <a:xfrm>
            <a:off x="63125" y="4601200"/>
            <a:ext cx="309150" cy="309150"/>
          </a:xfrm>
          <a:prstGeom prst="rect">
            <a:avLst/>
          </a:prstGeom>
          <a:noFill/>
          <a:ln>
            <a:noFill/>
          </a:ln>
        </p:spPr>
      </p:pic>
      <p:pic>
        <p:nvPicPr>
          <p:cNvPr id="599" name="Google Shape;599;p71"/>
          <p:cNvPicPr preferRelativeResize="0"/>
          <p:nvPr/>
        </p:nvPicPr>
        <p:blipFill>
          <a:blip r:embed="rId3">
            <a:alphaModFix/>
          </a:blip>
          <a:stretch>
            <a:fillRect/>
          </a:stretch>
        </p:blipFill>
        <p:spPr>
          <a:xfrm>
            <a:off x="8771550" y="4601200"/>
            <a:ext cx="309150" cy="309150"/>
          </a:xfrm>
          <a:prstGeom prst="rect">
            <a:avLst/>
          </a:prstGeom>
          <a:noFill/>
          <a:ln>
            <a:noFill/>
          </a:ln>
        </p:spPr>
      </p:pic>
      <p:sp>
        <p:nvSpPr>
          <p:cNvPr id="600" name="Google Shape;600;p71"/>
          <p:cNvSpPr/>
          <p:nvPr/>
        </p:nvSpPr>
        <p:spPr>
          <a:xfrm>
            <a:off x="382350" y="3650700"/>
            <a:ext cx="2327100" cy="8736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71"/>
          <p:cNvSpPr txBox="1"/>
          <p:nvPr/>
        </p:nvSpPr>
        <p:spPr>
          <a:xfrm>
            <a:off x="458550" y="3752050"/>
            <a:ext cx="2685900" cy="158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latin typeface="Times New Roman"/>
                <a:ea typeface="Times New Roman"/>
                <a:cs typeface="Times New Roman"/>
                <a:sym typeface="Times New Roman"/>
              </a:rPr>
              <a:t>PK			FKs</a:t>
            </a:r>
            <a:endParaRPr sz="900">
              <a:latin typeface="Times New Roman"/>
              <a:ea typeface="Times New Roman"/>
              <a:cs typeface="Times New Roman"/>
              <a:sym typeface="Times New Roman"/>
            </a:endParaRPr>
          </a:p>
          <a:p>
            <a:pPr indent="0" lvl="0" marL="0" rtl="0" algn="l">
              <a:spcBef>
                <a:spcPts val="0"/>
              </a:spcBef>
              <a:spcAft>
                <a:spcPts val="0"/>
              </a:spcAft>
              <a:buNone/>
            </a:pPr>
            <a:r>
              <a:rPr lang="en" sz="900">
                <a:latin typeface="Times New Roman"/>
                <a:ea typeface="Times New Roman"/>
                <a:cs typeface="Times New Roman"/>
                <a:sym typeface="Times New Roman"/>
              </a:rPr>
              <a:t>------------			------------	</a:t>
            </a:r>
            <a:endParaRPr sz="900">
              <a:latin typeface="Times New Roman"/>
              <a:ea typeface="Times New Roman"/>
              <a:cs typeface="Times New Roman"/>
              <a:sym typeface="Times New Roman"/>
            </a:endParaRPr>
          </a:p>
          <a:p>
            <a:pPr indent="0" lvl="0" marL="0" rtl="0" algn="l">
              <a:spcBef>
                <a:spcPts val="0"/>
              </a:spcBef>
              <a:spcAft>
                <a:spcPts val="0"/>
              </a:spcAft>
              <a:buNone/>
            </a:pPr>
            <a:r>
              <a:rPr lang="en" sz="900">
                <a:latin typeface="Times New Roman"/>
                <a:ea typeface="Times New Roman"/>
                <a:cs typeface="Times New Roman"/>
                <a:sym typeface="Times New Roman"/>
              </a:rPr>
              <a:t>PAY_ID			TRANS_ID</a:t>
            </a:r>
            <a:endParaRPr sz="900">
              <a:latin typeface="Times New Roman"/>
              <a:ea typeface="Times New Roman"/>
              <a:cs typeface="Times New Roman"/>
              <a:sym typeface="Times New Roman"/>
            </a:endParaRPr>
          </a:p>
          <a:p>
            <a:pPr indent="0" lvl="0" marL="0" rtl="0" algn="l">
              <a:spcBef>
                <a:spcPts val="0"/>
              </a:spcBef>
              <a:spcAft>
                <a:spcPts val="0"/>
              </a:spcAft>
              <a:buNone/>
            </a:pPr>
            <a:r>
              <a:rPr lang="en" sz="900">
                <a:latin typeface="Times New Roman"/>
                <a:ea typeface="Times New Roman"/>
                <a:cs typeface="Times New Roman"/>
                <a:sym typeface="Times New Roman"/>
              </a:rPr>
              <a:t>		</a:t>
            </a:r>
            <a:endParaRPr sz="900">
              <a:latin typeface="Times New Roman"/>
              <a:ea typeface="Times New Roman"/>
              <a:cs typeface="Times New Roman"/>
              <a:sym typeface="Times New Roman"/>
            </a:endParaRPr>
          </a:p>
          <a:p>
            <a:pPr indent="0" lvl="0" marL="0" rtl="0" algn="l">
              <a:spcBef>
                <a:spcPts val="0"/>
              </a:spcBef>
              <a:spcAft>
                <a:spcPts val="0"/>
              </a:spcAft>
              <a:buNone/>
            </a:pPr>
            <a:r>
              <a:rPr lang="en" sz="900">
                <a:latin typeface="Times New Roman"/>
                <a:ea typeface="Times New Roman"/>
                <a:cs typeface="Times New Roman"/>
                <a:sym typeface="Times New Roman"/>
              </a:rPr>
              <a:t>			</a:t>
            </a:r>
            <a:endParaRPr sz="900">
              <a:latin typeface="Times New Roman"/>
              <a:ea typeface="Times New Roman"/>
              <a:cs typeface="Times New Roman"/>
              <a:sym typeface="Times New Roman"/>
            </a:endParaRPr>
          </a:p>
          <a:p>
            <a:pPr indent="0" lvl="0" marL="0" rtl="0" algn="l">
              <a:spcBef>
                <a:spcPts val="0"/>
              </a:spcBef>
              <a:spcAft>
                <a:spcPts val="0"/>
              </a:spcAft>
              <a:buNone/>
            </a:pPr>
            <a:r>
              <a:rPr lang="en" sz="900">
                <a:latin typeface="Times New Roman"/>
                <a:ea typeface="Times New Roman"/>
                <a:cs typeface="Times New Roman"/>
                <a:sym typeface="Times New Roman"/>
              </a:rPr>
              <a:t>			</a:t>
            </a:r>
            <a:endParaRPr sz="900">
              <a:latin typeface="Times New Roman"/>
              <a:ea typeface="Times New Roman"/>
              <a:cs typeface="Times New Roman"/>
              <a:sym typeface="Times New Roman"/>
            </a:endParaRPr>
          </a:p>
          <a:p>
            <a:pPr indent="0" lvl="0" marL="0" rtl="0" algn="l">
              <a:spcBef>
                <a:spcPts val="0"/>
              </a:spcBef>
              <a:spcAft>
                <a:spcPts val="0"/>
              </a:spcAft>
              <a:buNone/>
            </a:pPr>
            <a:r>
              <a:t/>
            </a:r>
            <a:endParaRPr sz="900">
              <a:latin typeface="Times New Roman"/>
              <a:ea typeface="Times New Roman"/>
              <a:cs typeface="Times New Roman"/>
              <a:sym typeface="Times New Roman"/>
            </a:endParaRPr>
          </a:p>
        </p:txBody>
      </p:sp>
      <p:pic>
        <p:nvPicPr>
          <p:cNvPr id="602" name="Google Shape;602;p71"/>
          <p:cNvPicPr preferRelativeResize="0"/>
          <p:nvPr/>
        </p:nvPicPr>
        <p:blipFill>
          <a:blip r:embed="rId4">
            <a:alphaModFix/>
          </a:blip>
          <a:stretch>
            <a:fillRect/>
          </a:stretch>
        </p:blipFill>
        <p:spPr>
          <a:xfrm>
            <a:off x="651199" y="1006676"/>
            <a:ext cx="7841613" cy="2176425"/>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6" name="Shape 606"/>
        <p:cNvGrpSpPr/>
        <p:nvPr/>
      </p:nvGrpSpPr>
      <p:grpSpPr>
        <a:xfrm>
          <a:off x="0" y="0"/>
          <a:ext cx="0" cy="0"/>
          <a:chOff x="0" y="0"/>
          <a:chExt cx="0" cy="0"/>
        </a:xfrm>
      </p:grpSpPr>
      <p:sp>
        <p:nvSpPr>
          <p:cNvPr id="607" name="Google Shape;607;p72"/>
          <p:cNvSpPr txBox="1"/>
          <p:nvPr>
            <p:ph idx="1" type="body"/>
          </p:nvPr>
        </p:nvSpPr>
        <p:spPr>
          <a:xfrm>
            <a:off x="750428" y="-28996"/>
            <a:ext cx="7886700" cy="4020000"/>
          </a:xfrm>
          <a:prstGeom prst="rect">
            <a:avLst/>
          </a:prstGeom>
          <a:noFill/>
          <a:ln>
            <a:noFill/>
          </a:ln>
        </p:spPr>
        <p:txBody>
          <a:bodyPr anchorCtr="0" anchor="t" bIns="34275" lIns="68575" spcFirstLastPara="1" rIns="68575" wrap="square" tIns="34275">
            <a:noAutofit/>
          </a:bodyPr>
          <a:lstStyle/>
          <a:p>
            <a:pPr indent="0" lvl="0" marL="0" rtl="0" algn="l">
              <a:lnSpc>
                <a:spcPct val="70000"/>
              </a:lnSpc>
              <a:spcBef>
                <a:spcPts val="0"/>
              </a:spcBef>
              <a:spcAft>
                <a:spcPts val="0"/>
              </a:spcAft>
              <a:buClr>
                <a:schemeClr val="dk1"/>
              </a:buClr>
              <a:buSzPts val="1400"/>
              <a:buNone/>
            </a:pPr>
            <a:r>
              <a:t/>
            </a:r>
            <a:endParaRPr b="1" sz="1400" u="sng">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3000"/>
              <a:buNone/>
            </a:pPr>
            <a:r>
              <a:rPr b="1" lang="en" sz="1400">
                <a:solidFill>
                  <a:srgbClr val="000000"/>
                </a:solidFill>
                <a:latin typeface="Times New Roman"/>
                <a:ea typeface="Times New Roman"/>
                <a:cs typeface="Times New Roman"/>
                <a:sym typeface="Times New Roman"/>
              </a:rPr>
              <a:t>Net_30</a:t>
            </a:r>
            <a:endParaRPr b="1" sz="1400">
              <a:solidFill>
                <a:srgbClr val="000000"/>
              </a:solidFill>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3000"/>
              <a:buNone/>
            </a:pPr>
            <a:r>
              <a:t/>
            </a:r>
            <a:endParaRPr b="1">
              <a:solidFill>
                <a:srgbClr val="000000"/>
              </a:solidFill>
              <a:latin typeface="Times New Roman"/>
              <a:ea typeface="Times New Roman"/>
              <a:cs typeface="Times New Roman"/>
              <a:sym typeface="Times New Roman"/>
            </a:endParaRPr>
          </a:p>
          <a:p>
            <a:pPr indent="0" lvl="0" marL="457200" rtl="0" algn="ctr">
              <a:lnSpc>
                <a:spcPct val="100000"/>
              </a:lnSpc>
              <a:spcBef>
                <a:spcPts val="800"/>
              </a:spcBef>
              <a:spcAft>
                <a:spcPts val="0"/>
              </a:spcAft>
              <a:buNone/>
            </a:pPr>
            <a:r>
              <a:t/>
            </a:r>
            <a:endParaRPr b="1" sz="1400">
              <a:solidFill>
                <a:srgbClr val="000000"/>
              </a:solidFill>
              <a:latin typeface="Times New Roman"/>
              <a:ea typeface="Times New Roman"/>
              <a:cs typeface="Times New Roman"/>
              <a:sym typeface="Times New Roman"/>
            </a:endParaRPr>
          </a:p>
          <a:p>
            <a:pPr indent="0" lvl="0" marL="457200" rtl="0" algn="l">
              <a:lnSpc>
                <a:spcPct val="100000"/>
              </a:lnSpc>
              <a:spcBef>
                <a:spcPts val="800"/>
              </a:spcBef>
              <a:spcAft>
                <a:spcPts val="0"/>
              </a:spcAft>
              <a:buNone/>
            </a:pPr>
            <a:r>
              <a:t/>
            </a:r>
            <a:endParaRPr sz="1200">
              <a:solidFill>
                <a:srgbClr val="000000"/>
              </a:solidFill>
              <a:latin typeface="Times New Roman"/>
              <a:ea typeface="Times New Roman"/>
              <a:cs typeface="Times New Roman"/>
              <a:sym typeface="Times New Roman"/>
            </a:endParaRPr>
          </a:p>
          <a:p>
            <a:pPr indent="0" lvl="0" marL="177800" rtl="0" algn="l">
              <a:lnSpc>
                <a:spcPct val="100000"/>
              </a:lnSpc>
              <a:spcBef>
                <a:spcPts val="800"/>
              </a:spcBef>
              <a:spcAft>
                <a:spcPts val="0"/>
              </a:spcAft>
              <a:buNone/>
            </a:pPr>
            <a:r>
              <a:t/>
            </a:r>
            <a:endParaRPr sz="1100">
              <a:solidFill>
                <a:srgbClr val="000000"/>
              </a:solidFill>
            </a:endParaRPr>
          </a:p>
          <a:p>
            <a:pPr indent="0" lvl="0" marL="0" rtl="0" algn="l">
              <a:lnSpc>
                <a:spcPct val="100000"/>
              </a:lnSpc>
              <a:spcBef>
                <a:spcPts val="800"/>
              </a:spcBef>
              <a:spcAft>
                <a:spcPts val="0"/>
              </a:spcAft>
              <a:buNone/>
            </a:pPr>
            <a:r>
              <a:rPr lang="en" sz="1800">
                <a:solidFill>
                  <a:srgbClr val="000000"/>
                </a:solidFill>
                <a:latin typeface="Times New Roman"/>
                <a:ea typeface="Times New Roman"/>
                <a:cs typeface="Times New Roman"/>
                <a:sym typeface="Times New Roman"/>
              </a:rPr>
              <a:t> </a:t>
            </a:r>
            <a:endParaRPr sz="1100">
              <a:solidFill>
                <a:srgbClr val="000000"/>
              </a:solidFill>
            </a:endParaRPr>
          </a:p>
          <a:p>
            <a:pPr indent="0" lvl="0" marL="0" rtl="0" algn="l">
              <a:lnSpc>
                <a:spcPct val="100000"/>
              </a:lnSpc>
              <a:spcBef>
                <a:spcPts val="800"/>
              </a:spcBef>
              <a:spcAft>
                <a:spcPts val="0"/>
              </a:spcAft>
              <a:buNone/>
            </a:pPr>
            <a:r>
              <a:rPr lang="en" sz="1800">
                <a:solidFill>
                  <a:srgbClr val="000000"/>
                </a:solidFill>
                <a:latin typeface="Times New Roman"/>
                <a:ea typeface="Times New Roman"/>
                <a:cs typeface="Times New Roman"/>
                <a:sym typeface="Times New Roman"/>
              </a:rPr>
              <a:t> </a:t>
            </a:r>
            <a:endParaRPr sz="1100"/>
          </a:p>
          <a:p>
            <a:pPr indent="0" lvl="0" marL="177800" rtl="0" algn="l">
              <a:lnSpc>
                <a:spcPct val="100000"/>
              </a:lnSpc>
              <a:spcBef>
                <a:spcPts val="800"/>
              </a:spcBef>
              <a:spcAft>
                <a:spcPts val="0"/>
              </a:spcAft>
              <a:buNone/>
            </a:pPr>
            <a:r>
              <a:t/>
            </a:r>
            <a:endParaRPr sz="1100"/>
          </a:p>
          <a:p>
            <a:pPr indent="0" lvl="0" marL="0" rtl="0" algn="l">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l">
              <a:lnSpc>
                <a:spcPct val="70000"/>
              </a:lnSpc>
              <a:spcBef>
                <a:spcPts val="800"/>
              </a:spcBef>
              <a:spcAft>
                <a:spcPts val="0"/>
              </a:spcAft>
              <a:buClr>
                <a:schemeClr val="dk1"/>
              </a:buClr>
              <a:buSzPts val="500"/>
              <a:buNone/>
            </a:pPr>
            <a:r>
              <a:rPr b="1" lang="en" sz="500">
                <a:latin typeface="Times New Roman"/>
                <a:ea typeface="Times New Roman"/>
                <a:cs typeface="Times New Roman"/>
                <a:sym typeface="Times New Roman"/>
              </a:rPr>
              <a:t>	</a:t>
            </a:r>
            <a:endParaRPr i="1" sz="4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400"/>
              <a:buNone/>
            </a:pPr>
            <a:r>
              <a:t/>
            </a:r>
            <a:endParaRPr i="1" sz="4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800"/>
              <a:buNone/>
            </a:pPr>
            <a:r>
              <a:t/>
            </a:r>
            <a:endParaRPr b="1" sz="8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l">
              <a:lnSpc>
                <a:spcPct val="70000"/>
              </a:lnSpc>
              <a:spcBef>
                <a:spcPts val="800"/>
              </a:spcBef>
              <a:spcAft>
                <a:spcPts val="0"/>
              </a:spcAft>
              <a:buClr>
                <a:schemeClr val="dk1"/>
              </a:buClr>
              <a:buSzPts val="500"/>
              <a:buNone/>
            </a:pPr>
            <a:r>
              <a:rPr b="1" lang="en" sz="500">
                <a:latin typeface="Times New Roman"/>
                <a:ea typeface="Times New Roman"/>
                <a:cs typeface="Times New Roman"/>
                <a:sym typeface="Times New Roman"/>
              </a:rPr>
              <a:t> </a:t>
            </a:r>
            <a:endParaRPr sz="1100"/>
          </a:p>
          <a:p>
            <a:pPr indent="0" lvl="0" marL="0" rtl="0" algn="ctr">
              <a:lnSpc>
                <a:spcPct val="70000"/>
              </a:lnSpc>
              <a:spcBef>
                <a:spcPts val="800"/>
              </a:spcBef>
              <a:spcAft>
                <a:spcPts val="0"/>
              </a:spcAft>
              <a:buClr>
                <a:schemeClr val="dk1"/>
              </a:buClr>
              <a:buSzPts val="500"/>
              <a:buNone/>
            </a:pPr>
            <a:r>
              <a:rPr lang="en" sz="500">
                <a:latin typeface="Times New Roman"/>
                <a:ea typeface="Times New Roman"/>
                <a:cs typeface="Times New Roman"/>
                <a:sym typeface="Times New Roman"/>
              </a:rPr>
              <a:t> </a:t>
            </a:r>
            <a:endParaRPr sz="1100"/>
          </a:p>
          <a:p>
            <a:pPr indent="0" lvl="1" marL="342900" rtl="0" algn="l">
              <a:lnSpc>
                <a:spcPct val="70000"/>
              </a:lnSpc>
              <a:spcBef>
                <a:spcPts val="400"/>
              </a:spcBef>
              <a:spcAft>
                <a:spcPts val="0"/>
              </a:spcAft>
              <a:buClr>
                <a:schemeClr val="dk1"/>
              </a:buClr>
              <a:buSzPts val="500"/>
              <a:buNone/>
            </a:pPr>
            <a:r>
              <a:t/>
            </a:r>
            <a:endParaRPr sz="500">
              <a:latin typeface="Times New Roman"/>
              <a:ea typeface="Times New Roman"/>
              <a:cs typeface="Times New Roman"/>
              <a:sym typeface="Times New Roman"/>
            </a:endParaRPr>
          </a:p>
          <a:p>
            <a:pPr indent="-152400" lvl="1" marL="520700" rtl="0" algn="l">
              <a:lnSpc>
                <a:spcPct val="70000"/>
              </a:lnSpc>
              <a:spcBef>
                <a:spcPts val="400"/>
              </a:spcBef>
              <a:spcAft>
                <a:spcPts val="0"/>
              </a:spcAft>
              <a:buClr>
                <a:schemeClr val="dk1"/>
              </a:buClr>
              <a:buSzPts val="500"/>
              <a:buFont typeface="Noto Sans Symbols"/>
              <a:buNone/>
            </a:pPr>
            <a:r>
              <a:t/>
            </a:r>
            <a:endParaRPr b="1" sz="500">
              <a:latin typeface="Times New Roman"/>
              <a:ea typeface="Times New Roman"/>
              <a:cs typeface="Times New Roman"/>
              <a:sym typeface="Times New Roman"/>
            </a:endParaRPr>
          </a:p>
          <a:p>
            <a:pPr indent="0" lvl="1" marL="0" rtl="0" algn="l">
              <a:lnSpc>
                <a:spcPct val="70000"/>
              </a:lnSpc>
              <a:spcBef>
                <a:spcPts val="400"/>
              </a:spcBef>
              <a:spcAft>
                <a:spcPts val="1600"/>
              </a:spcAft>
              <a:buClr>
                <a:schemeClr val="dk1"/>
              </a:buClr>
              <a:buSzPts val="400"/>
              <a:buNone/>
            </a:pPr>
            <a:r>
              <a:t/>
            </a:r>
            <a:endParaRPr b="1" sz="400">
              <a:latin typeface="Times New Roman"/>
              <a:ea typeface="Times New Roman"/>
              <a:cs typeface="Times New Roman"/>
              <a:sym typeface="Times New Roman"/>
            </a:endParaRPr>
          </a:p>
        </p:txBody>
      </p:sp>
      <p:sp>
        <p:nvSpPr>
          <p:cNvPr id="608" name="Google Shape;608;p72"/>
          <p:cNvSpPr/>
          <p:nvPr/>
        </p:nvSpPr>
        <p:spPr>
          <a:xfrm>
            <a:off x="0" y="0"/>
            <a:ext cx="9144000" cy="144600"/>
          </a:xfrm>
          <a:prstGeom prst="rect">
            <a:avLst/>
          </a:prstGeom>
          <a:solidFill>
            <a:srgbClr val="000000"/>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609" name="Google Shape;609;p72"/>
          <p:cNvSpPr/>
          <p:nvPr/>
        </p:nvSpPr>
        <p:spPr>
          <a:xfrm>
            <a:off x="0" y="5029200"/>
            <a:ext cx="9144000" cy="144600"/>
          </a:xfrm>
          <a:prstGeom prst="rect">
            <a:avLst/>
          </a:prstGeom>
          <a:solidFill>
            <a:srgbClr val="000000"/>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pic>
        <p:nvPicPr>
          <p:cNvPr id="610" name="Google Shape;610;p72"/>
          <p:cNvPicPr preferRelativeResize="0"/>
          <p:nvPr/>
        </p:nvPicPr>
        <p:blipFill>
          <a:blip r:embed="rId3">
            <a:alphaModFix/>
          </a:blip>
          <a:stretch>
            <a:fillRect/>
          </a:stretch>
        </p:blipFill>
        <p:spPr>
          <a:xfrm>
            <a:off x="63125" y="4601200"/>
            <a:ext cx="309150" cy="309150"/>
          </a:xfrm>
          <a:prstGeom prst="rect">
            <a:avLst/>
          </a:prstGeom>
          <a:noFill/>
          <a:ln>
            <a:noFill/>
          </a:ln>
        </p:spPr>
      </p:pic>
      <p:pic>
        <p:nvPicPr>
          <p:cNvPr id="611" name="Google Shape;611;p72"/>
          <p:cNvPicPr preferRelativeResize="0"/>
          <p:nvPr/>
        </p:nvPicPr>
        <p:blipFill>
          <a:blip r:embed="rId3">
            <a:alphaModFix/>
          </a:blip>
          <a:stretch>
            <a:fillRect/>
          </a:stretch>
        </p:blipFill>
        <p:spPr>
          <a:xfrm>
            <a:off x="8787125" y="4601200"/>
            <a:ext cx="309150" cy="309150"/>
          </a:xfrm>
          <a:prstGeom prst="rect">
            <a:avLst/>
          </a:prstGeom>
          <a:noFill/>
          <a:ln>
            <a:noFill/>
          </a:ln>
        </p:spPr>
      </p:pic>
      <p:sp>
        <p:nvSpPr>
          <p:cNvPr id="612" name="Google Shape;612;p72"/>
          <p:cNvSpPr/>
          <p:nvPr/>
        </p:nvSpPr>
        <p:spPr>
          <a:xfrm>
            <a:off x="229950" y="3422100"/>
            <a:ext cx="2327100" cy="8736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72"/>
          <p:cNvSpPr txBox="1"/>
          <p:nvPr/>
        </p:nvSpPr>
        <p:spPr>
          <a:xfrm>
            <a:off x="306150" y="3523450"/>
            <a:ext cx="2685900" cy="158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latin typeface="Times New Roman"/>
                <a:ea typeface="Times New Roman"/>
                <a:cs typeface="Times New Roman"/>
                <a:sym typeface="Times New Roman"/>
              </a:rPr>
              <a:t>PK			FKs</a:t>
            </a:r>
            <a:endParaRPr sz="900">
              <a:latin typeface="Times New Roman"/>
              <a:ea typeface="Times New Roman"/>
              <a:cs typeface="Times New Roman"/>
              <a:sym typeface="Times New Roman"/>
            </a:endParaRPr>
          </a:p>
          <a:p>
            <a:pPr indent="0" lvl="0" marL="0" rtl="0" algn="l">
              <a:spcBef>
                <a:spcPts val="0"/>
              </a:spcBef>
              <a:spcAft>
                <a:spcPts val="0"/>
              </a:spcAft>
              <a:buNone/>
            </a:pPr>
            <a:r>
              <a:rPr lang="en" sz="900">
                <a:latin typeface="Times New Roman"/>
                <a:ea typeface="Times New Roman"/>
                <a:cs typeface="Times New Roman"/>
                <a:sym typeface="Times New Roman"/>
              </a:rPr>
              <a:t>------------	---		------------	</a:t>
            </a:r>
            <a:endParaRPr sz="900">
              <a:latin typeface="Times New Roman"/>
              <a:ea typeface="Times New Roman"/>
              <a:cs typeface="Times New Roman"/>
              <a:sym typeface="Times New Roman"/>
            </a:endParaRPr>
          </a:p>
          <a:p>
            <a:pPr indent="0" lvl="0" marL="0" rtl="0" algn="l">
              <a:spcBef>
                <a:spcPts val="0"/>
              </a:spcBef>
              <a:spcAft>
                <a:spcPts val="0"/>
              </a:spcAft>
              <a:buNone/>
            </a:pPr>
            <a:r>
              <a:rPr lang="en" sz="900">
                <a:latin typeface="Times New Roman"/>
                <a:ea typeface="Times New Roman"/>
                <a:cs typeface="Times New Roman"/>
                <a:sym typeface="Times New Roman"/>
              </a:rPr>
              <a:t>NET_30_ID		ACCT_ID</a:t>
            </a:r>
            <a:endParaRPr sz="900">
              <a:latin typeface="Times New Roman"/>
              <a:ea typeface="Times New Roman"/>
              <a:cs typeface="Times New Roman"/>
              <a:sym typeface="Times New Roman"/>
            </a:endParaRPr>
          </a:p>
          <a:p>
            <a:pPr indent="0" lvl="0" marL="0" rtl="0" algn="l">
              <a:spcBef>
                <a:spcPts val="0"/>
              </a:spcBef>
              <a:spcAft>
                <a:spcPts val="0"/>
              </a:spcAft>
              <a:buNone/>
            </a:pPr>
            <a:r>
              <a:rPr lang="en" sz="900">
                <a:latin typeface="Times New Roman"/>
                <a:ea typeface="Times New Roman"/>
                <a:cs typeface="Times New Roman"/>
                <a:sym typeface="Times New Roman"/>
              </a:rPr>
              <a:t>			PAY_ID</a:t>
            </a:r>
            <a:endParaRPr sz="900">
              <a:latin typeface="Times New Roman"/>
              <a:ea typeface="Times New Roman"/>
              <a:cs typeface="Times New Roman"/>
              <a:sym typeface="Times New Roman"/>
            </a:endParaRPr>
          </a:p>
          <a:p>
            <a:pPr indent="0" lvl="0" marL="0" rtl="0" algn="l">
              <a:spcBef>
                <a:spcPts val="0"/>
              </a:spcBef>
              <a:spcAft>
                <a:spcPts val="0"/>
              </a:spcAft>
              <a:buNone/>
            </a:pPr>
            <a:r>
              <a:rPr lang="en" sz="900">
                <a:latin typeface="Times New Roman"/>
                <a:ea typeface="Times New Roman"/>
                <a:cs typeface="Times New Roman"/>
                <a:sym typeface="Times New Roman"/>
              </a:rPr>
              <a:t>			</a:t>
            </a:r>
            <a:endParaRPr sz="900">
              <a:latin typeface="Times New Roman"/>
              <a:ea typeface="Times New Roman"/>
              <a:cs typeface="Times New Roman"/>
              <a:sym typeface="Times New Roman"/>
            </a:endParaRPr>
          </a:p>
          <a:p>
            <a:pPr indent="0" lvl="0" marL="0" rtl="0" algn="l">
              <a:spcBef>
                <a:spcPts val="0"/>
              </a:spcBef>
              <a:spcAft>
                <a:spcPts val="0"/>
              </a:spcAft>
              <a:buNone/>
            </a:pPr>
            <a:r>
              <a:rPr lang="en" sz="900">
                <a:latin typeface="Times New Roman"/>
                <a:ea typeface="Times New Roman"/>
                <a:cs typeface="Times New Roman"/>
                <a:sym typeface="Times New Roman"/>
              </a:rPr>
              <a:t>			</a:t>
            </a:r>
            <a:endParaRPr sz="900">
              <a:latin typeface="Times New Roman"/>
              <a:ea typeface="Times New Roman"/>
              <a:cs typeface="Times New Roman"/>
              <a:sym typeface="Times New Roman"/>
            </a:endParaRPr>
          </a:p>
          <a:p>
            <a:pPr indent="0" lvl="0" marL="0" rtl="0" algn="l">
              <a:spcBef>
                <a:spcPts val="0"/>
              </a:spcBef>
              <a:spcAft>
                <a:spcPts val="0"/>
              </a:spcAft>
              <a:buNone/>
            </a:pPr>
            <a:r>
              <a:rPr lang="en" sz="900">
                <a:latin typeface="Times New Roman"/>
                <a:ea typeface="Times New Roman"/>
                <a:cs typeface="Times New Roman"/>
                <a:sym typeface="Times New Roman"/>
              </a:rPr>
              <a:t>			</a:t>
            </a:r>
            <a:endParaRPr sz="900">
              <a:latin typeface="Times New Roman"/>
              <a:ea typeface="Times New Roman"/>
              <a:cs typeface="Times New Roman"/>
              <a:sym typeface="Times New Roman"/>
            </a:endParaRPr>
          </a:p>
          <a:p>
            <a:pPr indent="0" lvl="0" marL="0" rtl="0" algn="l">
              <a:spcBef>
                <a:spcPts val="0"/>
              </a:spcBef>
              <a:spcAft>
                <a:spcPts val="0"/>
              </a:spcAft>
              <a:buNone/>
            </a:pPr>
            <a:r>
              <a:t/>
            </a:r>
            <a:endParaRPr sz="900">
              <a:latin typeface="Times New Roman"/>
              <a:ea typeface="Times New Roman"/>
              <a:cs typeface="Times New Roman"/>
              <a:sym typeface="Times New Roman"/>
            </a:endParaRPr>
          </a:p>
        </p:txBody>
      </p:sp>
      <p:pic>
        <p:nvPicPr>
          <p:cNvPr id="614" name="Google Shape;614;p72"/>
          <p:cNvPicPr preferRelativeResize="0"/>
          <p:nvPr/>
        </p:nvPicPr>
        <p:blipFill>
          <a:blip r:embed="rId4">
            <a:alphaModFix/>
          </a:blip>
          <a:stretch>
            <a:fillRect/>
          </a:stretch>
        </p:blipFill>
        <p:spPr>
          <a:xfrm>
            <a:off x="209051" y="1308675"/>
            <a:ext cx="8214747" cy="1382825"/>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8" name="Shape 618"/>
        <p:cNvGrpSpPr/>
        <p:nvPr/>
      </p:nvGrpSpPr>
      <p:grpSpPr>
        <a:xfrm>
          <a:off x="0" y="0"/>
          <a:ext cx="0" cy="0"/>
          <a:chOff x="0" y="0"/>
          <a:chExt cx="0" cy="0"/>
        </a:xfrm>
      </p:grpSpPr>
      <p:sp>
        <p:nvSpPr>
          <p:cNvPr id="619" name="Google Shape;619;p73"/>
          <p:cNvSpPr txBox="1"/>
          <p:nvPr>
            <p:ph idx="1" type="body"/>
          </p:nvPr>
        </p:nvSpPr>
        <p:spPr>
          <a:xfrm>
            <a:off x="750428" y="-28996"/>
            <a:ext cx="7886700" cy="4020000"/>
          </a:xfrm>
          <a:prstGeom prst="rect">
            <a:avLst/>
          </a:prstGeom>
          <a:noFill/>
          <a:ln>
            <a:noFill/>
          </a:ln>
        </p:spPr>
        <p:txBody>
          <a:bodyPr anchorCtr="0" anchor="t" bIns="34275" lIns="68575" spcFirstLastPara="1" rIns="68575" wrap="square" tIns="34275">
            <a:noAutofit/>
          </a:bodyPr>
          <a:lstStyle/>
          <a:p>
            <a:pPr indent="0" lvl="0" marL="0" rtl="0" algn="l">
              <a:lnSpc>
                <a:spcPct val="70000"/>
              </a:lnSpc>
              <a:spcBef>
                <a:spcPts val="0"/>
              </a:spcBef>
              <a:spcAft>
                <a:spcPts val="0"/>
              </a:spcAft>
              <a:buClr>
                <a:schemeClr val="dk1"/>
              </a:buClr>
              <a:buSzPts val="1400"/>
              <a:buNone/>
            </a:pPr>
            <a:r>
              <a:t/>
            </a:r>
            <a:endParaRPr b="1" sz="1400" u="sng">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3000"/>
              <a:buNone/>
            </a:pPr>
            <a:r>
              <a:rPr b="1" lang="en" sz="1400">
                <a:solidFill>
                  <a:srgbClr val="000000"/>
                </a:solidFill>
                <a:latin typeface="Times New Roman"/>
                <a:ea typeface="Times New Roman"/>
                <a:cs typeface="Times New Roman"/>
                <a:sym typeface="Times New Roman"/>
              </a:rPr>
              <a:t>Credit_Cards</a:t>
            </a:r>
            <a:endParaRPr b="1" sz="1400">
              <a:solidFill>
                <a:srgbClr val="000000"/>
              </a:solidFill>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3000"/>
              <a:buNone/>
            </a:pPr>
            <a:r>
              <a:t/>
            </a:r>
            <a:endParaRPr b="1">
              <a:solidFill>
                <a:srgbClr val="000000"/>
              </a:solidFill>
              <a:latin typeface="Times New Roman"/>
              <a:ea typeface="Times New Roman"/>
              <a:cs typeface="Times New Roman"/>
              <a:sym typeface="Times New Roman"/>
            </a:endParaRPr>
          </a:p>
          <a:p>
            <a:pPr indent="0" lvl="0" marL="457200" rtl="0" algn="ctr">
              <a:lnSpc>
                <a:spcPct val="100000"/>
              </a:lnSpc>
              <a:spcBef>
                <a:spcPts val="800"/>
              </a:spcBef>
              <a:spcAft>
                <a:spcPts val="0"/>
              </a:spcAft>
              <a:buNone/>
            </a:pPr>
            <a:r>
              <a:t/>
            </a:r>
            <a:endParaRPr b="1" sz="1400">
              <a:solidFill>
                <a:srgbClr val="000000"/>
              </a:solidFill>
              <a:latin typeface="Times New Roman"/>
              <a:ea typeface="Times New Roman"/>
              <a:cs typeface="Times New Roman"/>
              <a:sym typeface="Times New Roman"/>
            </a:endParaRPr>
          </a:p>
          <a:p>
            <a:pPr indent="0" lvl="0" marL="457200" rtl="0" algn="l">
              <a:lnSpc>
                <a:spcPct val="100000"/>
              </a:lnSpc>
              <a:spcBef>
                <a:spcPts val="800"/>
              </a:spcBef>
              <a:spcAft>
                <a:spcPts val="0"/>
              </a:spcAft>
              <a:buNone/>
            </a:pPr>
            <a:r>
              <a:t/>
            </a:r>
            <a:endParaRPr sz="1200">
              <a:solidFill>
                <a:srgbClr val="000000"/>
              </a:solidFill>
              <a:latin typeface="Times New Roman"/>
              <a:ea typeface="Times New Roman"/>
              <a:cs typeface="Times New Roman"/>
              <a:sym typeface="Times New Roman"/>
            </a:endParaRPr>
          </a:p>
          <a:p>
            <a:pPr indent="0" lvl="0" marL="177800" rtl="0" algn="l">
              <a:lnSpc>
                <a:spcPct val="100000"/>
              </a:lnSpc>
              <a:spcBef>
                <a:spcPts val="800"/>
              </a:spcBef>
              <a:spcAft>
                <a:spcPts val="0"/>
              </a:spcAft>
              <a:buNone/>
            </a:pPr>
            <a:r>
              <a:t/>
            </a:r>
            <a:endParaRPr sz="1100">
              <a:solidFill>
                <a:srgbClr val="000000"/>
              </a:solidFill>
            </a:endParaRPr>
          </a:p>
          <a:p>
            <a:pPr indent="0" lvl="0" marL="0" rtl="0" algn="l">
              <a:lnSpc>
                <a:spcPct val="100000"/>
              </a:lnSpc>
              <a:spcBef>
                <a:spcPts val="800"/>
              </a:spcBef>
              <a:spcAft>
                <a:spcPts val="0"/>
              </a:spcAft>
              <a:buNone/>
            </a:pPr>
            <a:r>
              <a:rPr lang="en" sz="1800">
                <a:solidFill>
                  <a:srgbClr val="000000"/>
                </a:solidFill>
                <a:latin typeface="Times New Roman"/>
                <a:ea typeface="Times New Roman"/>
                <a:cs typeface="Times New Roman"/>
                <a:sym typeface="Times New Roman"/>
              </a:rPr>
              <a:t> </a:t>
            </a:r>
            <a:endParaRPr sz="1100">
              <a:solidFill>
                <a:srgbClr val="000000"/>
              </a:solidFill>
            </a:endParaRPr>
          </a:p>
          <a:p>
            <a:pPr indent="0" lvl="0" marL="0" rtl="0" algn="l">
              <a:lnSpc>
                <a:spcPct val="100000"/>
              </a:lnSpc>
              <a:spcBef>
                <a:spcPts val="800"/>
              </a:spcBef>
              <a:spcAft>
                <a:spcPts val="0"/>
              </a:spcAft>
              <a:buNone/>
            </a:pPr>
            <a:r>
              <a:rPr lang="en" sz="1800">
                <a:solidFill>
                  <a:srgbClr val="000000"/>
                </a:solidFill>
                <a:latin typeface="Times New Roman"/>
                <a:ea typeface="Times New Roman"/>
                <a:cs typeface="Times New Roman"/>
                <a:sym typeface="Times New Roman"/>
              </a:rPr>
              <a:t> </a:t>
            </a:r>
            <a:endParaRPr sz="1100"/>
          </a:p>
          <a:p>
            <a:pPr indent="0" lvl="0" marL="177800" rtl="0" algn="l">
              <a:lnSpc>
                <a:spcPct val="100000"/>
              </a:lnSpc>
              <a:spcBef>
                <a:spcPts val="800"/>
              </a:spcBef>
              <a:spcAft>
                <a:spcPts val="0"/>
              </a:spcAft>
              <a:buNone/>
            </a:pPr>
            <a:r>
              <a:t/>
            </a:r>
            <a:endParaRPr sz="1100"/>
          </a:p>
          <a:p>
            <a:pPr indent="0" lvl="0" marL="0" rtl="0" algn="l">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l">
              <a:lnSpc>
                <a:spcPct val="70000"/>
              </a:lnSpc>
              <a:spcBef>
                <a:spcPts val="800"/>
              </a:spcBef>
              <a:spcAft>
                <a:spcPts val="0"/>
              </a:spcAft>
              <a:buClr>
                <a:schemeClr val="dk1"/>
              </a:buClr>
              <a:buSzPts val="500"/>
              <a:buNone/>
            </a:pPr>
            <a:r>
              <a:rPr b="1" lang="en" sz="500">
                <a:latin typeface="Times New Roman"/>
                <a:ea typeface="Times New Roman"/>
                <a:cs typeface="Times New Roman"/>
                <a:sym typeface="Times New Roman"/>
              </a:rPr>
              <a:t>	</a:t>
            </a:r>
            <a:endParaRPr i="1" sz="4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400"/>
              <a:buNone/>
            </a:pPr>
            <a:r>
              <a:t/>
            </a:r>
            <a:endParaRPr i="1" sz="4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800"/>
              <a:buNone/>
            </a:pPr>
            <a:r>
              <a:t/>
            </a:r>
            <a:endParaRPr b="1" sz="8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l">
              <a:lnSpc>
                <a:spcPct val="70000"/>
              </a:lnSpc>
              <a:spcBef>
                <a:spcPts val="800"/>
              </a:spcBef>
              <a:spcAft>
                <a:spcPts val="0"/>
              </a:spcAft>
              <a:buClr>
                <a:schemeClr val="dk1"/>
              </a:buClr>
              <a:buSzPts val="500"/>
              <a:buNone/>
            </a:pPr>
            <a:r>
              <a:rPr b="1" lang="en" sz="500">
                <a:latin typeface="Times New Roman"/>
                <a:ea typeface="Times New Roman"/>
                <a:cs typeface="Times New Roman"/>
                <a:sym typeface="Times New Roman"/>
              </a:rPr>
              <a:t> </a:t>
            </a:r>
            <a:endParaRPr sz="1100"/>
          </a:p>
          <a:p>
            <a:pPr indent="0" lvl="0" marL="0" rtl="0" algn="ctr">
              <a:lnSpc>
                <a:spcPct val="70000"/>
              </a:lnSpc>
              <a:spcBef>
                <a:spcPts val="800"/>
              </a:spcBef>
              <a:spcAft>
                <a:spcPts val="0"/>
              </a:spcAft>
              <a:buClr>
                <a:schemeClr val="dk1"/>
              </a:buClr>
              <a:buSzPts val="500"/>
              <a:buNone/>
            </a:pPr>
            <a:r>
              <a:rPr lang="en" sz="500">
                <a:latin typeface="Times New Roman"/>
                <a:ea typeface="Times New Roman"/>
                <a:cs typeface="Times New Roman"/>
                <a:sym typeface="Times New Roman"/>
              </a:rPr>
              <a:t> </a:t>
            </a:r>
            <a:endParaRPr sz="1100"/>
          </a:p>
          <a:p>
            <a:pPr indent="0" lvl="1" marL="342900" rtl="0" algn="l">
              <a:lnSpc>
                <a:spcPct val="70000"/>
              </a:lnSpc>
              <a:spcBef>
                <a:spcPts val="400"/>
              </a:spcBef>
              <a:spcAft>
                <a:spcPts val="0"/>
              </a:spcAft>
              <a:buClr>
                <a:schemeClr val="dk1"/>
              </a:buClr>
              <a:buSzPts val="500"/>
              <a:buNone/>
            </a:pPr>
            <a:r>
              <a:t/>
            </a:r>
            <a:endParaRPr sz="500">
              <a:latin typeface="Times New Roman"/>
              <a:ea typeface="Times New Roman"/>
              <a:cs typeface="Times New Roman"/>
              <a:sym typeface="Times New Roman"/>
            </a:endParaRPr>
          </a:p>
          <a:p>
            <a:pPr indent="-152400" lvl="1" marL="520700" rtl="0" algn="l">
              <a:lnSpc>
                <a:spcPct val="70000"/>
              </a:lnSpc>
              <a:spcBef>
                <a:spcPts val="400"/>
              </a:spcBef>
              <a:spcAft>
                <a:spcPts val="0"/>
              </a:spcAft>
              <a:buClr>
                <a:schemeClr val="dk1"/>
              </a:buClr>
              <a:buSzPts val="500"/>
              <a:buFont typeface="Noto Sans Symbols"/>
              <a:buNone/>
            </a:pPr>
            <a:r>
              <a:t/>
            </a:r>
            <a:endParaRPr b="1" sz="500">
              <a:latin typeface="Times New Roman"/>
              <a:ea typeface="Times New Roman"/>
              <a:cs typeface="Times New Roman"/>
              <a:sym typeface="Times New Roman"/>
            </a:endParaRPr>
          </a:p>
          <a:p>
            <a:pPr indent="0" lvl="1" marL="0" rtl="0" algn="l">
              <a:lnSpc>
                <a:spcPct val="70000"/>
              </a:lnSpc>
              <a:spcBef>
                <a:spcPts val="400"/>
              </a:spcBef>
              <a:spcAft>
                <a:spcPts val="1600"/>
              </a:spcAft>
              <a:buClr>
                <a:schemeClr val="dk1"/>
              </a:buClr>
              <a:buSzPts val="400"/>
              <a:buNone/>
            </a:pPr>
            <a:r>
              <a:t/>
            </a:r>
            <a:endParaRPr b="1" sz="400">
              <a:latin typeface="Times New Roman"/>
              <a:ea typeface="Times New Roman"/>
              <a:cs typeface="Times New Roman"/>
              <a:sym typeface="Times New Roman"/>
            </a:endParaRPr>
          </a:p>
        </p:txBody>
      </p:sp>
      <p:sp>
        <p:nvSpPr>
          <p:cNvPr id="620" name="Google Shape;620;p73"/>
          <p:cNvSpPr/>
          <p:nvPr/>
        </p:nvSpPr>
        <p:spPr>
          <a:xfrm>
            <a:off x="0" y="0"/>
            <a:ext cx="9144000" cy="144600"/>
          </a:xfrm>
          <a:prstGeom prst="rect">
            <a:avLst/>
          </a:prstGeom>
          <a:solidFill>
            <a:srgbClr val="000000"/>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621" name="Google Shape;621;p73"/>
          <p:cNvSpPr/>
          <p:nvPr/>
        </p:nvSpPr>
        <p:spPr>
          <a:xfrm>
            <a:off x="0" y="5029200"/>
            <a:ext cx="9144000" cy="144600"/>
          </a:xfrm>
          <a:prstGeom prst="rect">
            <a:avLst/>
          </a:prstGeom>
          <a:solidFill>
            <a:srgbClr val="000000"/>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pic>
        <p:nvPicPr>
          <p:cNvPr id="622" name="Google Shape;622;p73"/>
          <p:cNvPicPr preferRelativeResize="0"/>
          <p:nvPr/>
        </p:nvPicPr>
        <p:blipFill>
          <a:blip r:embed="rId3">
            <a:alphaModFix/>
          </a:blip>
          <a:stretch>
            <a:fillRect/>
          </a:stretch>
        </p:blipFill>
        <p:spPr>
          <a:xfrm>
            <a:off x="63125" y="4601200"/>
            <a:ext cx="309150" cy="309150"/>
          </a:xfrm>
          <a:prstGeom prst="rect">
            <a:avLst/>
          </a:prstGeom>
          <a:noFill/>
          <a:ln>
            <a:noFill/>
          </a:ln>
        </p:spPr>
      </p:pic>
      <p:pic>
        <p:nvPicPr>
          <p:cNvPr id="623" name="Google Shape;623;p73"/>
          <p:cNvPicPr preferRelativeResize="0"/>
          <p:nvPr/>
        </p:nvPicPr>
        <p:blipFill>
          <a:blip r:embed="rId3">
            <a:alphaModFix/>
          </a:blip>
          <a:stretch>
            <a:fillRect/>
          </a:stretch>
        </p:blipFill>
        <p:spPr>
          <a:xfrm>
            <a:off x="8785550" y="4601200"/>
            <a:ext cx="309150" cy="309150"/>
          </a:xfrm>
          <a:prstGeom prst="rect">
            <a:avLst/>
          </a:prstGeom>
          <a:noFill/>
          <a:ln>
            <a:noFill/>
          </a:ln>
        </p:spPr>
      </p:pic>
      <p:sp>
        <p:nvSpPr>
          <p:cNvPr id="624" name="Google Shape;624;p73"/>
          <p:cNvSpPr/>
          <p:nvPr/>
        </p:nvSpPr>
        <p:spPr>
          <a:xfrm>
            <a:off x="310825" y="3450388"/>
            <a:ext cx="2327100" cy="8736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73"/>
          <p:cNvSpPr txBox="1"/>
          <p:nvPr/>
        </p:nvSpPr>
        <p:spPr>
          <a:xfrm>
            <a:off x="382350" y="3523450"/>
            <a:ext cx="2685900" cy="158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latin typeface="Times New Roman"/>
                <a:ea typeface="Times New Roman"/>
                <a:cs typeface="Times New Roman"/>
                <a:sym typeface="Times New Roman"/>
              </a:rPr>
              <a:t>PK			FKs</a:t>
            </a:r>
            <a:endParaRPr sz="900">
              <a:latin typeface="Times New Roman"/>
              <a:ea typeface="Times New Roman"/>
              <a:cs typeface="Times New Roman"/>
              <a:sym typeface="Times New Roman"/>
            </a:endParaRPr>
          </a:p>
          <a:p>
            <a:pPr indent="0" lvl="0" marL="0" rtl="0" algn="l">
              <a:spcBef>
                <a:spcPts val="0"/>
              </a:spcBef>
              <a:spcAft>
                <a:spcPts val="0"/>
              </a:spcAft>
              <a:buNone/>
            </a:pPr>
            <a:r>
              <a:rPr lang="en" sz="900">
                <a:latin typeface="Times New Roman"/>
                <a:ea typeface="Times New Roman"/>
                <a:cs typeface="Times New Roman"/>
                <a:sym typeface="Times New Roman"/>
              </a:rPr>
              <a:t>------------			------------	</a:t>
            </a:r>
            <a:endParaRPr sz="900">
              <a:latin typeface="Times New Roman"/>
              <a:ea typeface="Times New Roman"/>
              <a:cs typeface="Times New Roman"/>
              <a:sym typeface="Times New Roman"/>
            </a:endParaRPr>
          </a:p>
          <a:p>
            <a:pPr indent="0" lvl="0" marL="0" rtl="0" algn="l">
              <a:spcBef>
                <a:spcPts val="0"/>
              </a:spcBef>
              <a:spcAft>
                <a:spcPts val="0"/>
              </a:spcAft>
              <a:buNone/>
            </a:pPr>
            <a:r>
              <a:rPr lang="en" sz="900">
                <a:latin typeface="Times New Roman"/>
                <a:ea typeface="Times New Roman"/>
                <a:cs typeface="Times New Roman"/>
                <a:sym typeface="Times New Roman"/>
              </a:rPr>
              <a:t>CC_ID			PAY_ID</a:t>
            </a:r>
            <a:endParaRPr sz="900">
              <a:latin typeface="Times New Roman"/>
              <a:ea typeface="Times New Roman"/>
              <a:cs typeface="Times New Roman"/>
              <a:sym typeface="Times New Roman"/>
            </a:endParaRPr>
          </a:p>
          <a:p>
            <a:pPr indent="457200" lvl="0" marL="914400" rtl="0" algn="l">
              <a:spcBef>
                <a:spcPts val="0"/>
              </a:spcBef>
              <a:spcAft>
                <a:spcPts val="0"/>
              </a:spcAft>
              <a:buNone/>
            </a:pPr>
            <a:r>
              <a:rPr lang="en" sz="900">
                <a:latin typeface="Times New Roman"/>
                <a:ea typeface="Times New Roman"/>
                <a:cs typeface="Times New Roman"/>
                <a:sym typeface="Times New Roman"/>
              </a:rPr>
              <a:t>ACCT_ID</a:t>
            </a:r>
            <a:endParaRPr sz="900">
              <a:latin typeface="Times New Roman"/>
              <a:ea typeface="Times New Roman"/>
              <a:cs typeface="Times New Roman"/>
              <a:sym typeface="Times New Roman"/>
            </a:endParaRPr>
          </a:p>
          <a:p>
            <a:pPr indent="0" lvl="0" marL="0" rtl="0" algn="l">
              <a:spcBef>
                <a:spcPts val="0"/>
              </a:spcBef>
              <a:spcAft>
                <a:spcPts val="0"/>
              </a:spcAft>
              <a:buNone/>
            </a:pPr>
            <a:r>
              <a:rPr lang="en" sz="900">
                <a:latin typeface="Times New Roman"/>
                <a:ea typeface="Times New Roman"/>
                <a:cs typeface="Times New Roman"/>
                <a:sym typeface="Times New Roman"/>
              </a:rPr>
              <a:t>			</a:t>
            </a:r>
            <a:endParaRPr sz="900">
              <a:latin typeface="Times New Roman"/>
              <a:ea typeface="Times New Roman"/>
              <a:cs typeface="Times New Roman"/>
              <a:sym typeface="Times New Roman"/>
            </a:endParaRPr>
          </a:p>
          <a:p>
            <a:pPr indent="0" lvl="0" marL="0" rtl="0" algn="l">
              <a:spcBef>
                <a:spcPts val="0"/>
              </a:spcBef>
              <a:spcAft>
                <a:spcPts val="0"/>
              </a:spcAft>
              <a:buNone/>
            </a:pPr>
            <a:r>
              <a:rPr lang="en" sz="900">
                <a:latin typeface="Times New Roman"/>
                <a:ea typeface="Times New Roman"/>
                <a:cs typeface="Times New Roman"/>
                <a:sym typeface="Times New Roman"/>
              </a:rPr>
              <a:t>			</a:t>
            </a:r>
            <a:endParaRPr sz="900">
              <a:latin typeface="Times New Roman"/>
              <a:ea typeface="Times New Roman"/>
              <a:cs typeface="Times New Roman"/>
              <a:sym typeface="Times New Roman"/>
            </a:endParaRPr>
          </a:p>
          <a:p>
            <a:pPr indent="0" lvl="0" marL="0" rtl="0" algn="l">
              <a:spcBef>
                <a:spcPts val="0"/>
              </a:spcBef>
              <a:spcAft>
                <a:spcPts val="0"/>
              </a:spcAft>
              <a:buNone/>
            </a:pPr>
            <a:r>
              <a:rPr lang="en" sz="900">
                <a:latin typeface="Times New Roman"/>
                <a:ea typeface="Times New Roman"/>
                <a:cs typeface="Times New Roman"/>
                <a:sym typeface="Times New Roman"/>
              </a:rPr>
              <a:t>			</a:t>
            </a:r>
            <a:endParaRPr sz="900">
              <a:latin typeface="Times New Roman"/>
              <a:ea typeface="Times New Roman"/>
              <a:cs typeface="Times New Roman"/>
              <a:sym typeface="Times New Roman"/>
            </a:endParaRPr>
          </a:p>
          <a:p>
            <a:pPr indent="0" lvl="0" marL="0" rtl="0" algn="l">
              <a:spcBef>
                <a:spcPts val="0"/>
              </a:spcBef>
              <a:spcAft>
                <a:spcPts val="0"/>
              </a:spcAft>
              <a:buNone/>
            </a:pPr>
            <a:r>
              <a:t/>
            </a:r>
            <a:endParaRPr sz="900">
              <a:latin typeface="Times New Roman"/>
              <a:ea typeface="Times New Roman"/>
              <a:cs typeface="Times New Roman"/>
              <a:sym typeface="Times New Roman"/>
            </a:endParaRPr>
          </a:p>
        </p:txBody>
      </p:sp>
      <p:pic>
        <p:nvPicPr>
          <p:cNvPr id="626" name="Google Shape;626;p73"/>
          <p:cNvPicPr preferRelativeResize="0"/>
          <p:nvPr/>
        </p:nvPicPr>
        <p:blipFill>
          <a:blip r:embed="rId4">
            <a:alphaModFix/>
          </a:blip>
          <a:stretch>
            <a:fillRect/>
          </a:stretch>
        </p:blipFill>
        <p:spPr>
          <a:xfrm>
            <a:off x="390413" y="1009001"/>
            <a:ext cx="8363176" cy="1830725"/>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0" name="Shape 630"/>
        <p:cNvGrpSpPr/>
        <p:nvPr/>
      </p:nvGrpSpPr>
      <p:grpSpPr>
        <a:xfrm>
          <a:off x="0" y="0"/>
          <a:ext cx="0" cy="0"/>
          <a:chOff x="0" y="0"/>
          <a:chExt cx="0" cy="0"/>
        </a:xfrm>
      </p:grpSpPr>
      <p:sp>
        <p:nvSpPr>
          <p:cNvPr id="631" name="Google Shape;631;p74"/>
          <p:cNvSpPr txBox="1"/>
          <p:nvPr>
            <p:ph idx="1" type="body"/>
          </p:nvPr>
        </p:nvSpPr>
        <p:spPr>
          <a:xfrm>
            <a:off x="750428" y="-28996"/>
            <a:ext cx="7886700" cy="4020000"/>
          </a:xfrm>
          <a:prstGeom prst="rect">
            <a:avLst/>
          </a:prstGeom>
          <a:noFill/>
          <a:ln>
            <a:noFill/>
          </a:ln>
        </p:spPr>
        <p:txBody>
          <a:bodyPr anchorCtr="0" anchor="t" bIns="34275" lIns="68575" spcFirstLastPara="1" rIns="68575" wrap="square" tIns="34275">
            <a:noAutofit/>
          </a:bodyPr>
          <a:lstStyle/>
          <a:p>
            <a:pPr indent="0" lvl="0" marL="0" rtl="0" algn="l">
              <a:lnSpc>
                <a:spcPct val="70000"/>
              </a:lnSpc>
              <a:spcBef>
                <a:spcPts val="0"/>
              </a:spcBef>
              <a:spcAft>
                <a:spcPts val="0"/>
              </a:spcAft>
              <a:buClr>
                <a:schemeClr val="dk1"/>
              </a:buClr>
              <a:buSzPts val="1400"/>
              <a:buNone/>
            </a:pPr>
            <a:r>
              <a:t/>
            </a:r>
            <a:endParaRPr b="1" sz="1400" u="sng">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3000"/>
              <a:buNone/>
            </a:pPr>
            <a:r>
              <a:rPr b="1" lang="en" sz="1400">
                <a:solidFill>
                  <a:srgbClr val="000000"/>
                </a:solidFill>
                <a:latin typeface="Times New Roman"/>
                <a:ea typeface="Times New Roman"/>
                <a:cs typeface="Times New Roman"/>
                <a:sym typeface="Times New Roman"/>
              </a:rPr>
              <a:t>Bank_Account</a:t>
            </a:r>
            <a:endParaRPr b="1" sz="1400">
              <a:solidFill>
                <a:srgbClr val="000000"/>
              </a:solidFill>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3000"/>
              <a:buNone/>
            </a:pPr>
            <a:r>
              <a:t/>
            </a:r>
            <a:endParaRPr b="1">
              <a:solidFill>
                <a:srgbClr val="000000"/>
              </a:solidFill>
              <a:latin typeface="Times New Roman"/>
              <a:ea typeface="Times New Roman"/>
              <a:cs typeface="Times New Roman"/>
              <a:sym typeface="Times New Roman"/>
            </a:endParaRPr>
          </a:p>
          <a:p>
            <a:pPr indent="0" lvl="0" marL="457200" rtl="0" algn="ctr">
              <a:lnSpc>
                <a:spcPct val="100000"/>
              </a:lnSpc>
              <a:spcBef>
                <a:spcPts val="800"/>
              </a:spcBef>
              <a:spcAft>
                <a:spcPts val="0"/>
              </a:spcAft>
              <a:buNone/>
            </a:pPr>
            <a:r>
              <a:t/>
            </a:r>
            <a:endParaRPr b="1" sz="1400">
              <a:solidFill>
                <a:srgbClr val="000000"/>
              </a:solidFill>
              <a:latin typeface="Times New Roman"/>
              <a:ea typeface="Times New Roman"/>
              <a:cs typeface="Times New Roman"/>
              <a:sym typeface="Times New Roman"/>
            </a:endParaRPr>
          </a:p>
          <a:p>
            <a:pPr indent="0" lvl="0" marL="457200" rtl="0" algn="l">
              <a:lnSpc>
                <a:spcPct val="100000"/>
              </a:lnSpc>
              <a:spcBef>
                <a:spcPts val="800"/>
              </a:spcBef>
              <a:spcAft>
                <a:spcPts val="0"/>
              </a:spcAft>
              <a:buNone/>
            </a:pPr>
            <a:r>
              <a:t/>
            </a:r>
            <a:endParaRPr sz="1200">
              <a:solidFill>
                <a:srgbClr val="000000"/>
              </a:solidFill>
              <a:latin typeface="Times New Roman"/>
              <a:ea typeface="Times New Roman"/>
              <a:cs typeface="Times New Roman"/>
              <a:sym typeface="Times New Roman"/>
            </a:endParaRPr>
          </a:p>
          <a:p>
            <a:pPr indent="0" lvl="0" marL="177800" rtl="0" algn="l">
              <a:lnSpc>
                <a:spcPct val="100000"/>
              </a:lnSpc>
              <a:spcBef>
                <a:spcPts val="800"/>
              </a:spcBef>
              <a:spcAft>
                <a:spcPts val="0"/>
              </a:spcAft>
              <a:buNone/>
            </a:pPr>
            <a:r>
              <a:t/>
            </a:r>
            <a:endParaRPr sz="1100">
              <a:solidFill>
                <a:srgbClr val="000000"/>
              </a:solidFill>
            </a:endParaRPr>
          </a:p>
          <a:p>
            <a:pPr indent="0" lvl="0" marL="0" rtl="0" algn="l">
              <a:lnSpc>
                <a:spcPct val="100000"/>
              </a:lnSpc>
              <a:spcBef>
                <a:spcPts val="800"/>
              </a:spcBef>
              <a:spcAft>
                <a:spcPts val="0"/>
              </a:spcAft>
              <a:buNone/>
            </a:pPr>
            <a:r>
              <a:rPr lang="en" sz="1800">
                <a:solidFill>
                  <a:srgbClr val="000000"/>
                </a:solidFill>
                <a:latin typeface="Times New Roman"/>
                <a:ea typeface="Times New Roman"/>
                <a:cs typeface="Times New Roman"/>
                <a:sym typeface="Times New Roman"/>
              </a:rPr>
              <a:t> </a:t>
            </a:r>
            <a:endParaRPr sz="1100">
              <a:solidFill>
                <a:srgbClr val="000000"/>
              </a:solidFill>
            </a:endParaRPr>
          </a:p>
          <a:p>
            <a:pPr indent="0" lvl="0" marL="0" rtl="0" algn="l">
              <a:lnSpc>
                <a:spcPct val="100000"/>
              </a:lnSpc>
              <a:spcBef>
                <a:spcPts val="800"/>
              </a:spcBef>
              <a:spcAft>
                <a:spcPts val="0"/>
              </a:spcAft>
              <a:buNone/>
            </a:pPr>
            <a:r>
              <a:rPr lang="en" sz="1800">
                <a:solidFill>
                  <a:srgbClr val="000000"/>
                </a:solidFill>
                <a:latin typeface="Times New Roman"/>
                <a:ea typeface="Times New Roman"/>
                <a:cs typeface="Times New Roman"/>
                <a:sym typeface="Times New Roman"/>
              </a:rPr>
              <a:t> </a:t>
            </a:r>
            <a:endParaRPr sz="1100"/>
          </a:p>
          <a:p>
            <a:pPr indent="0" lvl="0" marL="177800" rtl="0" algn="l">
              <a:lnSpc>
                <a:spcPct val="100000"/>
              </a:lnSpc>
              <a:spcBef>
                <a:spcPts val="800"/>
              </a:spcBef>
              <a:spcAft>
                <a:spcPts val="0"/>
              </a:spcAft>
              <a:buNone/>
            </a:pPr>
            <a:r>
              <a:t/>
            </a:r>
            <a:endParaRPr sz="1100"/>
          </a:p>
          <a:p>
            <a:pPr indent="0" lvl="0" marL="0" rtl="0" algn="l">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l">
              <a:lnSpc>
                <a:spcPct val="70000"/>
              </a:lnSpc>
              <a:spcBef>
                <a:spcPts val="800"/>
              </a:spcBef>
              <a:spcAft>
                <a:spcPts val="0"/>
              </a:spcAft>
              <a:buClr>
                <a:schemeClr val="dk1"/>
              </a:buClr>
              <a:buSzPts val="500"/>
              <a:buNone/>
            </a:pPr>
            <a:r>
              <a:rPr b="1" lang="en" sz="500">
                <a:latin typeface="Times New Roman"/>
                <a:ea typeface="Times New Roman"/>
                <a:cs typeface="Times New Roman"/>
                <a:sym typeface="Times New Roman"/>
              </a:rPr>
              <a:t>	</a:t>
            </a:r>
            <a:endParaRPr i="1" sz="4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400"/>
              <a:buNone/>
            </a:pPr>
            <a:r>
              <a:t/>
            </a:r>
            <a:endParaRPr i="1" sz="4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800"/>
              <a:buNone/>
            </a:pPr>
            <a:r>
              <a:t/>
            </a:r>
            <a:endParaRPr b="1" sz="8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l">
              <a:lnSpc>
                <a:spcPct val="70000"/>
              </a:lnSpc>
              <a:spcBef>
                <a:spcPts val="800"/>
              </a:spcBef>
              <a:spcAft>
                <a:spcPts val="0"/>
              </a:spcAft>
              <a:buClr>
                <a:schemeClr val="dk1"/>
              </a:buClr>
              <a:buSzPts val="500"/>
              <a:buNone/>
            </a:pPr>
            <a:r>
              <a:rPr b="1" lang="en" sz="500">
                <a:latin typeface="Times New Roman"/>
                <a:ea typeface="Times New Roman"/>
                <a:cs typeface="Times New Roman"/>
                <a:sym typeface="Times New Roman"/>
              </a:rPr>
              <a:t> </a:t>
            </a:r>
            <a:endParaRPr sz="1100"/>
          </a:p>
          <a:p>
            <a:pPr indent="0" lvl="0" marL="0" rtl="0" algn="ctr">
              <a:lnSpc>
                <a:spcPct val="70000"/>
              </a:lnSpc>
              <a:spcBef>
                <a:spcPts val="800"/>
              </a:spcBef>
              <a:spcAft>
                <a:spcPts val="0"/>
              </a:spcAft>
              <a:buClr>
                <a:schemeClr val="dk1"/>
              </a:buClr>
              <a:buSzPts val="500"/>
              <a:buNone/>
            </a:pPr>
            <a:r>
              <a:rPr lang="en" sz="500">
                <a:latin typeface="Times New Roman"/>
                <a:ea typeface="Times New Roman"/>
                <a:cs typeface="Times New Roman"/>
                <a:sym typeface="Times New Roman"/>
              </a:rPr>
              <a:t> </a:t>
            </a:r>
            <a:endParaRPr sz="1100"/>
          </a:p>
          <a:p>
            <a:pPr indent="0" lvl="1" marL="342900" rtl="0" algn="l">
              <a:lnSpc>
                <a:spcPct val="70000"/>
              </a:lnSpc>
              <a:spcBef>
                <a:spcPts val="400"/>
              </a:spcBef>
              <a:spcAft>
                <a:spcPts val="0"/>
              </a:spcAft>
              <a:buClr>
                <a:schemeClr val="dk1"/>
              </a:buClr>
              <a:buSzPts val="500"/>
              <a:buNone/>
            </a:pPr>
            <a:r>
              <a:t/>
            </a:r>
            <a:endParaRPr sz="500">
              <a:latin typeface="Times New Roman"/>
              <a:ea typeface="Times New Roman"/>
              <a:cs typeface="Times New Roman"/>
              <a:sym typeface="Times New Roman"/>
            </a:endParaRPr>
          </a:p>
          <a:p>
            <a:pPr indent="-152400" lvl="1" marL="520700" rtl="0" algn="l">
              <a:lnSpc>
                <a:spcPct val="70000"/>
              </a:lnSpc>
              <a:spcBef>
                <a:spcPts val="400"/>
              </a:spcBef>
              <a:spcAft>
                <a:spcPts val="0"/>
              </a:spcAft>
              <a:buClr>
                <a:schemeClr val="dk1"/>
              </a:buClr>
              <a:buSzPts val="500"/>
              <a:buFont typeface="Noto Sans Symbols"/>
              <a:buNone/>
            </a:pPr>
            <a:r>
              <a:t/>
            </a:r>
            <a:endParaRPr b="1" sz="500">
              <a:latin typeface="Times New Roman"/>
              <a:ea typeface="Times New Roman"/>
              <a:cs typeface="Times New Roman"/>
              <a:sym typeface="Times New Roman"/>
            </a:endParaRPr>
          </a:p>
          <a:p>
            <a:pPr indent="0" lvl="1" marL="0" rtl="0" algn="l">
              <a:lnSpc>
                <a:spcPct val="70000"/>
              </a:lnSpc>
              <a:spcBef>
                <a:spcPts val="400"/>
              </a:spcBef>
              <a:spcAft>
                <a:spcPts val="1600"/>
              </a:spcAft>
              <a:buClr>
                <a:schemeClr val="dk1"/>
              </a:buClr>
              <a:buSzPts val="400"/>
              <a:buNone/>
            </a:pPr>
            <a:r>
              <a:t/>
            </a:r>
            <a:endParaRPr b="1" sz="400">
              <a:latin typeface="Times New Roman"/>
              <a:ea typeface="Times New Roman"/>
              <a:cs typeface="Times New Roman"/>
              <a:sym typeface="Times New Roman"/>
            </a:endParaRPr>
          </a:p>
        </p:txBody>
      </p:sp>
      <p:sp>
        <p:nvSpPr>
          <p:cNvPr id="632" name="Google Shape;632;p74"/>
          <p:cNvSpPr/>
          <p:nvPr/>
        </p:nvSpPr>
        <p:spPr>
          <a:xfrm>
            <a:off x="0" y="0"/>
            <a:ext cx="9144000" cy="144600"/>
          </a:xfrm>
          <a:prstGeom prst="rect">
            <a:avLst/>
          </a:prstGeom>
          <a:solidFill>
            <a:srgbClr val="000000"/>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633" name="Google Shape;633;p74"/>
          <p:cNvSpPr/>
          <p:nvPr/>
        </p:nvSpPr>
        <p:spPr>
          <a:xfrm>
            <a:off x="0" y="5029200"/>
            <a:ext cx="9144000" cy="144600"/>
          </a:xfrm>
          <a:prstGeom prst="rect">
            <a:avLst/>
          </a:prstGeom>
          <a:solidFill>
            <a:srgbClr val="000000"/>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pic>
        <p:nvPicPr>
          <p:cNvPr id="634" name="Google Shape;634;p74"/>
          <p:cNvPicPr preferRelativeResize="0"/>
          <p:nvPr/>
        </p:nvPicPr>
        <p:blipFill>
          <a:blip r:embed="rId3">
            <a:alphaModFix/>
          </a:blip>
          <a:stretch>
            <a:fillRect/>
          </a:stretch>
        </p:blipFill>
        <p:spPr>
          <a:xfrm>
            <a:off x="63125" y="4601200"/>
            <a:ext cx="309150" cy="309150"/>
          </a:xfrm>
          <a:prstGeom prst="rect">
            <a:avLst/>
          </a:prstGeom>
          <a:noFill/>
          <a:ln>
            <a:noFill/>
          </a:ln>
        </p:spPr>
      </p:pic>
      <p:pic>
        <p:nvPicPr>
          <p:cNvPr id="635" name="Google Shape;635;p74"/>
          <p:cNvPicPr preferRelativeResize="0"/>
          <p:nvPr/>
        </p:nvPicPr>
        <p:blipFill>
          <a:blip r:embed="rId3">
            <a:alphaModFix/>
          </a:blip>
          <a:stretch>
            <a:fillRect/>
          </a:stretch>
        </p:blipFill>
        <p:spPr>
          <a:xfrm>
            <a:off x="8734250" y="4601200"/>
            <a:ext cx="309150" cy="309150"/>
          </a:xfrm>
          <a:prstGeom prst="rect">
            <a:avLst/>
          </a:prstGeom>
          <a:noFill/>
          <a:ln>
            <a:noFill/>
          </a:ln>
        </p:spPr>
      </p:pic>
      <p:sp>
        <p:nvSpPr>
          <p:cNvPr id="636" name="Google Shape;636;p74"/>
          <p:cNvSpPr/>
          <p:nvPr/>
        </p:nvSpPr>
        <p:spPr>
          <a:xfrm>
            <a:off x="234625" y="3374188"/>
            <a:ext cx="2327100" cy="8736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74"/>
          <p:cNvSpPr txBox="1"/>
          <p:nvPr/>
        </p:nvSpPr>
        <p:spPr>
          <a:xfrm>
            <a:off x="306150" y="3447250"/>
            <a:ext cx="2685900" cy="158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latin typeface="Times New Roman"/>
                <a:ea typeface="Times New Roman"/>
                <a:cs typeface="Times New Roman"/>
                <a:sym typeface="Times New Roman"/>
              </a:rPr>
              <a:t>PK			FKs</a:t>
            </a:r>
            <a:endParaRPr sz="900">
              <a:latin typeface="Times New Roman"/>
              <a:ea typeface="Times New Roman"/>
              <a:cs typeface="Times New Roman"/>
              <a:sym typeface="Times New Roman"/>
            </a:endParaRPr>
          </a:p>
          <a:p>
            <a:pPr indent="0" lvl="0" marL="0" rtl="0" algn="l">
              <a:spcBef>
                <a:spcPts val="0"/>
              </a:spcBef>
              <a:spcAft>
                <a:spcPts val="0"/>
              </a:spcAft>
              <a:buNone/>
            </a:pPr>
            <a:r>
              <a:rPr lang="en" sz="900">
                <a:latin typeface="Times New Roman"/>
                <a:ea typeface="Times New Roman"/>
                <a:cs typeface="Times New Roman"/>
                <a:sym typeface="Times New Roman"/>
              </a:rPr>
              <a:t>------------			------------	</a:t>
            </a:r>
            <a:endParaRPr sz="900">
              <a:latin typeface="Times New Roman"/>
              <a:ea typeface="Times New Roman"/>
              <a:cs typeface="Times New Roman"/>
              <a:sym typeface="Times New Roman"/>
            </a:endParaRPr>
          </a:p>
          <a:p>
            <a:pPr indent="0" lvl="0" marL="0" rtl="0" algn="l">
              <a:spcBef>
                <a:spcPts val="0"/>
              </a:spcBef>
              <a:spcAft>
                <a:spcPts val="0"/>
              </a:spcAft>
              <a:buNone/>
            </a:pPr>
            <a:r>
              <a:rPr lang="en" sz="900">
                <a:latin typeface="Times New Roman"/>
                <a:ea typeface="Times New Roman"/>
                <a:cs typeface="Times New Roman"/>
                <a:sym typeface="Times New Roman"/>
              </a:rPr>
              <a:t>BANK_ACCT_ID		PAY_ID</a:t>
            </a:r>
            <a:endParaRPr sz="900">
              <a:latin typeface="Times New Roman"/>
              <a:ea typeface="Times New Roman"/>
              <a:cs typeface="Times New Roman"/>
              <a:sym typeface="Times New Roman"/>
            </a:endParaRPr>
          </a:p>
          <a:p>
            <a:pPr indent="0" lvl="0" marL="0" rtl="0" algn="l">
              <a:spcBef>
                <a:spcPts val="0"/>
              </a:spcBef>
              <a:spcAft>
                <a:spcPts val="0"/>
              </a:spcAft>
              <a:buNone/>
            </a:pPr>
            <a:r>
              <a:rPr lang="en" sz="900">
                <a:latin typeface="Times New Roman"/>
                <a:ea typeface="Times New Roman"/>
                <a:cs typeface="Times New Roman"/>
                <a:sym typeface="Times New Roman"/>
              </a:rPr>
              <a:t>			TRANS_ID</a:t>
            </a:r>
            <a:endParaRPr sz="900">
              <a:latin typeface="Times New Roman"/>
              <a:ea typeface="Times New Roman"/>
              <a:cs typeface="Times New Roman"/>
              <a:sym typeface="Times New Roman"/>
            </a:endParaRPr>
          </a:p>
          <a:p>
            <a:pPr indent="0" lvl="0" marL="0" rtl="0" algn="l">
              <a:spcBef>
                <a:spcPts val="0"/>
              </a:spcBef>
              <a:spcAft>
                <a:spcPts val="0"/>
              </a:spcAft>
              <a:buNone/>
            </a:pPr>
            <a:r>
              <a:rPr lang="en" sz="900">
                <a:latin typeface="Times New Roman"/>
                <a:ea typeface="Times New Roman"/>
                <a:cs typeface="Times New Roman"/>
                <a:sym typeface="Times New Roman"/>
              </a:rPr>
              <a:t>			</a:t>
            </a:r>
            <a:endParaRPr sz="900">
              <a:latin typeface="Times New Roman"/>
              <a:ea typeface="Times New Roman"/>
              <a:cs typeface="Times New Roman"/>
              <a:sym typeface="Times New Roman"/>
            </a:endParaRPr>
          </a:p>
          <a:p>
            <a:pPr indent="0" lvl="0" marL="0" rtl="0" algn="l">
              <a:spcBef>
                <a:spcPts val="0"/>
              </a:spcBef>
              <a:spcAft>
                <a:spcPts val="0"/>
              </a:spcAft>
              <a:buNone/>
            </a:pPr>
            <a:r>
              <a:rPr lang="en" sz="900">
                <a:latin typeface="Times New Roman"/>
                <a:ea typeface="Times New Roman"/>
                <a:cs typeface="Times New Roman"/>
                <a:sym typeface="Times New Roman"/>
              </a:rPr>
              <a:t>			</a:t>
            </a:r>
            <a:endParaRPr sz="900">
              <a:latin typeface="Times New Roman"/>
              <a:ea typeface="Times New Roman"/>
              <a:cs typeface="Times New Roman"/>
              <a:sym typeface="Times New Roman"/>
            </a:endParaRPr>
          </a:p>
          <a:p>
            <a:pPr indent="0" lvl="0" marL="0" rtl="0" algn="l">
              <a:spcBef>
                <a:spcPts val="0"/>
              </a:spcBef>
              <a:spcAft>
                <a:spcPts val="0"/>
              </a:spcAft>
              <a:buNone/>
            </a:pPr>
            <a:r>
              <a:t/>
            </a:r>
            <a:endParaRPr sz="900">
              <a:latin typeface="Times New Roman"/>
              <a:ea typeface="Times New Roman"/>
              <a:cs typeface="Times New Roman"/>
              <a:sym typeface="Times New Roman"/>
            </a:endParaRPr>
          </a:p>
        </p:txBody>
      </p:sp>
      <p:pic>
        <p:nvPicPr>
          <p:cNvPr id="638" name="Google Shape;638;p74"/>
          <p:cNvPicPr preferRelativeResize="0"/>
          <p:nvPr/>
        </p:nvPicPr>
        <p:blipFill>
          <a:blip r:embed="rId4">
            <a:alphaModFix/>
          </a:blip>
          <a:stretch>
            <a:fillRect/>
          </a:stretch>
        </p:blipFill>
        <p:spPr>
          <a:xfrm>
            <a:off x="276175" y="1382800"/>
            <a:ext cx="8591649" cy="11255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0"/>
          <p:cNvSpPr txBox="1"/>
          <p:nvPr>
            <p:ph idx="1" type="body"/>
          </p:nvPr>
        </p:nvSpPr>
        <p:spPr>
          <a:xfrm>
            <a:off x="750428" y="123404"/>
            <a:ext cx="7886700" cy="4020000"/>
          </a:xfrm>
          <a:prstGeom prst="rect">
            <a:avLst/>
          </a:prstGeom>
          <a:noFill/>
          <a:ln>
            <a:noFill/>
          </a:ln>
        </p:spPr>
        <p:txBody>
          <a:bodyPr anchorCtr="0" anchor="t" bIns="34275" lIns="68575" spcFirstLastPara="1" rIns="68575" wrap="square" tIns="34275">
            <a:noAutofit/>
          </a:bodyPr>
          <a:lstStyle/>
          <a:p>
            <a:pPr indent="0" lvl="0" marL="0" rtl="0" algn="l">
              <a:lnSpc>
                <a:spcPct val="70000"/>
              </a:lnSpc>
              <a:spcBef>
                <a:spcPts val="0"/>
              </a:spcBef>
              <a:spcAft>
                <a:spcPts val="0"/>
              </a:spcAft>
              <a:buClr>
                <a:schemeClr val="dk1"/>
              </a:buClr>
              <a:buSzPts val="1400"/>
              <a:buNone/>
            </a:pPr>
            <a:r>
              <a:t/>
            </a:r>
            <a:endParaRPr b="1" sz="1400" u="sng">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3000"/>
              <a:buNone/>
            </a:pPr>
            <a:r>
              <a:rPr b="1" lang="en" sz="1400">
                <a:latin typeface="Times New Roman"/>
                <a:ea typeface="Times New Roman"/>
                <a:cs typeface="Times New Roman"/>
                <a:sym typeface="Times New Roman"/>
              </a:rPr>
              <a:t>Daniel Chiriaev</a:t>
            </a:r>
            <a:endParaRPr b="1" sz="14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3000"/>
              <a:buNone/>
            </a:pPr>
            <a:r>
              <a:rPr b="1" lang="en" sz="1400">
                <a:latin typeface="Times New Roman"/>
                <a:ea typeface="Times New Roman"/>
                <a:cs typeface="Times New Roman"/>
                <a:sym typeface="Times New Roman"/>
              </a:rPr>
              <a:t>DBA/Product Manager</a:t>
            </a:r>
            <a:endParaRPr b="1" sz="14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3000"/>
              <a:buNone/>
            </a:pPr>
            <a:r>
              <a:t/>
            </a:r>
            <a:endParaRPr b="1" sz="2400">
              <a:latin typeface="Times New Roman"/>
              <a:ea typeface="Times New Roman"/>
              <a:cs typeface="Times New Roman"/>
              <a:sym typeface="Times New Roman"/>
            </a:endParaRPr>
          </a:p>
          <a:p>
            <a:pPr indent="-304800" lvl="0" marL="457200" rtl="0" algn="l">
              <a:lnSpc>
                <a:spcPct val="100000"/>
              </a:lnSpc>
              <a:spcBef>
                <a:spcPts val="800"/>
              </a:spcBef>
              <a:spcAft>
                <a:spcPts val="0"/>
              </a:spcAft>
              <a:buSzPts val="1200"/>
              <a:buFont typeface="Times New Roman"/>
              <a:buChar char="●"/>
            </a:pPr>
            <a:r>
              <a:rPr lang="en" sz="1200">
                <a:latin typeface="Times New Roman"/>
                <a:ea typeface="Times New Roman"/>
                <a:cs typeface="Times New Roman"/>
                <a:sym typeface="Times New Roman"/>
              </a:rPr>
              <a:t>Planning, development, performance, troubleshooting, security of DB</a:t>
            </a:r>
            <a:endParaRPr sz="1200"/>
          </a:p>
          <a:p>
            <a:pPr indent="-304800" lvl="0" marL="457200" rtl="0" algn="l">
              <a:lnSpc>
                <a:spcPct val="100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Coordinating all activities required to bring product to launch</a:t>
            </a:r>
            <a:endParaRPr sz="1200"/>
          </a:p>
          <a:p>
            <a:pPr indent="-304800" lvl="0" marL="457200" rtl="0" algn="l">
              <a:lnSpc>
                <a:spcPct val="100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Gathering and prioritizing all product requirements</a:t>
            </a:r>
            <a:endParaRPr sz="1200"/>
          </a:p>
          <a:p>
            <a:pPr indent="0" lvl="0" marL="177800" rtl="0" algn="l">
              <a:lnSpc>
                <a:spcPct val="70000"/>
              </a:lnSpc>
              <a:spcBef>
                <a:spcPts val="800"/>
              </a:spcBef>
              <a:spcAft>
                <a:spcPts val="0"/>
              </a:spcAft>
              <a:buNone/>
            </a:pPr>
            <a:r>
              <a:t/>
            </a:r>
            <a:endParaRPr sz="1800">
              <a:latin typeface="Times New Roman"/>
              <a:ea typeface="Times New Roman"/>
              <a:cs typeface="Times New Roman"/>
              <a:sym typeface="Times New Roman"/>
            </a:endParaRPr>
          </a:p>
          <a:p>
            <a:pPr indent="0" lvl="0" marL="0" rtl="0" algn="l">
              <a:lnSpc>
                <a:spcPct val="70000"/>
              </a:lnSpc>
              <a:spcBef>
                <a:spcPts val="800"/>
              </a:spcBef>
              <a:spcAft>
                <a:spcPts val="0"/>
              </a:spcAft>
              <a:buNone/>
            </a:pPr>
            <a:r>
              <a:t/>
            </a:r>
            <a:endParaRPr sz="1800">
              <a:latin typeface="Times New Roman"/>
              <a:ea typeface="Times New Roman"/>
              <a:cs typeface="Times New Roman"/>
              <a:sym typeface="Times New Roman"/>
            </a:endParaRPr>
          </a:p>
          <a:p>
            <a:pPr indent="0" lvl="0" marL="0" rtl="0" algn="l">
              <a:lnSpc>
                <a:spcPct val="70000"/>
              </a:lnSpc>
              <a:spcBef>
                <a:spcPts val="800"/>
              </a:spcBef>
              <a:spcAft>
                <a:spcPts val="0"/>
              </a:spcAft>
              <a:buNone/>
            </a:pPr>
            <a:r>
              <a:t/>
            </a:r>
            <a:endParaRPr sz="1800">
              <a:latin typeface="Times New Roman"/>
              <a:ea typeface="Times New Roman"/>
              <a:cs typeface="Times New Roman"/>
              <a:sym typeface="Times New Roman"/>
            </a:endParaRPr>
          </a:p>
          <a:p>
            <a:pPr indent="0" lvl="0" marL="0" rtl="0" algn="l">
              <a:lnSpc>
                <a:spcPct val="70000"/>
              </a:lnSpc>
              <a:spcBef>
                <a:spcPts val="800"/>
              </a:spcBef>
              <a:spcAft>
                <a:spcPts val="0"/>
              </a:spcAft>
              <a:buNone/>
            </a:pPr>
            <a:r>
              <a:t/>
            </a:r>
            <a:endParaRPr sz="1800">
              <a:latin typeface="Times New Roman"/>
              <a:ea typeface="Times New Roman"/>
              <a:cs typeface="Times New Roman"/>
              <a:sym typeface="Times New Roman"/>
            </a:endParaRPr>
          </a:p>
          <a:p>
            <a:pPr indent="0" lvl="0" marL="0" rtl="0" algn="l">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l">
              <a:lnSpc>
                <a:spcPct val="70000"/>
              </a:lnSpc>
              <a:spcBef>
                <a:spcPts val="800"/>
              </a:spcBef>
              <a:spcAft>
                <a:spcPts val="0"/>
              </a:spcAft>
              <a:buClr>
                <a:schemeClr val="dk1"/>
              </a:buClr>
              <a:buSzPts val="500"/>
              <a:buNone/>
            </a:pPr>
            <a:r>
              <a:rPr b="1" lang="en" sz="500">
                <a:latin typeface="Times New Roman"/>
                <a:ea typeface="Times New Roman"/>
                <a:cs typeface="Times New Roman"/>
                <a:sym typeface="Times New Roman"/>
              </a:rPr>
              <a:t>	</a:t>
            </a:r>
            <a:endParaRPr i="1" sz="4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400"/>
              <a:buNone/>
            </a:pPr>
            <a:r>
              <a:t/>
            </a:r>
            <a:endParaRPr i="1" sz="4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800"/>
              <a:buNone/>
            </a:pPr>
            <a:r>
              <a:t/>
            </a:r>
            <a:endParaRPr b="1" sz="8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l">
              <a:lnSpc>
                <a:spcPct val="70000"/>
              </a:lnSpc>
              <a:spcBef>
                <a:spcPts val="800"/>
              </a:spcBef>
              <a:spcAft>
                <a:spcPts val="0"/>
              </a:spcAft>
              <a:buClr>
                <a:schemeClr val="dk1"/>
              </a:buClr>
              <a:buSzPts val="500"/>
              <a:buNone/>
            </a:pPr>
            <a:r>
              <a:rPr b="1" lang="en" sz="500">
                <a:latin typeface="Times New Roman"/>
                <a:ea typeface="Times New Roman"/>
                <a:cs typeface="Times New Roman"/>
                <a:sym typeface="Times New Roman"/>
              </a:rPr>
              <a:t> </a:t>
            </a:r>
            <a:endParaRPr sz="1100"/>
          </a:p>
          <a:p>
            <a:pPr indent="0" lvl="0" marL="0" rtl="0" algn="ctr">
              <a:lnSpc>
                <a:spcPct val="70000"/>
              </a:lnSpc>
              <a:spcBef>
                <a:spcPts val="800"/>
              </a:spcBef>
              <a:spcAft>
                <a:spcPts val="0"/>
              </a:spcAft>
              <a:buClr>
                <a:schemeClr val="dk1"/>
              </a:buClr>
              <a:buSzPts val="500"/>
              <a:buNone/>
            </a:pPr>
            <a:r>
              <a:rPr lang="en" sz="500">
                <a:latin typeface="Times New Roman"/>
                <a:ea typeface="Times New Roman"/>
                <a:cs typeface="Times New Roman"/>
                <a:sym typeface="Times New Roman"/>
              </a:rPr>
              <a:t> </a:t>
            </a:r>
            <a:endParaRPr sz="1100"/>
          </a:p>
          <a:p>
            <a:pPr indent="0" lvl="1" marL="342900" rtl="0" algn="l">
              <a:lnSpc>
                <a:spcPct val="70000"/>
              </a:lnSpc>
              <a:spcBef>
                <a:spcPts val="400"/>
              </a:spcBef>
              <a:spcAft>
                <a:spcPts val="0"/>
              </a:spcAft>
              <a:buClr>
                <a:schemeClr val="dk1"/>
              </a:buClr>
              <a:buSzPts val="500"/>
              <a:buNone/>
            </a:pPr>
            <a:r>
              <a:t/>
            </a:r>
            <a:endParaRPr sz="500">
              <a:latin typeface="Times New Roman"/>
              <a:ea typeface="Times New Roman"/>
              <a:cs typeface="Times New Roman"/>
              <a:sym typeface="Times New Roman"/>
            </a:endParaRPr>
          </a:p>
          <a:p>
            <a:pPr indent="-152400" lvl="1" marL="520700" rtl="0" algn="l">
              <a:lnSpc>
                <a:spcPct val="70000"/>
              </a:lnSpc>
              <a:spcBef>
                <a:spcPts val="400"/>
              </a:spcBef>
              <a:spcAft>
                <a:spcPts val="0"/>
              </a:spcAft>
              <a:buClr>
                <a:schemeClr val="dk1"/>
              </a:buClr>
              <a:buSzPts val="500"/>
              <a:buFont typeface="Noto Sans Symbols"/>
              <a:buNone/>
            </a:pPr>
            <a:r>
              <a:t/>
            </a:r>
            <a:endParaRPr b="1" sz="500">
              <a:latin typeface="Times New Roman"/>
              <a:ea typeface="Times New Roman"/>
              <a:cs typeface="Times New Roman"/>
              <a:sym typeface="Times New Roman"/>
            </a:endParaRPr>
          </a:p>
          <a:p>
            <a:pPr indent="0" lvl="1" marL="0" rtl="0" algn="l">
              <a:lnSpc>
                <a:spcPct val="70000"/>
              </a:lnSpc>
              <a:spcBef>
                <a:spcPts val="400"/>
              </a:spcBef>
              <a:spcAft>
                <a:spcPts val="0"/>
              </a:spcAft>
              <a:buClr>
                <a:schemeClr val="dk1"/>
              </a:buClr>
              <a:buSzPts val="400"/>
              <a:buNone/>
            </a:pPr>
            <a:r>
              <a:t/>
            </a:r>
            <a:endParaRPr b="1" sz="400">
              <a:latin typeface="Times New Roman"/>
              <a:ea typeface="Times New Roman"/>
              <a:cs typeface="Times New Roman"/>
              <a:sym typeface="Times New Roman"/>
            </a:endParaRPr>
          </a:p>
        </p:txBody>
      </p:sp>
      <p:sp>
        <p:nvSpPr>
          <p:cNvPr id="172" name="Google Shape;172;p30"/>
          <p:cNvSpPr/>
          <p:nvPr/>
        </p:nvSpPr>
        <p:spPr>
          <a:xfrm>
            <a:off x="0" y="0"/>
            <a:ext cx="9144000" cy="144600"/>
          </a:xfrm>
          <a:prstGeom prst="rect">
            <a:avLst/>
          </a:prstGeom>
          <a:solidFill>
            <a:srgbClr val="000000"/>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173" name="Google Shape;173;p30"/>
          <p:cNvSpPr/>
          <p:nvPr/>
        </p:nvSpPr>
        <p:spPr>
          <a:xfrm>
            <a:off x="0" y="5029200"/>
            <a:ext cx="9144000" cy="144600"/>
          </a:xfrm>
          <a:prstGeom prst="rect">
            <a:avLst/>
          </a:prstGeom>
          <a:solidFill>
            <a:srgbClr val="000000"/>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pic>
        <p:nvPicPr>
          <p:cNvPr id="174" name="Google Shape;174;p30"/>
          <p:cNvPicPr preferRelativeResize="0"/>
          <p:nvPr/>
        </p:nvPicPr>
        <p:blipFill>
          <a:blip r:embed="rId3">
            <a:alphaModFix/>
          </a:blip>
          <a:stretch>
            <a:fillRect/>
          </a:stretch>
        </p:blipFill>
        <p:spPr>
          <a:xfrm>
            <a:off x="63125" y="4601200"/>
            <a:ext cx="309150" cy="309150"/>
          </a:xfrm>
          <a:prstGeom prst="rect">
            <a:avLst/>
          </a:prstGeom>
          <a:noFill/>
          <a:ln>
            <a:noFill/>
          </a:ln>
        </p:spPr>
      </p:pic>
      <p:pic>
        <p:nvPicPr>
          <p:cNvPr id="175" name="Google Shape;175;p30"/>
          <p:cNvPicPr preferRelativeResize="0"/>
          <p:nvPr/>
        </p:nvPicPr>
        <p:blipFill>
          <a:blip r:embed="rId3">
            <a:alphaModFix/>
          </a:blip>
          <a:stretch>
            <a:fillRect/>
          </a:stretch>
        </p:blipFill>
        <p:spPr>
          <a:xfrm>
            <a:off x="8768475" y="4601200"/>
            <a:ext cx="309150" cy="309150"/>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2" name="Shape 642"/>
        <p:cNvGrpSpPr/>
        <p:nvPr/>
      </p:nvGrpSpPr>
      <p:grpSpPr>
        <a:xfrm>
          <a:off x="0" y="0"/>
          <a:ext cx="0" cy="0"/>
          <a:chOff x="0" y="0"/>
          <a:chExt cx="0" cy="0"/>
        </a:xfrm>
      </p:grpSpPr>
      <p:sp>
        <p:nvSpPr>
          <p:cNvPr id="643" name="Google Shape;643;p75"/>
          <p:cNvSpPr txBox="1"/>
          <p:nvPr>
            <p:ph idx="1" type="body"/>
          </p:nvPr>
        </p:nvSpPr>
        <p:spPr>
          <a:xfrm>
            <a:off x="750428" y="-28996"/>
            <a:ext cx="7886700" cy="4020000"/>
          </a:xfrm>
          <a:prstGeom prst="rect">
            <a:avLst/>
          </a:prstGeom>
          <a:noFill/>
          <a:ln>
            <a:noFill/>
          </a:ln>
        </p:spPr>
        <p:txBody>
          <a:bodyPr anchorCtr="0" anchor="t" bIns="34275" lIns="68575" spcFirstLastPara="1" rIns="68575" wrap="square" tIns="34275">
            <a:noAutofit/>
          </a:bodyPr>
          <a:lstStyle/>
          <a:p>
            <a:pPr indent="0" lvl="0" marL="0" rtl="0" algn="l">
              <a:lnSpc>
                <a:spcPct val="70000"/>
              </a:lnSpc>
              <a:spcBef>
                <a:spcPts val="0"/>
              </a:spcBef>
              <a:spcAft>
                <a:spcPts val="0"/>
              </a:spcAft>
              <a:buClr>
                <a:schemeClr val="dk1"/>
              </a:buClr>
              <a:buSzPts val="1400"/>
              <a:buNone/>
            </a:pPr>
            <a:r>
              <a:t/>
            </a:r>
            <a:endParaRPr b="1" sz="1400" u="sng">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3000"/>
              <a:buNone/>
            </a:pPr>
            <a:r>
              <a:rPr b="1" lang="en" sz="1400">
                <a:solidFill>
                  <a:srgbClr val="000000"/>
                </a:solidFill>
                <a:latin typeface="Times New Roman"/>
                <a:ea typeface="Times New Roman"/>
                <a:cs typeface="Times New Roman"/>
                <a:sym typeface="Times New Roman"/>
              </a:rPr>
              <a:t>Shipments</a:t>
            </a:r>
            <a:endParaRPr b="1" sz="1400">
              <a:solidFill>
                <a:srgbClr val="000000"/>
              </a:solidFill>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3000"/>
              <a:buNone/>
            </a:pPr>
            <a:r>
              <a:t/>
            </a:r>
            <a:endParaRPr b="1">
              <a:solidFill>
                <a:srgbClr val="000000"/>
              </a:solidFill>
              <a:latin typeface="Times New Roman"/>
              <a:ea typeface="Times New Roman"/>
              <a:cs typeface="Times New Roman"/>
              <a:sym typeface="Times New Roman"/>
            </a:endParaRPr>
          </a:p>
          <a:p>
            <a:pPr indent="0" lvl="0" marL="457200" rtl="0" algn="ctr">
              <a:lnSpc>
                <a:spcPct val="100000"/>
              </a:lnSpc>
              <a:spcBef>
                <a:spcPts val="800"/>
              </a:spcBef>
              <a:spcAft>
                <a:spcPts val="0"/>
              </a:spcAft>
              <a:buNone/>
            </a:pPr>
            <a:r>
              <a:t/>
            </a:r>
            <a:endParaRPr b="1" sz="1400">
              <a:solidFill>
                <a:srgbClr val="000000"/>
              </a:solidFill>
              <a:latin typeface="Times New Roman"/>
              <a:ea typeface="Times New Roman"/>
              <a:cs typeface="Times New Roman"/>
              <a:sym typeface="Times New Roman"/>
            </a:endParaRPr>
          </a:p>
          <a:p>
            <a:pPr indent="0" lvl="0" marL="457200" rtl="0" algn="l">
              <a:lnSpc>
                <a:spcPct val="100000"/>
              </a:lnSpc>
              <a:spcBef>
                <a:spcPts val="800"/>
              </a:spcBef>
              <a:spcAft>
                <a:spcPts val="0"/>
              </a:spcAft>
              <a:buNone/>
            </a:pPr>
            <a:r>
              <a:t/>
            </a:r>
            <a:endParaRPr sz="1200">
              <a:solidFill>
                <a:srgbClr val="000000"/>
              </a:solidFill>
              <a:latin typeface="Times New Roman"/>
              <a:ea typeface="Times New Roman"/>
              <a:cs typeface="Times New Roman"/>
              <a:sym typeface="Times New Roman"/>
            </a:endParaRPr>
          </a:p>
          <a:p>
            <a:pPr indent="0" lvl="0" marL="177800" rtl="0" algn="l">
              <a:lnSpc>
                <a:spcPct val="100000"/>
              </a:lnSpc>
              <a:spcBef>
                <a:spcPts val="800"/>
              </a:spcBef>
              <a:spcAft>
                <a:spcPts val="0"/>
              </a:spcAft>
              <a:buNone/>
            </a:pPr>
            <a:r>
              <a:t/>
            </a:r>
            <a:endParaRPr sz="1100">
              <a:solidFill>
                <a:srgbClr val="000000"/>
              </a:solidFill>
            </a:endParaRPr>
          </a:p>
          <a:p>
            <a:pPr indent="0" lvl="0" marL="0" rtl="0" algn="l">
              <a:lnSpc>
                <a:spcPct val="100000"/>
              </a:lnSpc>
              <a:spcBef>
                <a:spcPts val="800"/>
              </a:spcBef>
              <a:spcAft>
                <a:spcPts val="0"/>
              </a:spcAft>
              <a:buNone/>
            </a:pPr>
            <a:r>
              <a:rPr lang="en" sz="1800">
                <a:solidFill>
                  <a:srgbClr val="000000"/>
                </a:solidFill>
                <a:latin typeface="Times New Roman"/>
                <a:ea typeface="Times New Roman"/>
                <a:cs typeface="Times New Roman"/>
                <a:sym typeface="Times New Roman"/>
              </a:rPr>
              <a:t> </a:t>
            </a:r>
            <a:endParaRPr sz="1100">
              <a:solidFill>
                <a:srgbClr val="000000"/>
              </a:solidFill>
            </a:endParaRPr>
          </a:p>
          <a:p>
            <a:pPr indent="0" lvl="0" marL="0" rtl="0" algn="l">
              <a:lnSpc>
                <a:spcPct val="100000"/>
              </a:lnSpc>
              <a:spcBef>
                <a:spcPts val="800"/>
              </a:spcBef>
              <a:spcAft>
                <a:spcPts val="0"/>
              </a:spcAft>
              <a:buNone/>
            </a:pPr>
            <a:r>
              <a:rPr lang="en" sz="1800">
                <a:solidFill>
                  <a:srgbClr val="000000"/>
                </a:solidFill>
                <a:latin typeface="Times New Roman"/>
                <a:ea typeface="Times New Roman"/>
                <a:cs typeface="Times New Roman"/>
                <a:sym typeface="Times New Roman"/>
              </a:rPr>
              <a:t> </a:t>
            </a:r>
            <a:endParaRPr sz="1100"/>
          </a:p>
          <a:p>
            <a:pPr indent="0" lvl="0" marL="177800" rtl="0" algn="l">
              <a:lnSpc>
                <a:spcPct val="100000"/>
              </a:lnSpc>
              <a:spcBef>
                <a:spcPts val="800"/>
              </a:spcBef>
              <a:spcAft>
                <a:spcPts val="0"/>
              </a:spcAft>
              <a:buNone/>
            </a:pPr>
            <a:r>
              <a:t/>
            </a:r>
            <a:endParaRPr sz="1100"/>
          </a:p>
          <a:p>
            <a:pPr indent="0" lvl="0" marL="0" rtl="0" algn="l">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l">
              <a:lnSpc>
                <a:spcPct val="70000"/>
              </a:lnSpc>
              <a:spcBef>
                <a:spcPts val="800"/>
              </a:spcBef>
              <a:spcAft>
                <a:spcPts val="0"/>
              </a:spcAft>
              <a:buClr>
                <a:schemeClr val="dk1"/>
              </a:buClr>
              <a:buSzPts val="500"/>
              <a:buNone/>
            </a:pPr>
            <a:r>
              <a:rPr b="1" lang="en" sz="500">
                <a:latin typeface="Times New Roman"/>
                <a:ea typeface="Times New Roman"/>
                <a:cs typeface="Times New Roman"/>
                <a:sym typeface="Times New Roman"/>
              </a:rPr>
              <a:t>	</a:t>
            </a:r>
            <a:endParaRPr i="1" sz="4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400"/>
              <a:buNone/>
            </a:pPr>
            <a:r>
              <a:t/>
            </a:r>
            <a:endParaRPr i="1" sz="4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800"/>
              <a:buNone/>
            </a:pPr>
            <a:r>
              <a:t/>
            </a:r>
            <a:endParaRPr b="1" sz="8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l">
              <a:lnSpc>
                <a:spcPct val="70000"/>
              </a:lnSpc>
              <a:spcBef>
                <a:spcPts val="800"/>
              </a:spcBef>
              <a:spcAft>
                <a:spcPts val="0"/>
              </a:spcAft>
              <a:buClr>
                <a:schemeClr val="dk1"/>
              </a:buClr>
              <a:buSzPts val="500"/>
              <a:buNone/>
            </a:pPr>
            <a:r>
              <a:rPr b="1" lang="en" sz="500">
                <a:latin typeface="Times New Roman"/>
                <a:ea typeface="Times New Roman"/>
                <a:cs typeface="Times New Roman"/>
                <a:sym typeface="Times New Roman"/>
              </a:rPr>
              <a:t> </a:t>
            </a:r>
            <a:endParaRPr sz="1100"/>
          </a:p>
          <a:p>
            <a:pPr indent="0" lvl="0" marL="0" rtl="0" algn="ctr">
              <a:lnSpc>
                <a:spcPct val="70000"/>
              </a:lnSpc>
              <a:spcBef>
                <a:spcPts val="800"/>
              </a:spcBef>
              <a:spcAft>
                <a:spcPts val="0"/>
              </a:spcAft>
              <a:buClr>
                <a:schemeClr val="dk1"/>
              </a:buClr>
              <a:buSzPts val="500"/>
              <a:buNone/>
            </a:pPr>
            <a:r>
              <a:rPr lang="en" sz="500">
                <a:latin typeface="Times New Roman"/>
                <a:ea typeface="Times New Roman"/>
                <a:cs typeface="Times New Roman"/>
                <a:sym typeface="Times New Roman"/>
              </a:rPr>
              <a:t> </a:t>
            </a:r>
            <a:endParaRPr sz="1100"/>
          </a:p>
          <a:p>
            <a:pPr indent="0" lvl="1" marL="342900" rtl="0" algn="l">
              <a:lnSpc>
                <a:spcPct val="70000"/>
              </a:lnSpc>
              <a:spcBef>
                <a:spcPts val="400"/>
              </a:spcBef>
              <a:spcAft>
                <a:spcPts val="0"/>
              </a:spcAft>
              <a:buClr>
                <a:schemeClr val="dk1"/>
              </a:buClr>
              <a:buSzPts val="500"/>
              <a:buNone/>
            </a:pPr>
            <a:r>
              <a:t/>
            </a:r>
            <a:endParaRPr sz="500">
              <a:latin typeface="Times New Roman"/>
              <a:ea typeface="Times New Roman"/>
              <a:cs typeface="Times New Roman"/>
              <a:sym typeface="Times New Roman"/>
            </a:endParaRPr>
          </a:p>
          <a:p>
            <a:pPr indent="-152400" lvl="1" marL="520700" rtl="0" algn="l">
              <a:lnSpc>
                <a:spcPct val="70000"/>
              </a:lnSpc>
              <a:spcBef>
                <a:spcPts val="400"/>
              </a:spcBef>
              <a:spcAft>
                <a:spcPts val="0"/>
              </a:spcAft>
              <a:buClr>
                <a:schemeClr val="dk1"/>
              </a:buClr>
              <a:buSzPts val="500"/>
              <a:buFont typeface="Noto Sans Symbols"/>
              <a:buNone/>
            </a:pPr>
            <a:r>
              <a:t/>
            </a:r>
            <a:endParaRPr b="1" sz="500">
              <a:latin typeface="Times New Roman"/>
              <a:ea typeface="Times New Roman"/>
              <a:cs typeface="Times New Roman"/>
              <a:sym typeface="Times New Roman"/>
            </a:endParaRPr>
          </a:p>
          <a:p>
            <a:pPr indent="0" lvl="1" marL="0" rtl="0" algn="l">
              <a:lnSpc>
                <a:spcPct val="70000"/>
              </a:lnSpc>
              <a:spcBef>
                <a:spcPts val="400"/>
              </a:spcBef>
              <a:spcAft>
                <a:spcPts val="1600"/>
              </a:spcAft>
              <a:buClr>
                <a:schemeClr val="dk1"/>
              </a:buClr>
              <a:buSzPts val="400"/>
              <a:buNone/>
            </a:pPr>
            <a:r>
              <a:t/>
            </a:r>
            <a:endParaRPr b="1" sz="400">
              <a:latin typeface="Times New Roman"/>
              <a:ea typeface="Times New Roman"/>
              <a:cs typeface="Times New Roman"/>
              <a:sym typeface="Times New Roman"/>
            </a:endParaRPr>
          </a:p>
        </p:txBody>
      </p:sp>
      <p:sp>
        <p:nvSpPr>
          <p:cNvPr id="644" name="Google Shape;644;p75"/>
          <p:cNvSpPr/>
          <p:nvPr/>
        </p:nvSpPr>
        <p:spPr>
          <a:xfrm>
            <a:off x="0" y="0"/>
            <a:ext cx="9144000" cy="144600"/>
          </a:xfrm>
          <a:prstGeom prst="rect">
            <a:avLst/>
          </a:prstGeom>
          <a:solidFill>
            <a:srgbClr val="000000"/>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645" name="Google Shape;645;p75"/>
          <p:cNvSpPr/>
          <p:nvPr/>
        </p:nvSpPr>
        <p:spPr>
          <a:xfrm>
            <a:off x="0" y="5029200"/>
            <a:ext cx="9144000" cy="144600"/>
          </a:xfrm>
          <a:prstGeom prst="rect">
            <a:avLst/>
          </a:prstGeom>
          <a:solidFill>
            <a:srgbClr val="000000"/>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pic>
        <p:nvPicPr>
          <p:cNvPr id="646" name="Google Shape;646;p75"/>
          <p:cNvPicPr preferRelativeResize="0"/>
          <p:nvPr/>
        </p:nvPicPr>
        <p:blipFill>
          <a:blip r:embed="rId3">
            <a:alphaModFix/>
          </a:blip>
          <a:stretch>
            <a:fillRect/>
          </a:stretch>
        </p:blipFill>
        <p:spPr>
          <a:xfrm>
            <a:off x="63125" y="4601200"/>
            <a:ext cx="309150" cy="309150"/>
          </a:xfrm>
          <a:prstGeom prst="rect">
            <a:avLst/>
          </a:prstGeom>
          <a:noFill/>
          <a:ln>
            <a:noFill/>
          </a:ln>
        </p:spPr>
      </p:pic>
      <p:pic>
        <p:nvPicPr>
          <p:cNvPr id="647" name="Google Shape;647;p75"/>
          <p:cNvPicPr preferRelativeResize="0"/>
          <p:nvPr/>
        </p:nvPicPr>
        <p:blipFill>
          <a:blip r:embed="rId3">
            <a:alphaModFix/>
          </a:blip>
          <a:stretch>
            <a:fillRect/>
          </a:stretch>
        </p:blipFill>
        <p:spPr>
          <a:xfrm>
            <a:off x="8760650" y="4601200"/>
            <a:ext cx="309150" cy="309150"/>
          </a:xfrm>
          <a:prstGeom prst="rect">
            <a:avLst/>
          </a:prstGeom>
          <a:noFill/>
          <a:ln>
            <a:noFill/>
          </a:ln>
        </p:spPr>
      </p:pic>
      <p:sp>
        <p:nvSpPr>
          <p:cNvPr id="648" name="Google Shape;648;p75"/>
          <p:cNvSpPr/>
          <p:nvPr/>
        </p:nvSpPr>
        <p:spPr>
          <a:xfrm>
            <a:off x="463225" y="3450388"/>
            <a:ext cx="2327100" cy="8736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75"/>
          <p:cNvSpPr txBox="1"/>
          <p:nvPr/>
        </p:nvSpPr>
        <p:spPr>
          <a:xfrm>
            <a:off x="544075" y="3551425"/>
            <a:ext cx="2685900" cy="158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latin typeface="Times New Roman"/>
                <a:ea typeface="Times New Roman"/>
                <a:cs typeface="Times New Roman"/>
                <a:sym typeface="Times New Roman"/>
              </a:rPr>
              <a:t>PK			FKs</a:t>
            </a:r>
            <a:endParaRPr sz="900">
              <a:latin typeface="Times New Roman"/>
              <a:ea typeface="Times New Roman"/>
              <a:cs typeface="Times New Roman"/>
              <a:sym typeface="Times New Roman"/>
            </a:endParaRPr>
          </a:p>
          <a:p>
            <a:pPr indent="0" lvl="0" marL="0" rtl="0" algn="l">
              <a:spcBef>
                <a:spcPts val="0"/>
              </a:spcBef>
              <a:spcAft>
                <a:spcPts val="0"/>
              </a:spcAft>
              <a:buNone/>
            </a:pPr>
            <a:r>
              <a:rPr lang="en" sz="900">
                <a:latin typeface="Times New Roman"/>
                <a:ea typeface="Times New Roman"/>
                <a:cs typeface="Times New Roman"/>
                <a:sym typeface="Times New Roman"/>
              </a:rPr>
              <a:t>------------			------------	</a:t>
            </a:r>
            <a:endParaRPr sz="900">
              <a:latin typeface="Times New Roman"/>
              <a:ea typeface="Times New Roman"/>
              <a:cs typeface="Times New Roman"/>
              <a:sym typeface="Times New Roman"/>
            </a:endParaRPr>
          </a:p>
          <a:p>
            <a:pPr indent="0" lvl="0" marL="0" rtl="0" algn="l">
              <a:spcBef>
                <a:spcPts val="0"/>
              </a:spcBef>
              <a:spcAft>
                <a:spcPts val="0"/>
              </a:spcAft>
              <a:buNone/>
            </a:pPr>
            <a:r>
              <a:rPr lang="en" sz="900">
                <a:latin typeface="Times New Roman"/>
                <a:ea typeface="Times New Roman"/>
                <a:cs typeface="Times New Roman"/>
                <a:sym typeface="Times New Roman"/>
              </a:rPr>
              <a:t>SHIP_NUM_ID		ACCT_ID</a:t>
            </a:r>
            <a:endParaRPr sz="900">
              <a:latin typeface="Times New Roman"/>
              <a:ea typeface="Times New Roman"/>
              <a:cs typeface="Times New Roman"/>
              <a:sym typeface="Times New Roman"/>
            </a:endParaRPr>
          </a:p>
          <a:p>
            <a:pPr indent="0" lvl="0" marL="0" rtl="0" algn="l">
              <a:spcBef>
                <a:spcPts val="0"/>
              </a:spcBef>
              <a:spcAft>
                <a:spcPts val="0"/>
              </a:spcAft>
              <a:buNone/>
            </a:pPr>
            <a:r>
              <a:rPr lang="en" sz="900">
                <a:latin typeface="Times New Roman"/>
                <a:ea typeface="Times New Roman"/>
                <a:cs typeface="Times New Roman"/>
                <a:sym typeface="Times New Roman"/>
              </a:rPr>
              <a:t>			ORD_ID</a:t>
            </a:r>
            <a:endParaRPr sz="900">
              <a:latin typeface="Times New Roman"/>
              <a:ea typeface="Times New Roman"/>
              <a:cs typeface="Times New Roman"/>
              <a:sym typeface="Times New Roman"/>
            </a:endParaRPr>
          </a:p>
          <a:p>
            <a:pPr indent="0" lvl="0" marL="0" rtl="0" algn="l">
              <a:spcBef>
                <a:spcPts val="0"/>
              </a:spcBef>
              <a:spcAft>
                <a:spcPts val="0"/>
              </a:spcAft>
              <a:buNone/>
            </a:pPr>
            <a:r>
              <a:rPr lang="en" sz="900">
                <a:latin typeface="Times New Roman"/>
                <a:ea typeface="Times New Roman"/>
                <a:cs typeface="Times New Roman"/>
                <a:sym typeface="Times New Roman"/>
              </a:rPr>
              <a:t>			</a:t>
            </a:r>
            <a:endParaRPr sz="900">
              <a:latin typeface="Times New Roman"/>
              <a:ea typeface="Times New Roman"/>
              <a:cs typeface="Times New Roman"/>
              <a:sym typeface="Times New Roman"/>
            </a:endParaRPr>
          </a:p>
          <a:p>
            <a:pPr indent="0" lvl="0" marL="0" rtl="0" algn="l">
              <a:spcBef>
                <a:spcPts val="0"/>
              </a:spcBef>
              <a:spcAft>
                <a:spcPts val="0"/>
              </a:spcAft>
              <a:buNone/>
            </a:pPr>
            <a:r>
              <a:rPr lang="en" sz="900">
                <a:latin typeface="Times New Roman"/>
                <a:ea typeface="Times New Roman"/>
                <a:cs typeface="Times New Roman"/>
                <a:sym typeface="Times New Roman"/>
              </a:rPr>
              <a:t>			</a:t>
            </a:r>
            <a:endParaRPr sz="900">
              <a:latin typeface="Times New Roman"/>
              <a:ea typeface="Times New Roman"/>
              <a:cs typeface="Times New Roman"/>
              <a:sym typeface="Times New Roman"/>
            </a:endParaRPr>
          </a:p>
          <a:p>
            <a:pPr indent="0" lvl="0" marL="0" rtl="0" algn="l">
              <a:spcBef>
                <a:spcPts val="0"/>
              </a:spcBef>
              <a:spcAft>
                <a:spcPts val="0"/>
              </a:spcAft>
              <a:buNone/>
            </a:pPr>
            <a:r>
              <a:rPr lang="en" sz="900">
                <a:latin typeface="Times New Roman"/>
                <a:ea typeface="Times New Roman"/>
                <a:cs typeface="Times New Roman"/>
                <a:sym typeface="Times New Roman"/>
              </a:rPr>
              <a:t>			</a:t>
            </a:r>
            <a:endParaRPr sz="900">
              <a:latin typeface="Times New Roman"/>
              <a:ea typeface="Times New Roman"/>
              <a:cs typeface="Times New Roman"/>
              <a:sym typeface="Times New Roman"/>
            </a:endParaRPr>
          </a:p>
          <a:p>
            <a:pPr indent="0" lvl="0" marL="0" rtl="0" algn="l">
              <a:spcBef>
                <a:spcPts val="0"/>
              </a:spcBef>
              <a:spcAft>
                <a:spcPts val="0"/>
              </a:spcAft>
              <a:buNone/>
            </a:pPr>
            <a:r>
              <a:t/>
            </a:r>
            <a:endParaRPr sz="900">
              <a:latin typeface="Times New Roman"/>
              <a:ea typeface="Times New Roman"/>
              <a:cs typeface="Times New Roman"/>
              <a:sym typeface="Times New Roman"/>
            </a:endParaRPr>
          </a:p>
        </p:txBody>
      </p:sp>
      <p:pic>
        <p:nvPicPr>
          <p:cNvPr id="650" name="Google Shape;650;p75"/>
          <p:cNvPicPr preferRelativeResize="0"/>
          <p:nvPr/>
        </p:nvPicPr>
        <p:blipFill>
          <a:blip r:embed="rId4">
            <a:alphaModFix/>
          </a:blip>
          <a:stretch>
            <a:fillRect/>
          </a:stretch>
        </p:blipFill>
        <p:spPr>
          <a:xfrm>
            <a:off x="497650" y="958551"/>
            <a:ext cx="8148676" cy="1613200"/>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4" name="Shape 654"/>
        <p:cNvGrpSpPr/>
        <p:nvPr/>
      </p:nvGrpSpPr>
      <p:grpSpPr>
        <a:xfrm>
          <a:off x="0" y="0"/>
          <a:ext cx="0" cy="0"/>
          <a:chOff x="0" y="0"/>
          <a:chExt cx="0" cy="0"/>
        </a:xfrm>
      </p:grpSpPr>
      <p:sp>
        <p:nvSpPr>
          <p:cNvPr id="655" name="Google Shape;655;p76"/>
          <p:cNvSpPr txBox="1"/>
          <p:nvPr>
            <p:ph idx="1" type="body"/>
          </p:nvPr>
        </p:nvSpPr>
        <p:spPr>
          <a:xfrm>
            <a:off x="750428" y="-14996"/>
            <a:ext cx="7886700" cy="4020000"/>
          </a:xfrm>
          <a:prstGeom prst="rect">
            <a:avLst/>
          </a:prstGeom>
          <a:noFill/>
          <a:ln>
            <a:noFill/>
          </a:ln>
        </p:spPr>
        <p:txBody>
          <a:bodyPr anchorCtr="0" anchor="t" bIns="34275" lIns="68575" spcFirstLastPara="1" rIns="68575" wrap="square" tIns="34275">
            <a:noAutofit/>
          </a:bodyPr>
          <a:lstStyle/>
          <a:p>
            <a:pPr indent="0" lvl="0" marL="0" rtl="0" algn="l">
              <a:lnSpc>
                <a:spcPct val="70000"/>
              </a:lnSpc>
              <a:spcBef>
                <a:spcPts val="0"/>
              </a:spcBef>
              <a:spcAft>
                <a:spcPts val="0"/>
              </a:spcAft>
              <a:buClr>
                <a:schemeClr val="dk1"/>
              </a:buClr>
              <a:buSzPts val="1400"/>
              <a:buNone/>
            </a:pPr>
            <a:r>
              <a:t/>
            </a:r>
            <a:endParaRPr b="1" sz="1400" u="sng">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3000"/>
              <a:buNone/>
            </a:pPr>
            <a:r>
              <a:rPr b="1" lang="en" sz="1400">
                <a:solidFill>
                  <a:srgbClr val="000000"/>
                </a:solidFill>
                <a:latin typeface="Times New Roman"/>
                <a:ea typeface="Times New Roman"/>
                <a:cs typeface="Times New Roman"/>
                <a:sym typeface="Times New Roman"/>
              </a:rPr>
              <a:t>Invoices</a:t>
            </a:r>
            <a:endParaRPr b="1" sz="1400">
              <a:solidFill>
                <a:srgbClr val="000000"/>
              </a:solidFill>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3000"/>
              <a:buNone/>
            </a:pPr>
            <a:r>
              <a:t/>
            </a:r>
            <a:endParaRPr b="1">
              <a:solidFill>
                <a:srgbClr val="000000"/>
              </a:solidFill>
              <a:latin typeface="Times New Roman"/>
              <a:ea typeface="Times New Roman"/>
              <a:cs typeface="Times New Roman"/>
              <a:sym typeface="Times New Roman"/>
            </a:endParaRPr>
          </a:p>
          <a:p>
            <a:pPr indent="0" lvl="0" marL="457200" rtl="0" algn="ctr">
              <a:lnSpc>
                <a:spcPct val="100000"/>
              </a:lnSpc>
              <a:spcBef>
                <a:spcPts val="800"/>
              </a:spcBef>
              <a:spcAft>
                <a:spcPts val="0"/>
              </a:spcAft>
              <a:buNone/>
            </a:pPr>
            <a:r>
              <a:t/>
            </a:r>
            <a:endParaRPr b="1" sz="1400">
              <a:solidFill>
                <a:srgbClr val="000000"/>
              </a:solidFill>
              <a:latin typeface="Times New Roman"/>
              <a:ea typeface="Times New Roman"/>
              <a:cs typeface="Times New Roman"/>
              <a:sym typeface="Times New Roman"/>
            </a:endParaRPr>
          </a:p>
          <a:p>
            <a:pPr indent="0" lvl="0" marL="457200" rtl="0" algn="l">
              <a:lnSpc>
                <a:spcPct val="100000"/>
              </a:lnSpc>
              <a:spcBef>
                <a:spcPts val="800"/>
              </a:spcBef>
              <a:spcAft>
                <a:spcPts val="0"/>
              </a:spcAft>
              <a:buNone/>
            </a:pPr>
            <a:r>
              <a:t/>
            </a:r>
            <a:endParaRPr sz="1200">
              <a:solidFill>
                <a:srgbClr val="000000"/>
              </a:solidFill>
              <a:latin typeface="Times New Roman"/>
              <a:ea typeface="Times New Roman"/>
              <a:cs typeface="Times New Roman"/>
              <a:sym typeface="Times New Roman"/>
            </a:endParaRPr>
          </a:p>
          <a:p>
            <a:pPr indent="0" lvl="0" marL="177800" rtl="0" algn="l">
              <a:lnSpc>
                <a:spcPct val="100000"/>
              </a:lnSpc>
              <a:spcBef>
                <a:spcPts val="800"/>
              </a:spcBef>
              <a:spcAft>
                <a:spcPts val="0"/>
              </a:spcAft>
              <a:buNone/>
            </a:pPr>
            <a:r>
              <a:t/>
            </a:r>
            <a:endParaRPr sz="1100">
              <a:solidFill>
                <a:srgbClr val="000000"/>
              </a:solidFill>
            </a:endParaRPr>
          </a:p>
          <a:p>
            <a:pPr indent="0" lvl="0" marL="0" rtl="0" algn="l">
              <a:lnSpc>
                <a:spcPct val="100000"/>
              </a:lnSpc>
              <a:spcBef>
                <a:spcPts val="800"/>
              </a:spcBef>
              <a:spcAft>
                <a:spcPts val="0"/>
              </a:spcAft>
              <a:buNone/>
            </a:pPr>
            <a:r>
              <a:rPr lang="en" sz="1800">
                <a:solidFill>
                  <a:srgbClr val="000000"/>
                </a:solidFill>
                <a:latin typeface="Times New Roman"/>
                <a:ea typeface="Times New Roman"/>
                <a:cs typeface="Times New Roman"/>
                <a:sym typeface="Times New Roman"/>
              </a:rPr>
              <a:t> </a:t>
            </a:r>
            <a:endParaRPr sz="1100">
              <a:solidFill>
                <a:srgbClr val="000000"/>
              </a:solidFill>
            </a:endParaRPr>
          </a:p>
          <a:p>
            <a:pPr indent="0" lvl="0" marL="0" rtl="0" algn="l">
              <a:lnSpc>
                <a:spcPct val="100000"/>
              </a:lnSpc>
              <a:spcBef>
                <a:spcPts val="800"/>
              </a:spcBef>
              <a:spcAft>
                <a:spcPts val="0"/>
              </a:spcAft>
              <a:buNone/>
            </a:pPr>
            <a:r>
              <a:rPr lang="en" sz="1800">
                <a:solidFill>
                  <a:srgbClr val="000000"/>
                </a:solidFill>
                <a:latin typeface="Times New Roman"/>
                <a:ea typeface="Times New Roman"/>
                <a:cs typeface="Times New Roman"/>
                <a:sym typeface="Times New Roman"/>
              </a:rPr>
              <a:t> </a:t>
            </a:r>
            <a:endParaRPr sz="1100"/>
          </a:p>
          <a:p>
            <a:pPr indent="0" lvl="0" marL="177800" rtl="0" algn="l">
              <a:lnSpc>
                <a:spcPct val="100000"/>
              </a:lnSpc>
              <a:spcBef>
                <a:spcPts val="800"/>
              </a:spcBef>
              <a:spcAft>
                <a:spcPts val="0"/>
              </a:spcAft>
              <a:buNone/>
            </a:pPr>
            <a:r>
              <a:t/>
            </a:r>
            <a:endParaRPr sz="1100"/>
          </a:p>
          <a:p>
            <a:pPr indent="0" lvl="0" marL="0" rtl="0" algn="l">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l">
              <a:lnSpc>
                <a:spcPct val="70000"/>
              </a:lnSpc>
              <a:spcBef>
                <a:spcPts val="800"/>
              </a:spcBef>
              <a:spcAft>
                <a:spcPts val="0"/>
              </a:spcAft>
              <a:buClr>
                <a:schemeClr val="dk1"/>
              </a:buClr>
              <a:buSzPts val="500"/>
              <a:buNone/>
            </a:pPr>
            <a:r>
              <a:rPr b="1" lang="en" sz="500">
                <a:latin typeface="Times New Roman"/>
                <a:ea typeface="Times New Roman"/>
                <a:cs typeface="Times New Roman"/>
                <a:sym typeface="Times New Roman"/>
              </a:rPr>
              <a:t>	</a:t>
            </a:r>
            <a:endParaRPr i="1" sz="4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400"/>
              <a:buNone/>
            </a:pPr>
            <a:r>
              <a:t/>
            </a:r>
            <a:endParaRPr i="1" sz="4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800"/>
              <a:buNone/>
            </a:pPr>
            <a:r>
              <a:t/>
            </a:r>
            <a:endParaRPr b="1" sz="8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l">
              <a:lnSpc>
                <a:spcPct val="70000"/>
              </a:lnSpc>
              <a:spcBef>
                <a:spcPts val="800"/>
              </a:spcBef>
              <a:spcAft>
                <a:spcPts val="0"/>
              </a:spcAft>
              <a:buClr>
                <a:schemeClr val="dk1"/>
              </a:buClr>
              <a:buSzPts val="500"/>
              <a:buNone/>
            </a:pPr>
            <a:r>
              <a:rPr b="1" lang="en" sz="500">
                <a:latin typeface="Times New Roman"/>
                <a:ea typeface="Times New Roman"/>
                <a:cs typeface="Times New Roman"/>
                <a:sym typeface="Times New Roman"/>
              </a:rPr>
              <a:t> </a:t>
            </a:r>
            <a:endParaRPr sz="1100"/>
          </a:p>
          <a:p>
            <a:pPr indent="0" lvl="0" marL="0" rtl="0" algn="ctr">
              <a:lnSpc>
                <a:spcPct val="70000"/>
              </a:lnSpc>
              <a:spcBef>
                <a:spcPts val="800"/>
              </a:spcBef>
              <a:spcAft>
                <a:spcPts val="0"/>
              </a:spcAft>
              <a:buClr>
                <a:schemeClr val="dk1"/>
              </a:buClr>
              <a:buSzPts val="500"/>
              <a:buNone/>
            </a:pPr>
            <a:r>
              <a:rPr lang="en" sz="500">
                <a:latin typeface="Times New Roman"/>
                <a:ea typeface="Times New Roman"/>
                <a:cs typeface="Times New Roman"/>
                <a:sym typeface="Times New Roman"/>
              </a:rPr>
              <a:t> </a:t>
            </a:r>
            <a:endParaRPr sz="1100"/>
          </a:p>
          <a:p>
            <a:pPr indent="0" lvl="1" marL="342900" rtl="0" algn="l">
              <a:lnSpc>
                <a:spcPct val="70000"/>
              </a:lnSpc>
              <a:spcBef>
                <a:spcPts val="400"/>
              </a:spcBef>
              <a:spcAft>
                <a:spcPts val="0"/>
              </a:spcAft>
              <a:buClr>
                <a:schemeClr val="dk1"/>
              </a:buClr>
              <a:buSzPts val="500"/>
              <a:buNone/>
            </a:pPr>
            <a:r>
              <a:t/>
            </a:r>
            <a:endParaRPr sz="500">
              <a:latin typeface="Times New Roman"/>
              <a:ea typeface="Times New Roman"/>
              <a:cs typeface="Times New Roman"/>
              <a:sym typeface="Times New Roman"/>
            </a:endParaRPr>
          </a:p>
          <a:p>
            <a:pPr indent="-152400" lvl="1" marL="520700" rtl="0" algn="l">
              <a:lnSpc>
                <a:spcPct val="70000"/>
              </a:lnSpc>
              <a:spcBef>
                <a:spcPts val="400"/>
              </a:spcBef>
              <a:spcAft>
                <a:spcPts val="0"/>
              </a:spcAft>
              <a:buClr>
                <a:schemeClr val="dk1"/>
              </a:buClr>
              <a:buSzPts val="500"/>
              <a:buFont typeface="Noto Sans Symbols"/>
              <a:buNone/>
            </a:pPr>
            <a:r>
              <a:t/>
            </a:r>
            <a:endParaRPr b="1" sz="500">
              <a:latin typeface="Times New Roman"/>
              <a:ea typeface="Times New Roman"/>
              <a:cs typeface="Times New Roman"/>
              <a:sym typeface="Times New Roman"/>
            </a:endParaRPr>
          </a:p>
          <a:p>
            <a:pPr indent="0" lvl="1" marL="0" rtl="0" algn="l">
              <a:lnSpc>
                <a:spcPct val="70000"/>
              </a:lnSpc>
              <a:spcBef>
                <a:spcPts val="400"/>
              </a:spcBef>
              <a:spcAft>
                <a:spcPts val="1600"/>
              </a:spcAft>
              <a:buClr>
                <a:schemeClr val="dk1"/>
              </a:buClr>
              <a:buSzPts val="400"/>
              <a:buNone/>
            </a:pPr>
            <a:r>
              <a:t/>
            </a:r>
            <a:endParaRPr b="1" sz="400">
              <a:latin typeface="Times New Roman"/>
              <a:ea typeface="Times New Roman"/>
              <a:cs typeface="Times New Roman"/>
              <a:sym typeface="Times New Roman"/>
            </a:endParaRPr>
          </a:p>
        </p:txBody>
      </p:sp>
      <p:sp>
        <p:nvSpPr>
          <p:cNvPr id="656" name="Google Shape;656;p76"/>
          <p:cNvSpPr/>
          <p:nvPr/>
        </p:nvSpPr>
        <p:spPr>
          <a:xfrm>
            <a:off x="0" y="0"/>
            <a:ext cx="9144000" cy="144600"/>
          </a:xfrm>
          <a:prstGeom prst="rect">
            <a:avLst/>
          </a:prstGeom>
          <a:solidFill>
            <a:srgbClr val="000000"/>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657" name="Google Shape;657;p76"/>
          <p:cNvSpPr/>
          <p:nvPr/>
        </p:nvSpPr>
        <p:spPr>
          <a:xfrm>
            <a:off x="0" y="5029200"/>
            <a:ext cx="9144000" cy="144600"/>
          </a:xfrm>
          <a:prstGeom prst="rect">
            <a:avLst/>
          </a:prstGeom>
          <a:solidFill>
            <a:srgbClr val="000000"/>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pic>
        <p:nvPicPr>
          <p:cNvPr id="658" name="Google Shape;658;p76"/>
          <p:cNvPicPr preferRelativeResize="0"/>
          <p:nvPr/>
        </p:nvPicPr>
        <p:blipFill>
          <a:blip r:embed="rId3">
            <a:alphaModFix/>
          </a:blip>
          <a:stretch>
            <a:fillRect/>
          </a:stretch>
        </p:blipFill>
        <p:spPr>
          <a:xfrm>
            <a:off x="63125" y="4601200"/>
            <a:ext cx="309150" cy="309150"/>
          </a:xfrm>
          <a:prstGeom prst="rect">
            <a:avLst/>
          </a:prstGeom>
          <a:noFill/>
          <a:ln>
            <a:noFill/>
          </a:ln>
        </p:spPr>
      </p:pic>
      <p:pic>
        <p:nvPicPr>
          <p:cNvPr id="659" name="Google Shape;659;p76"/>
          <p:cNvPicPr preferRelativeResize="0"/>
          <p:nvPr/>
        </p:nvPicPr>
        <p:blipFill>
          <a:blip r:embed="rId3">
            <a:alphaModFix/>
          </a:blip>
          <a:stretch>
            <a:fillRect/>
          </a:stretch>
        </p:blipFill>
        <p:spPr>
          <a:xfrm>
            <a:off x="8751325" y="4601200"/>
            <a:ext cx="309150" cy="309150"/>
          </a:xfrm>
          <a:prstGeom prst="rect">
            <a:avLst/>
          </a:prstGeom>
          <a:noFill/>
          <a:ln>
            <a:noFill/>
          </a:ln>
        </p:spPr>
      </p:pic>
      <p:sp>
        <p:nvSpPr>
          <p:cNvPr id="660" name="Google Shape;660;p76"/>
          <p:cNvSpPr/>
          <p:nvPr/>
        </p:nvSpPr>
        <p:spPr>
          <a:xfrm>
            <a:off x="332675" y="3221800"/>
            <a:ext cx="2645700" cy="9798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76"/>
          <p:cNvSpPr txBox="1"/>
          <p:nvPr/>
        </p:nvSpPr>
        <p:spPr>
          <a:xfrm>
            <a:off x="391675" y="3246625"/>
            <a:ext cx="2685900" cy="158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latin typeface="Times New Roman"/>
                <a:ea typeface="Times New Roman"/>
                <a:cs typeface="Times New Roman"/>
                <a:sym typeface="Times New Roman"/>
              </a:rPr>
              <a:t>PK			FKs</a:t>
            </a:r>
            <a:endParaRPr sz="900">
              <a:latin typeface="Times New Roman"/>
              <a:ea typeface="Times New Roman"/>
              <a:cs typeface="Times New Roman"/>
              <a:sym typeface="Times New Roman"/>
            </a:endParaRPr>
          </a:p>
          <a:p>
            <a:pPr indent="0" lvl="0" marL="0" rtl="0" algn="l">
              <a:spcBef>
                <a:spcPts val="0"/>
              </a:spcBef>
              <a:spcAft>
                <a:spcPts val="0"/>
              </a:spcAft>
              <a:buNone/>
            </a:pPr>
            <a:r>
              <a:rPr lang="en" sz="900">
                <a:latin typeface="Times New Roman"/>
                <a:ea typeface="Times New Roman"/>
                <a:cs typeface="Times New Roman"/>
                <a:sym typeface="Times New Roman"/>
              </a:rPr>
              <a:t>------------			------------	</a:t>
            </a:r>
            <a:endParaRPr sz="900">
              <a:latin typeface="Times New Roman"/>
              <a:ea typeface="Times New Roman"/>
              <a:cs typeface="Times New Roman"/>
              <a:sym typeface="Times New Roman"/>
            </a:endParaRPr>
          </a:p>
          <a:p>
            <a:pPr indent="0" lvl="0" marL="0" rtl="0" algn="l">
              <a:spcBef>
                <a:spcPts val="0"/>
              </a:spcBef>
              <a:spcAft>
                <a:spcPts val="0"/>
              </a:spcAft>
              <a:buNone/>
            </a:pPr>
            <a:r>
              <a:rPr lang="en" sz="900">
                <a:latin typeface="Times New Roman"/>
                <a:ea typeface="Times New Roman"/>
                <a:cs typeface="Times New Roman"/>
                <a:sym typeface="Times New Roman"/>
              </a:rPr>
              <a:t>INVOICE_ID		REPORT_ID</a:t>
            </a:r>
            <a:endParaRPr sz="900">
              <a:latin typeface="Times New Roman"/>
              <a:ea typeface="Times New Roman"/>
              <a:cs typeface="Times New Roman"/>
              <a:sym typeface="Times New Roman"/>
            </a:endParaRPr>
          </a:p>
          <a:p>
            <a:pPr indent="0" lvl="0" marL="0" rtl="0" algn="l">
              <a:spcBef>
                <a:spcPts val="0"/>
              </a:spcBef>
              <a:spcAft>
                <a:spcPts val="0"/>
              </a:spcAft>
              <a:buNone/>
            </a:pPr>
            <a:r>
              <a:rPr lang="en" sz="900">
                <a:latin typeface="Times New Roman"/>
                <a:ea typeface="Times New Roman"/>
                <a:cs typeface="Times New Roman"/>
                <a:sym typeface="Times New Roman"/>
              </a:rPr>
              <a:t>			CAT_ID</a:t>
            </a:r>
            <a:endParaRPr sz="900">
              <a:latin typeface="Times New Roman"/>
              <a:ea typeface="Times New Roman"/>
              <a:cs typeface="Times New Roman"/>
              <a:sym typeface="Times New Roman"/>
            </a:endParaRPr>
          </a:p>
          <a:p>
            <a:pPr indent="0" lvl="0" marL="0" rtl="0" algn="l">
              <a:spcBef>
                <a:spcPts val="0"/>
              </a:spcBef>
              <a:spcAft>
                <a:spcPts val="0"/>
              </a:spcAft>
              <a:buNone/>
            </a:pPr>
            <a:r>
              <a:rPr lang="en" sz="900">
                <a:latin typeface="Times New Roman"/>
                <a:ea typeface="Times New Roman"/>
                <a:cs typeface="Times New Roman"/>
                <a:sym typeface="Times New Roman"/>
              </a:rPr>
              <a:t>			CAT_CLASS_ID</a:t>
            </a:r>
            <a:endParaRPr sz="900">
              <a:latin typeface="Times New Roman"/>
              <a:ea typeface="Times New Roman"/>
              <a:cs typeface="Times New Roman"/>
              <a:sym typeface="Times New Roman"/>
            </a:endParaRPr>
          </a:p>
          <a:p>
            <a:pPr indent="0" lvl="0" marL="0" rtl="0" algn="l">
              <a:spcBef>
                <a:spcPts val="0"/>
              </a:spcBef>
              <a:spcAft>
                <a:spcPts val="0"/>
              </a:spcAft>
              <a:buNone/>
            </a:pPr>
            <a:r>
              <a:rPr lang="en" sz="900">
                <a:latin typeface="Times New Roman"/>
                <a:ea typeface="Times New Roman"/>
                <a:cs typeface="Times New Roman"/>
                <a:sym typeface="Times New Roman"/>
              </a:rPr>
              <a:t>			</a:t>
            </a:r>
            <a:endParaRPr sz="900">
              <a:latin typeface="Times New Roman"/>
              <a:ea typeface="Times New Roman"/>
              <a:cs typeface="Times New Roman"/>
              <a:sym typeface="Times New Roman"/>
            </a:endParaRPr>
          </a:p>
          <a:p>
            <a:pPr indent="0" lvl="0" marL="0" rtl="0" algn="l">
              <a:spcBef>
                <a:spcPts val="0"/>
              </a:spcBef>
              <a:spcAft>
                <a:spcPts val="0"/>
              </a:spcAft>
              <a:buNone/>
            </a:pPr>
            <a:r>
              <a:rPr lang="en" sz="900">
                <a:latin typeface="Times New Roman"/>
                <a:ea typeface="Times New Roman"/>
                <a:cs typeface="Times New Roman"/>
                <a:sym typeface="Times New Roman"/>
              </a:rPr>
              <a:t>			</a:t>
            </a:r>
            <a:endParaRPr sz="900">
              <a:latin typeface="Times New Roman"/>
              <a:ea typeface="Times New Roman"/>
              <a:cs typeface="Times New Roman"/>
              <a:sym typeface="Times New Roman"/>
            </a:endParaRPr>
          </a:p>
          <a:p>
            <a:pPr indent="0" lvl="0" marL="0" rtl="0" algn="l">
              <a:spcBef>
                <a:spcPts val="0"/>
              </a:spcBef>
              <a:spcAft>
                <a:spcPts val="0"/>
              </a:spcAft>
              <a:buNone/>
            </a:pPr>
            <a:r>
              <a:rPr lang="en" sz="900">
                <a:latin typeface="Times New Roman"/>
                <a:ea typeface="Times New Roman"/>
                <a:cs typeface="Times New Roman"/>
                <a:sym typeface="Times New Roman"/>
              </a:rPr>
              <a:t>			</a:t>
            </a:r>
            <a:endParaRPr sz="900">
              <a:latin typeface="Times New Roman"/>
              <a:ea typeface="Times New Roman"/>
              <a:cs typeface="Times New Roman"/>
              <a:sym typeface="Times New Roman"/>
            </a:endParaRPr>
          </a:p>
          <a:p>
            <a:pPr indent="0" lvl="0" marL="0" rtl="0" algn="l">
              <a:spcBef>
                <a:spcPts val="0"/>
              </a:spcBef>
              <a:spcAft>
                <a:spcPts val="0"/>
              </a:spcAft>
              <a:buNone/>
            </a:pPr>
            <a:r>
              <a:t/>
            </a:r>
            <a:endParaRPr sz="900">
              <a:latin typeface="Times New Roman"/>
              <a:ea typeface="Times New Roman"/>
              <a:cs typeface="Times New Roman"/>
              <a:sym typeface="Times New Roman"/>
            </a:endParaRPr>
          </a:p>
        </p:txBody>
      </p:sp>
      <p:pic>
        <p:nvPicPr>
          <p:cNvPr id="662" name="Google Shape;662;p76"/>
          <p:cNvPicPr preferRelativeResize="0"/>
          <p:nvPr/>
        </p:nvPicPr>
        <p:blipFill>
          <a:blip r:embed="rId4">
            <a:alphaModFix/>
          </a:blip>
          <a:stretch>
            <a:fillRect/>
          </a:stretch>
        </p:blipFill>
        <p:spPr>
          <a:xfrm>
            <a:off x="460350" y="1442401"/>
            <a:ext cx="8223302" cy="1105200"/>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6" name="Shape 666"/>
        <p:cNvGrpSpPr/>
        <p:nvPr/>
      </p:nvGrpSpPr>
      <p:grpSpPr>
        <a:xfrm>
          <a:off x="0" y="0"/>
          <a:ext cx="0" cy="0"/>
          <a:chOff x="0" y="0"/>
          <a:chExt cx="0" cy="0"/>
        </a:xfrm>
      </p:grpSpPr>
      <p:sp>
        <p:nvSpPr>
          <p:cNvPr id="667" name="Google Shape;667;p77"/>
          <p:cNvSpPr txBox="1"/>
          <p:nvPr>
            <p:ph idx="1" type="body"/>
          </p:nvPr>
        </p:nvSpPr>
        <p:spPr>
          <a:xfrm>
            <a:off x="750428" y="-28996"/>
            <a:ext cx="7886700" cy="4020000"/>
          </a:xfrm>
          <a:prstGeom prst="rect">
            <a:avLst/>
          </a:prstGeom>
          <a:noFill/>
          <a:ln>
            <a:noFill/>
          </a:ln>
        </p:spPr>
        <p:txBody>
          <a:bodyPr anchorCtr="0" anchor="t" bIns="34275" lIns="68575" spcFirstLastPara="1" rIns="68575" wrap="square" tIns="34275">
            <a:noAutofit/>
          </a:bodyPr>
          <a:lstStyle/>
          <a:p>
            <a:pPr indent="0" lvl="0" marL="0" rtl="0" algn="l">
              <a:lnSpc>
                <a:spcPct val="70000"/>
              </a:lnSpc>
              <a:spcBef>
                <a:spcPts val="0"/>
              </a:spcBef>
              <a:spcAft>
                <a:spcPts val="0"/>
              </a:spcAft>
              <a:buClr>
                <a:schemeClr val="dk1"/>
              </a:buClr>
              <a:buSzPts val="1400"/>
              <a:buNone/>
            </a:pPr>
            <a:r>
              <a:t/>
            </a:r>
            <a:endParaRPr b="1" sz="1400" u="sng">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3000"/>
              <a:buNone/>
            </a:pPr>
            <a:r>
              <a:rPr b="1" lang="en" sz="1400">
                <a:solidFill>
                  <a:srgbClr val="000000"/>
                </a:solidFill>
                <a:latin typeface="Times New Roman"/>
                <a:ea typeface="Times New Roman"/>
                <a:cs typeface="Times New Roman"/>
                <a:sym typeface="Times New Roman"/>
              </a:rPr>
              <a:t>Cases</a:t>
            </a:r>
            <a:endParaRPr b="1" sz="1400">
              <a:solidFill>
                <a:srgbClr val="000000"/>
              </a:solidFill>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3000"/>
              <a:buNone/>
            </a:pPr>
            <a:r>
              <a:t/>
            </a:r>
            <a:endParaRPr b="1">
              <a:solidFill>
                <a:srgbClr val="000000"/>
              </a:solidFill>
              <a:latin typeface="Times New Roman"/>
              <a:ea typeface="Times New Roman"/>
              <a:cs typeface="Times New Roman"/>
              <a:sym typeface="Times New Roman"/>
            </a:endParaRPr>
          </a:p>
          <a:p>
            <a:pPr indent="0" lvl="0" marL="457200" rtl="0" algn="ctr">
              <a:lnSpc>
                <a:spcPct val="100000"/>
              </a:lnSpc>
              <a:spcBef>
                <a:spcPts val="800"/>
              </a:spcBef>
              <a:spcAft>
                <a:spcPts val="0"/>
              </a:spcAft>
              <a:buNone/>
            </a:pPr>
            <a:r>
              <a:t/>
            </a:r>
            <a:endParaRPr b="1" sz="1400">
              <a:solidFill>
                <a:srgbClr val="000000"/>
              </a:solidFill>
              <a:latin typeface="Times New Roman"/>
              <a:ea typeface="Times New Roman"/>
              <a:cs typeface="Times New Roman"/>
              <a:sym typeface="Times New Roman"/>
            </a:endParaRPr>
          </a:p>
          <a:p>
            <a:pPr indent="0" lvl="0" marL="457200" rtl="0" algn="l">
              <a:lnSpc>
                <a:spcPct val="100000"/>
              </a:lnSpc>
              <a:spcBef>
                <a:spcPts val="800"/>
              </a:spcBef>
              <a:spcAft>
                <a:spcPts val="0"/>
              </a:spcAft>
              <a:buNone/>
            </a:pPr>
            <a:r>
              <a:t/>
            </a:r>
            <a:endParaRPr sz="1200">
              <a:solidFill>
                <a:srgbClr val="000000"/>
              </a:solidFill>
              <a:latin typeface="Times New Roman"/>
              <a:ea typeface="Times New Roman"/>
              <a:cs typeface="Times New Roman"/>
              <a:sym typeface="Times New Roman"/>
            </a:endParaRPr>
          </a:p>
          <a:p>
            <a:pPr indent="0" lvl="0" marL="177800" rtl="0" algn="l">
              <a:lnSpc>
                <a:spcPct val="100000"/>
              </a:lnSpc>
              <a:spcBef>
                <a:spcPts val="800"/>
              </a:spcBef>
              <a:spcAft>
                <a:spcPts val="0"/>
              </a:spcAft>
              <a:buNone/>
            </a:pPr>
            <a:r>
              <a:t/>
            </a:r>
            <a:endParaRPr sz="1100">
              <a:solidFill>
                <a:srgbClr val="000000"/>
              </a:solidFill>
            </a:endParaRPr>
          </a:p>
          <a:p>
            <a:pPr indent="0" lvl="0" marL="0" rtl="0" algn="l">
              <a:lnSpc>
                <a:spcPct val="100000"/>
              </a:lnSpc>
              <a:spcBef>
                <a:spcPts val="800"/>
              </a:spcBef>
              <a:spcAft>
                <a:spcPts val="0"/>
              </a:spcAft>
              <a:buNone/>
            </a:pPr>
            <a:r>
              <a:rPr lang="en" sz="1800">
                <a:solidFill>
                  <a:srgbClr val="000000"/>
                </a:solidFill>
                <a:latin typeface="Times New Roman"/>
                <a:ea typeface="Times New Roman"/>
                <a:cs typeface="Times New Roman"/>
                <a:sym typeface="Times New Roman"/>
              </a:rPr>
              <a:t> </a:t>
            </a:r>
            <a:endParaRPr sz="1100">
              <a:solidFill>
                <a:srgbClr val="000000"/>
              </a:solidFill>
            </a:endParaRPr>
          </a:p>
          <a:p>
            <a:pPr indent="0" lvl="0" marL="0" rtl="0" algn="l">
              <a:lnSpc>
                <a:spcPct val="100000"/>
              </a:lnSpc>
              <a:spcBef>
                <a:spcPts val="800"/>
              </a:spcBef>
              <a:spcAft>
                <a:spcPts val="0"/>
              </a:spcAft>
              <a:buNone/>
            </a:pPr>
            <a:r>
              <a:rPr lang="en" sz="1800">
                <a:solidFill>
                  <a:srgbClr val="000000"/>
                </a:solidFill>
                <a:latin typeface="Times New Roman"/>
                <a:ea typeface="Times New Roman"/>
                <a:cs typeface="Times New Roman"/>
                <a:sym typeface="Times New Roman"/>
              </a:rPr>
              <a:t> </a:t>
            </a:r>
            <a:endParaRPr sz="1100"/>
          </a:p>
          <a:p>
            <a:pPr indent="0" lvl="0" marL="177800" rtl="0" algn="l">
              <a:lnSpc>
                <a:spcPct val="100000"/>
              </a:lnSpc>
              <a:spcBef>
                <a:spcPts val="800"/>
              </a:spcBef>
              <a:spcAft>
                <a:spcPts val="0"/>
              </a:spcAft>
              <a:buNone/>
            </a:pPr>
            <a:r>
              <a:t/>
            </a:r>
            <a:endParaRPr sz="1100"/>
          </a:p>
          <a:p>
            <a:pPr indent="0" lvl="0" marL="0" rtl="0" algn="l">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l">
              <a:lnSpc>
                <a:spcPct val="70000"/>
              </a:lnSpc>
              <a:spcBef>
                <a:spcPts val="800"/>
              </a:spcBef>
              <a:spcAft>
                <a:spcPts val="0"/>
              </a:spcAft>
              <a:buClr>
                <a:schemeClr val="dk1"/>
              </a:buClr>
              <a:buSzPts val="500"/>
              <a:buNone/>
            </a:pPr>
            <a:r>
              <a:rPr b="1" lang="en" sz="500">
                <a:latin typeface="Times New Roman"/>
                <a:ea typeface="Times New Roman"/>
                <a:cs typeface="Times New Roman"/>
                <a:sym typeface="Times New Roman"/>
              </a:rPr>
              <a:t>	</a:t>
            </a:r>
            <a:endParaRPr i="1" sz="4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400"/>
              <a:buNone/>
            </a:pPr>
            <a:r>
              <a:t/>
            </a:r>
            <a:endParaRPr i="1" sz="4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800"/>
              <a:buNone/>
            </a:pPr>
            <a:r>
              <a:t/>
            </a:r>
            <a:endParaRPr b="1" sz="8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l">
              <a:lnSpc>
                <a:spcPct val="70000"/>
              </a:lnSpc>
              <a:spcBef>
                <a:spcPts val="800"/>
              </a:spcBef>
              <a:spcAft>
                <a:spcPts val="0"/>
              </a:spcAft>
              <a:buClr>
                <a:schemeClr val="dk1"/>
              </a:buClr>
              <a:buSzPts val="500"/>
              <a:buNone/>
            </a:pPr>
            <a:r>
              <a:rPr b="1" lang="en" sz="500">
                <a:latin typeface="Times New Roman"/>
                <a:ea typeface="Times New Roman"/>
                <a:cs typeface="Times New Roman"/>
                <a:sym typeface="Times New Roman"/>
              </a:rPr>
              <a:t> </a:t>
            </a:r>
            <a:endParaRPr sz="1100"/>
          </a:p>
          <a:p>
            <a:pPr indent="0" lvl="0" marL="0" rtl="0" algn="ctr">
              <a:lnSpc>
                <a:spcPct val="70000"/>
              </a:lnSpc>
              <a:spcBef>
                <a:spcPts val="800"/>
              </a:spcBef>
              <a:spcAft>
                <a:spcPts val="0"/>
              </a:spcAft>
              <a:buClr>
                <a:schemeClr val="dk1"/>
              </a:buClr>
              <a:buSzPts val="500"/>
              <a:buNone/>
            </a:pPr>
            <a:r>
              <a:rPr lang="en" sz="500">
                <a:latin typeface="Times New Roman"/>
                <a:ea typeface="Times New Roman"/>
                <a:cs typeface="Times New Roman"/>
                <a:sym typeface="Times New Roman"/>
              </a:rPr>
              <a:t> </a:t>
            </a:r>
            <a:endParaRPr sz="1100"/>
          </a:p>
          <a:p>
            <a:pPr indent="0" lvl="1" marL="342900" rtl="0" algn="l">
              <a:lnSpc>
                <a:spcPct val="70000"/>
              </a:lnSpc>
              <a:spcBef>
                <a:spcPts val="400"/>
              </a:spcBef>
              <a:spcAft>
                <a:spcPts val="0"/>
              </a:spcAft>
              <a:buClr>
                <a:schemeClr val="dk1"/>
              </a:buClr>
              <a:buSzPts val="500"/>
              <a:buNone/>
            </a:pPr>
            <a:r>
              <a:t/>
            </a:r>
            <a:endParaRPr sz="500">
              <a:latin typeface="Times New Roman"/>
              <a:ea typeface="Times New Roman"/>
              <a:cs typeface="Times New Roman"/>
              <a:sym typeface="Times New Roman"/>
            </a:endParaRPr>
          </a:p>
          <a:p>
            <a:pPr indent="-152400" lvl="1" marL="520700" rtl="0" algn="l">
              <a:lnSpc>
                <a:spcPct val="70000"/>
              </a:lnSpc>
              <a:spcBef>
                <a:spcPts val="400"/>
              </a:spcBef>
              <a:spcAft>
                <a:spcPts val="0"/>
              </a:spcAft>
              <a:buClr>
                <a:schemeClr val="dk1"/>
              </a:buClr>
              <a:buSzPts val="500"/>
              <a:buFont typeface="Noto Sans Symbols"/>
              <a:buNone/>
            </a:pPr>
            <a:r>
              <a:t/>
            </a:r>
            <a:endParaRPr b="1" sz="500">
              <a:latin typeface="Times New Roman"/>
              <a:ea typeface="Times New Roman"/>
              <a:cs typeface="Times New Roman"/>
              <a:sym typeface="Times New Roman"/>
            </a:endParaRPr>
          </a:p>
          <a:p>
            <a:pPr indent="0" lvl="1" marL="0" rtl="0" algn="l">
              <a:lnSpc>
                <a:spcPct val="70000"/>
              </a:lnSpc>
              <a:spcBef>
                <a:spcPts val="400"/>
              </a:spcBef>
              <a:spcAft>
                <a:spcPts val="1600"/>
              </a:spcAft>
              <a:buClr>
                <a:schemeClr val="dk1"/>
              </a:buClr>
              <a:buSzPts val="400"/>
              <a:buNone/>
            </a:pPr>
            <a:r>
              <a:t/>
            </a:r>
            <a:endParaRPr b="1" sz="400">
              <a:latin typeface="Times New Roman"/>
              <a:ea typeface="Times New Roman"/>
              <a:cs typeface="Times New Roman"/>
              <a:sym typeface="Times New Roman"/>
            </a:endParaRPr>
          </a:p>
        </p:txBody>
      </p:sp>
      <p:sp>
        <p:nvSpPr>
          <p:cNvPr id="668" name="Google Shape;668;p77"/>
          <p:cNvSpPr/>
          <p:nvPr/>
        </p:nvSpPr>
        <p:spPr>
          <a:xfrm>
            <a:off x="0" y="0"/>
            <a:ext cx="9144000" cy="144600"/>
          </a:xfrm>
          <a:prstGeom prst="rect">
            <a:avLst/>
          </a:prstGeom>
          <a:solidFill>
            <a:srgbClr val="000000"/>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669" name="Google Shape;669;p77"/>
          <p:cNvSpPr/>
          <p:nvPr/>
        </p:nvSpPr>
        <p:spPr>
          <a:xfrm>
            <a:off x="0" y="5029200"/>
            <a:ext cx="9144000" cy="144600"/>
          </a:xfrm>
          <a:prstGeom prst="rect">
            <a:avLst/>
          </a:prstGeom>
          <a:solidFill>
            <a:srgbClr val="000000"/>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pic>
        <p:nvPicPr>
          <p:cNvPr id="670" name="Google Shape;670;p77"/>
          <p:cNvPicPr preferRelativeResize="0"/>
          <p:nvPr/>
        </p:nvPicPr>
        <p:blipFill>
          <a:blip r:embed="rId3">
            <a:alphaModFix/>
          </a:blip>
          <a:stretch>
            <a:fillRect/>
          </a:stretch>
        </p:blipFill>
        <p:spPr>
          <a:xfrm>
            <a:off x="63125" y="4601200"/>
            <a:ext cx="309150" cy="309150"/>
          </a:xfrm>
          <a:prstGeom prst="rect">
            <a:avLst/>
          </a:prstGeom>
          <a:noFill/>
          <a:ln>
            <a:noFill/>
          </a:ln>
        </p:spPr>
      </p:pic>
      <p:pic>
        <p:nvPicPr>
          <p:cNvPr id="671" name="Google Shape;671;p77"/>
          <p:cNvPicPr preferRelativeResize="0"/>
          <p:nvPr/>
        </p:nvPicPr>
        <p:blipFill>
          <a:blip r:embed="rId3">
            <a:alphaModFix/>
          </a:blip>
          <a:stretch>
            <a:fillRect/>
          </a:stretch>
        </p:blipFill>
        <p:spPr>
          <a:xfrm>
            <a:off x="8765300" y="4601200"/>
            <a:ext cx="309150" cy="309150"/>
          </a:xfrm>
          <a:prstGeom prst="rect">
            <a:avLst/>
          </a:prstGeom>
          <a:noFill/>
          <a:ln>
            <a:noFill/>
          </a:ln>
        </p:spPr>
      </p:pic>
      <p:sp>
        <p:nvSpPr>
          <p:cNvPr id="672" name="Google Shape;672;p77"/>
          <p:cNvSpPr/>
          <p:nvPr/>
        </p:nvSpPr>
        <p:spPr>
          <a:xfrm>
            <a:off x="501600" y="3322825"/>
            <a:ext cx="2474400" cy="11058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77"/>
          <p:cNvSpPr txBox="1"/>
          <p:nvPr/>
        </p:nvSpPr>
        <p:spPr>
          <a:xfrm>
            <a:off x="620275" y="3399025"/>
            <a:ext cx="2685900" cy="158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latin typeface="Times New Roman"/>
                <a:ea typeface="Times New Roman"/>
                <a:cs typeface="Times New Roman"/>
                <a:sym typeface="Times New Roman"/>
              </a:rPr>
              <a:t>PK			FKs</a:t>
            </a:r>
            <a:endParaRPr sz="900">
              <a:latin typeface="Times New Roman"/>
              <a:ea typeface="Times New Roman"/>
              <a:cs typeface="Times New Roman"/>
              <a:sym typeface="Times New Roman"/>
            </a:endParaRPr>
          </a:p>
          <a:p>
            <a:pPr indent="0" lvl="0" marL="0" rtl="0" algn="l">
              <a:spcBef>
                <a:spcPts val="0"/>
              </a:spcBef>
              <a:spcAft>
                <a:spcPts val="0"/>
              </a:spcAft>
              <a:buNone/>
            </a:pPr>
            <a:r>
              <a:rPr lang="en" sz="900">
                <a:latin typeface="Times New Roman"/>
                <a:ea typeface="Times New Roman"/>
                <a:cs typeface="Times New Roman"/>
                <a:sym typeface="Times New Roman"/>
              </a:rPr>
              <a:t>------------			------------	</a:t>
            </a:r>
            <a:endParaRPr sz="900">
              <a:latin typeface="Times New Roman"/>
              <a:ea typeface="Times New Roman"/>
              <a:cs typeface="Times New Roman"/>
              <a:sym typeface="Times New Roman"/>
            </a:endParaRPr>
          </a:p>
          <a:p>
            <a:pPr indent="0" lvl="0" marL="0" rtl="0" algn="l">
              <a:spcBef>
                <a:spcPts val="0"/>
              </a:spcBef>
              <a:spcAft>
                <a:spcPts val="0"/>
              </a:spcAft>
              <a:buNone/>
            </a:pPr>
            <a:r>
              <a:rPr lang="en" sz="900">
                <a:latin typeface="Times New Roman"/>
                <a:ea typeface="Times New Roman"/>
                <a:cs typeface="Times New Roman"/>
                <a:sym typeface="Times New Roman"/>
              </a:rPr>
              <a:t>CASE_ID		CON_ID</a:t>
            </a:r>
            <a:endParaRPr sz="900">
              <a:latin typeface="Times New Roman"/>
              <a:ea typeface="Times New Roman"/>
              <a:cs typeface="Times New Roman"/>
              <a:sym typeface="Times New Roman"/>
            </a:endParaRPr>
          </a:p>
          <a:p>
            <a:pPr indent="0" lvl="0" marL="0" rtl="0" algn="l">
              <a:spcBef>
                <a:spcPts val="0"/>
              </a:spcBef>
              <a:spcAft>
                <a:spcPts val="0"/>
              </a:spcAft>
              <a:buNone/>
            </a:pPr>
            <a:r>
              <a:rPr lang="en" sz="900">
                <a:latin typeface="Times New Roman"/>
                <a:ea typeface="Times New Roman"/>
                <a:cs typeface="Times New Roman"/>
                <a:sym typeface="Times New Roman"/>
              </a:rPr>
              <a:t>			ACCT_ID</a:t>
            </a:r>
            <a:endParaRPr sz="900">
              <a:latin typeface="Times New Roman"/>
              <a:ea typeface="Times New Roman"/>
              <a:cs typeface="Times New Roman"/>
              <a:sym typeface="Times New Roman"/>
            </a:endParaRPr>
          </a:p>
          <a:p>
            <a:pPr indent="0" lvl="0" marL="0" rtl="0" algn="l">
              <a:spcBef>
                <a:spcPts val="0"/>
              </a:spcBef>
              <a:spcAft>
                <a:spcPts val="0"/>
              </a:spcAft>
              <a:buNone/>
            </a:pPr>
            <a:r>
              <a:rPr lang="en" sz="900">
                <a:latin typeface="Times New Roman"/>
                <a:ea typeface="Times New Roman"/>
                <a:cs typeface="Times New Roman"/>
                <a:sym typeface="Times New Roman"/>
              </a:rPr>
              <a:t>			LEAD_ID</a:t>
            </a:r>
            <a:endParaRPr sz="900">
              <a:latin typeface="Times New Roman"/>
              <a:ea typeface="Times New Roman"/>
              <a:cs typeface="Times New Roman"/>
              <a:sym typeface="Times New Roman"/>
            </a:endParaRPr>
          </a:p>
          <a:p>
            <a:pPr indent="0" lvl="0" marL="0" rtl="0" algn="l">
              <a:spcBef>
                <a:spcPts val="0"/>
              </a:spcBef>
              <a:spcAft>
                <a:spcPts val="0"/>
              </a:spcAft>
              <a:buNone/>
            </a:pPr>
            <a:r>
              <a:rPr lang="en" sz="900">
                <a:latin typeface="Times New Roman"/>
                <a:ea typeface="Times New Roman"/>
                <a:cs typeface="Times New Roman"/>
                <a:sym typeface="Times New Roman"/>
              </a:rPr>
              <a:t>			ASSET_ID</a:t>
            </a:r>
            <a:endParaRPr sz="900">
              <a:latin typeface="Times New Roman"/>
              <a:ea typeface="Times New Roman"/>
              <a:cs typeface="Times New Roman"/>
              <a:sym typeface="Times New Roman"/>
            </a:endParaRPr>
          </a:p>
          <a:p>
            <a:pPr indent="0" lvl="0" marL="0" rtl="0" algn="l">
              <a:spcBef>
                <a:spcPts val="0"/>
              </a:spcBef>
              <a:spcAft>
                <a:spcPts val="0"/>
              </a:spcAft>
              <a:buNone/>
            </a:pPr>
            <a:r>
              <a:rPr lang="en" sz="900">
                <a:latin typeface="Times New Roman"/>
                <a:ea typeface="Times New Roman"/>
                <a:cs typeface="Times New Roman"/>
                <a:sym typeface="Times New Roman"/>
              </a:rPr>
              <a:t>			</a:t>
            </a:r>
            <a:endParaRPr sz="900">
              <a:latin typeface="Times New Roman"/>
              <a:ea typeface="Times New Roman"/>
              <a:cs typeface="Times New Roman"/>
              <a:sym typeface="Times New Roman"/>
            </a:endParaRPr>
          </a:p>
          <a:p>
            <a:pPr indent="0" lvl="0" marL="0" rtl="0" algn="l">
              <a:spcBef>
                <a:spcPts val="0"/>
              </a:spcBef>
              <a:spcAft>
                <a:spcPts val="0"/>
              </a:spcAft>
              <a:buNone/>
            </a:pPr>
            <a:r>
              <a:rPr lang="en" sz="900">
                <a:latin typeface="Times New Roman"/>
                <a:ea typeface="Times New Roman"/>
                <a:cs typeface="Times New Roman"/>
                <a:sym typeface="Times New Roman"/>
              </a:rPr>
              <a:t>			</a:t>
            </a:r>
            <a:endParaRPr sz="900">
              <a:latin typeface="Times New Roman"/>
              <a:ea typeface="Times New Roman"/>
              <a:cs typeface="Times New Roman"/>
              <a:sym typeface="Times New Roman"/>
            </a:endParaRPr>
          </a:p>
          <a:p>
            <a:pPr indent="0" lvl="0" marL="0" rtl="0" algn="l">
              <a:spcBef>
                <a:spcPts val="0"/>
              </a:spcBef>
              <a:spcAft>
                <a:spcPts val="0"/>
              </a:spcAft>
              <a:buNone/>
            </a:pPr>
            <a:r>
              <a:t/>
            </a:r>
            <a:endParaRPr sz="900">
              <a:latin typeface="Times New Roman"/>
              <a:ea typeface="Times New Roman"/>
              <a:cs typeface="Times New Roman"/>
              <a:sym typeface="Times New Roman"/>
            </a:endParaRPr>
          </a:p>
        </p:txBody>
      </p:sp>
      <p:pic>
        <p:nvPicPr>
          <p:cNvPr id="674" name="Google Shape;674;p77"/>
          <p:cNvPicPr preferRelativeResize="0"/>
          <p:nvPr/>
        </p:nvPicPr>
        <p:blipFill>
          <a:blip r:embed="rId4">
            <a:alphaModFix/>
          </a:blip>
          <a:stretch>
            <a:fillRect/>
          </a:stretch>
        </p:blipFill>
        <p:spPr>
          <a:xfrm>
            <a:off x="544300" y="1009551"/>
            <a:ext cx="8055400" cy="1753125"/>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8" name="Shape 678"/>
        <p:cNvGrpSpPr/>
        <p:nvPr/>
      </p:nvGrpSpPr>
      <p:grpSpPr>
        <a:xfrm>
          <a:off x="0" y="0"/>
          <a:ext cx="0" cy="0"/>
          <a:chOff x="0" y="0"/>
          <a:chExt cx="0" cy="0"/>
        </a:xfrm>
      </p:grpSpPr>
      <p:sp>
        <p:nvSpPr>
          <p:cNvPr id="679" name="Google Shape;679;p78"/>
          <p:cNvSpPr txBox="1"/>
          <p:nvPr>
            <p:ph idx="1" type="body"/>
          </p:nvPr>
        </p:nvSpPr>
        <p:spPr>
          <a:xfrm>
            <a:off x="750428" y="-28996"/>
            <a:ext cx="7886700" cy="4020000"/>
          </a:xfrm>
          <a:prstGeom prst="rect">
            <a:avLst/>
          </a:prstGeom>
          <a:noFill/>
          <a:ln>
            <a:noFill/>
          </a:ln>
        </p:spPr>
        <p:txBody>
          <a:bodyPr anchorCtr="0" anchor="t" bIns="34275" lIns="68575" spcFirstLastPara="1" rIns="68575" wrap="square" tIns="34275">
            <a:noAutofit/>
          </a:bodyPr>
          <a:lstStyle/>
          <a:p>
            <a:pPr indent="0" lvl="0" marL="0" rtl="0" algn="l">
              <a:lnSpc>
                <a:spcPct val="70000"/>
              </a:lnSpc>
              <a:spcBef>
                <a:spcPts val="0"/>
              </a:spcBef>
              <a:spcAft>
                <a:spcPts val="0"/>
              </a:spcAft>
              <a:buClr>
                <a:schemeClr val="dk1"/>
              </a:buClr>
              <a:buSzPts val="1400"/>
              <a:buNone/>
            </a:pPr>
            <a:r>
              <a:t/>
            </a:r>
            <a:endParaRPr b="1" sz="1400" u="sng">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3000"/>
              <a:buNone/>
            </a:pPr>
            <a:r>
              <a:rPr b="1" lang="en" sz="1400">
                <a:solidFill>
                  <a:srgbClr val="000000"/>
                </a:solidFill>
                <a:latin typeface="Times New Roman"/>
                <a:ea typeface="Times New Roman"/>
                <a:cs typeface="Times New Roman"/>
                <a:sym typeface="Times New Roman"/>
              </a:rPr>
              <a:t>Employees</a:t>
            </a:r>
            <a:endParaRPr b="1" sz="1400">
              <a:solidFill>
                <a:srgbClr val="000000"/>
              </a:solidFill>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3000"/>
              <a:buNone/>
            </a:pPr>
            <a:r>
              <a:t/>
            </a:r>
            <a:endParaRPr b="1">
              <a:solidFill>
                <a:srgbClr val="000000"/>
              </a:solidFill>
              <a:latin typeface="Times New Roman"/>
              <a:ea typeface="Times New Roman"/>
              <a:cs typeface="Times New Roman"/>
              <a:sym typeface="Times New Roman"/>
            </a:endParaRPr>
          </a:p>
          <a:p>
            <a:pPr indent="0" lvl="0" marL="457200" rtl="0" algn="ctr">
              <a:lnSpc>
                <a:spcPct val="100000"/>
              </a:lnSpc>
              <a:spcBef>
                <a:spcPts val="800"/>
              </a:spcBef>
              <a:spcAft>
                <a:spcPts val="0"/>
              </a:spcAft>
              <a:buNone/>
            </a:pPr>
            <a:r>
              <a:t/>
            </a:r>
            <a:endParaRPr b="1" sz="1400">
              <a:solidFill>
                <a:srgbClr val="000000"/>
              </a:solidFill>
              <a:latin typeface="Times New Roman"/>
              <a:ea typeface="Times New Roman"/>
              <a:cs typeface="Times New Roman"/>
              <a:sym typeface="Times New Roman"/>
            </a:endParaRPr>
          </a:p>
          <a:p>
            <a:pPr indent="0" lvl="0" marL="457200" rtl="0" algn="l">
              <a:lnSpc>
                <a:spcPct val="100000"/>
              </a:lnSpc>
              <a:spcBef>
                <a:spcPts val="800"/>
              </a:spcBef>
              <a:spcAft>
                <a:spcPts val="0"/>
              </a:spcAft>
              <a:buNone/>
            </a:pPr>
            <a:r>
              <a:t/>
            </a:r>
            <a:endParaRPr sz="1200">
              <a:solidFill>
                <a:srgbClr val="000000"/>
              </a:solidFill>
              <a:latin typeface="Times New Roman"/>
              <a:ea typeface="Times New Roman"/>
              <a:cs typeface="Times New Roman"/>
              <a:sym typeface="Times New Roman"/>
            </a:endParaRPr>
          </a:p>
          <a:p>
            <a:pPr indent="0" lvl="0" marL="177800" rtl="0" algn="l">
              <a:lnSpc>
                <a:spcPct val="100000"/>
              </a:lnSpc>
              <a:spcBef>
                <a:spcPts val="800"/>
              </a:spcBef>
              <a:spcAft>
                <a:spcPts val="0"/>
              </a:spcAft>
              <a:buNone/>
            </a:pPr>
            <a:r>
              <a:t/>
            </a:r>
            <a:endParaRPr sz="1100">
              <a:solidFill>
                <a:srgbClr val="000000"/>
              </a:solidFill>
            </a:endParaRPr>
          </a:p>
          <a:p>
            <a:pPr indent="0" lvl="0" marL="0" rtl="0" algn="l">
              <a:lnSpc>
                <a:spcPct val="100000"/>
              </a:lnSpc>
              <a:spcBef>
                <a:spcPts val="800"/>
              </a:spcBef>
              <a:spcAft>
                <a:spcPts val="0"/>
              </a:spcAft>
              <a:buNone/>
            </a:pPr>
            <a:r>
              <a:rPr lang="en" sz="1800">
                <a:solidFill>
                  <a:srgbClr val="000000"/>
                </a:solidFill>
                <a:latin typeface="Times New Roman"/>
                <a:ea typeface="Times New Roman"/>
                <a:cs typeface="Times New Roman"/>
                <a:sym typeface="Times New Roman"/>
              </a:rPr>
              <a:t> </a:t>
            </a:r>
            <a:endParaRPr sz="1100">
              <a:solidFill>
                <a:srgbClr val="000000"/>
              </a:solidFill>
            </a:endParaRPr>
          </a:p>
          <a:p>
            <a:pPr indent="0" lvl="0" marL="0" rtl="0" algn="l">
              <a:lnSpc>
                <a:spcPct val="100000"/>
              </a:lnSpc>
              <a:spcBef>
                <a:spcPts val="800"/>
              </a:spcBef>
              <a:spcAft>
                <a:spcPts val="0"/>
              </a:spcAft>
              <a:buNone/>
            </a:pPr>
            <a:r>
              <a:rPr lang="en" sz="1800">
                <a:solidFill>
                  <a:srgbClr val="000000"/>
                </a:solidFill>
                <a:latin typeface="Times New Roman"/>
                <a:ea typeface="Times New Roman"/>
                <a:cs typeface="Times New Roman"/>
                <a:sym typeface="Times New Roman"/>
              </a:rPr>
              <a:t> </a:t>
            </a:r>
            <a:endParaRPr sz="1100"/>
          </a:p>
          <a:p>
            <a:pPr indent="0" lvl="0" marL="177800" rtl="0" algn="l">
              <a:lnSpc>
                <a:spcPct val="100000"/>
              </a:lnSpc>
              <a:spcBef>
                <a:spcPts val="800"/>
              </a:spcBef>
              <a:spcAft>
                <a:spcPts val="0"/>
              </a:spcAft>
              <a:buNone/>
            </a:pPr>
            <a:r>
              <a:t/>
            </a:r>
            <a:endParaRPr sz="1100"/>
          </a:p>
          <a:p>
            <a:pPr indent="0" lvl="0" marL="0" rtl="0" algn="l">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l">
              <a:lnSpc>
                <a:spcPct val="70000"/>
              </a:lnSpc>
              <a:spcBef>
                <a:spcPts val="800"/>
              </a:spcBef>
              <a:spcAft>
                <a:spcPts val="0"/>
              </a:spcAft>
              <a:buClr>
                <a:schemeClr val="dk1"/>
              </a:buClr>
              <a:buSzPts val="500"/>
              <a:buNone/>
            </a:pPr>
            <a:r>
              <a:rPr b="1" lang="en" sz="500">
                <a:latin typeface="Times New Roman"/>
                <a:ea typeface="Times New Roman"/>
                <a:cs typeface="Times New Roman"/>
                <a:sym typeface="Times New Roman"/>
              </a:rPr>
              <a:t>	</a:t>
            </a:r>
            <a:endParaRPr i="1" sz="4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400"/>
              <a:buNone/>
            </a:pPr>
            <a:r>
              <a:t/>
            </a:r>
            <a:endParaRPr i="1" sz="4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800"/>
              <a:buNone/>
            </a:pPr>
            <a:r>
              <a:t/>
            </a:r>
            <a:endParaRPr b="1" sz="8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l">
              <a:lnSpc>
                <a:spcPct val="70000"/>
              </a:lnSpc>
              <a:spcBef>
                <a:spcPts val="800"/>
              </a:spcBef>
              <a:spcAft>
                <a:spcPts val="0"/>
              </a:spcAft>
              <a:buClr>
                <a:schemeClr val="dk1"/>
              </a:buClr>
              <a:buSzPts val="500"/>
              <a:buNone/>
            </a:pPr>
            <a:r>
              <a:rPr b="1" lang="en" sz="500">
                <a:latin typeface="Times New Roman"/>
                <a:ea typeface="Times New Roman"/>
                <a:cs typeface="Times New Roman"/>
                <a:sym typeface="Times New Roman"/>
              </a:rPr>
              <a:t> </a:t>
            </a:r>
            <a:endParaRPr sz="1100"/>
          </a:p>
          <a:p>
            <a:pPr indent="0" lvl="0" marL="0" rtl="0" algn="ctr">
              <a:lnSpc>
                <a:spcPct val="70000"/>
              </a:lnSpc>
              <a:spcBef>
                <a:spcPts val="800"/>
              </a:spcBef>
              <a:spcAft>
                <a:spcPts val="0"/>
              </a:spcAft>
              <a:buClr>
                <a:schemeClr val="dk1"/>
              </a:buClr>
              <a:buSzPts val="500"/>
              <a:buNone/>
            </a:pPr>
            <a:r>
              <a:rPr lang="en" sz="500">
                <a:latin typeface="Times New Roman"/>
                <a:ea typeface="Times New Roman"/>
                <a:cs typeface="Times New Roman"/>
                <a:sym typeface="Times New Roman"/>
              </a:rPr>
              <a:t> </a:t>
            </a:r>
            <a:endParaRPr sz="1100"/>
          </a:p>
          <a:p>
            <a:pPr indent="0" lvl="1" marL="342900" rtl="0" algn="l">
              <a:lnSpc>
                <a:spcPct val="70000"/>
              </a:lnSpc>
              <a:spcBef>
                <a:spcPts val="400"/>
              </a:spcBef>
              <a:spcAft>
                <a:spcPts val="0"/>
              </a:spcAft>
              <a:buClr>
                <a:schemeClr val="dk1"/>
              </a:buClr>
              <a:buSzPts val="500"/>
              <a:buNone/>
            </a:pPr>
            <a:r>
              <a:t/>
            </a:r>
            <a:endParaRPr sz="500">
              <a:latin typeface="Times New Roman"/>
              <a:ea typeface="Times New Roman"/>
              <a:cs typeface="Times New Roman"/>
              <a:sym typeface="Times New Roman"/>
            </a:endParaRPr>
          </a:p>
          <a:p>
            <a:pPr indent="-152400" lvl="1" marL="520700" rtl="0" algn="l">
              <a:lnSpc>
                <a:spcPct val="70000"/>
              </a:lnSpc>
              <a:spcBef>
                <a:spcPts val="400"/>
              </a:spcBef>
              <a:spcAft>
                <a:spcPts val="0"/>
              </a:spcAft>
              <a:buClr>
                <a:schemeClr val="dk1"/>
              </a:buClr>
              <a:buSzPts val="500"/>
              <a:buFont typeface="Noto Sans Symbols"/>
              <a:buNone/>
            </a:pPr>
            <a:r>
              <a:t/>
            </a:r>
            <a:endParaRPr b="1" sz="500">
              <a:latin typeface="Times New Roman"/>
              <a:ea typeface="Times New Roman"/>
              <a:cs typeface="Times New Roman"/>
              <a:sym typeface="Times New Roman"/>
            </a:endParaRPr>
          </a:p>
          <a:p>
            <a:pPr indent="0" lvl="1" marL="0" rtl="0" algn="l">
              <a:lnSpc>
                <a:spcPct val="70000"/>
              </a:lnSpc>
              <a:spcBef>
                <a:spcPts val="400"/>
              </a:spcBef>
              <a:spcAft>
                <a:spcPts val="1600"/>
              </a:spcAft>
              <a:buClr>
                <a:schemeClr val="dk1"/>
              </a:buClr>
              <a:buSzPts val="400"/>
              <a:buNone/>
            </a:pPr>
            <a:r>
              <a:t/>
            </a:r>
            <a:endParaRPr b="1" sz="400">
              <a:latin typeface="Times New Roman"/>
              <a:ea typeface="Times New Roman"/>
              <a:cs typeface="Times New Roman"/>
              <a:sym typeface="Times New Roman"/>
            </a:endParaRPr>
          </a:p>
        </p:txBody>
      </p:sp>
      <p:sp>
        <p:nvSpPr>
          <p:cNvPr id="680" name="Google Shape;680;p78"/>
          <p:cNvSpPr/>
          <p:nvPr/>
        </p:nvSpPr>
        <p:spPr>
          <a:xfrm>
            <a:off x="0" y="0"/>
            <a:ext cx="9144000" cy="144600"/>
          </a:xfrm>
          <a:prstGeom prst="rect">
            <a:avLst/>
          </a:prstGeom>
          <a:solidFill>
            <a:srgbClr val="000000"/>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681" name="Google Shape;681;p78"/>
          <p:cNvSpPr/>
          <p:nvPr/>
        </p:nvSpPr>
        <p:spPr>
          <a:xfrm>
            <a:off x="0" y="5029200"/>
            <a:ext cx="9144000" cy="144600"/>
          </a:xfrm>
          <a:prstGeom prst="rect">
            <a:avLst/>
          </a:prstGeom>
          <a:solidFill>
            <a:srgbClr val="000000"/>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pic>
        <p:nvPicPr>
          <p:cNvPr id="682" name="Google Shape;682;p78"/>
          <p:cNvPicPr preferRelativeResize="0"/>
          <p:nvPr/>
        </p:nvPicPr>
        <p:blipFill>
          <a:blip r:embed="rId3">
            <a:alphaModFix/>
          </a:blip>
          <a:stretch>
            <a:fillRect/>
          </a:stretch>
        </p:blipFill>
        <p:spPr>
          <a:xfrm>
            <a:off x="63125" y="4601200"/>
            <a:ext cx="309150" cy="309150"/>
          </a:xfrm>
          <a:prstGeom prst="rect">
            <a:avLst/>
          </a:prstGeom>
          <a:noFill/>
          <a:ln>
            <a:noFill/>
          </a:ln>
        </p:spPr>
      </p:pic>
      <p:pic>
        <p:nvPicPr>
          <p:cNvPr id="683" name="Google Shape;683;p78"/>
          <p:cNvPicPr preferRelativeResize="0"/>
          <p:nvPr/>
        </p:nvPicPr>
        <p:blipFill>
          <a:blip r:embed="rId3">
            <a:alphaModFix/>
          </a:blip>
          <a:stretch>
            <a:fillRect/>
          </a:stretch>
        </p:blipFill>
        <p:spPr>
          <a:xfrm>
            <a:off x="8751300" y="4601200"/>
            <a:ext cx="309150" cy="309150"/>
          </a:xfrm>
          <a:prstGeom prst="rect">
            <a:avLst/>
          </a:prstGeom>
          <a:noFill/>
          <a:ln>
            <a:noFill/>
          </a:ln>
        </p:spPr>
      </p:pic>
      <p:sp>
        <p:nvSpPr>
          <p:cNvPr id="684" name="Google Shape;684;p78"/>
          <p:cNvSpPr/>
          <p:nvPr/>
        </p:nvSpPr>
        <p:spPr>
          <a:xfrm>
            <a:off x="196800" y="3094225"/>
            <a:ext cx="2358600" cy="8865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78"/>
          <p:cNvSpPr txBox="1"/>
          <p:nvPr/>
        </p:nvSpPr>
        <p:spPr>
          <a:xfrm>
            <a:off x="315475" y="3207725"/>
            <a:ext cx="2685900" cy="158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latin typeface="Times New Roman"/>
                <a:ea typeface="Times New Roman"/>
                <a:cs typeface="Times New Roman"/>
                <a:sym typeface="Times New Roman"/>
              </a:rPr>
              <a:t>PK			FKs</a:t>
            </a:r>
            <a:endParaRPr sz="900">
              <a:latin typeface="Times New Roman"/>
              <a:ea typeface="Times New Roman"/>
              <a:cs typeface="Times New Roman"/>
              <a:sym typeface="Times New Roman"/>
            </a:endParaRPr>
          </a:p>
          <a:p>
            <a:pPr indent="0" lvl="0" marL="0" rtl="0" algn="l">
              <a:spcBef>
                <a:spcPts val="0"/>
              </a:spcBef>
              <a:spcAft>
                <a:spcPts val="0"/>
              </a:spcAft>
              <a:buNone/>
            </a:pPr>
            <a:r>
              <a:rPr lang="en" sz="900">
                <a:latin typeface="Times New Roman"/>
                <a:ea typeface="Times New Roman"/>
                <a:cs typeface="Times New Roman"/>
                <a:sym typeface="Times New Roman"/>
              </a:rPr>
              <a:t>------------			------------	</a:t>
            </a:r>
            <a:endParaRPr sz="900">
              <a:latin typeface="Times New Roman"/>
              <a:ea typeface="Times New Roman"/>
              <a:cs typeface="Times New Roman"/>
              <a:sym typeface="Times New Roman"/>
            </a:endParaRPr>
          </a:p>
          <a:p>
            <a:pPr indent="0" lvl="0" marL="0" rtl="0" algn="l">
              <a:spcBef>
                <a:spcPts val="0"/>
              </a:spcBef>
              <a:spcAft>
                <a:spcPts val="0"/>
              </a:spcAft>
              <a:buNone/>
            </a:pPr>
            <a:r>
              <a:rPr lang="en" sz="900">
                <a:latin typeface="Times New Roman"/>
                <a:ea typeface="Times New Roman"/>
                <a:cs typeface="Times New Roman"/>
                <a:sym typeface="Times New Roman"/>
              </a:rPr>
              <a:t>EMP_ID			N/A</a:t>
            </a:r>
            <a:endParaRPr sz="900">
              <a:latin typeface="Times New Roman"/>
              <a:ea typeface="Times New Roman"/>
              <a:cs typeface="Times New Roman"/>
              <a:sym typeface="Times New Roman"/>
            </a:endParaRPr>
          </a:p>
          <a:p>
            <a:pPr indent="0" lvl="0" marL="0" rtl="0" algn="l">
              <a:spcBef>
                <a:spcPts val="0"/>
              </a:spcBef>
              <a:spcAft>
                <a:spcPts val="0"/>
              </a:spcAft>
              <a:buNone/>
            </a:pPr>
            <a:r>
              <a:rPr lang="en" sz="900">
                <a:latin typeface="Times New Roman"/>
                <a:ea typeface="Times New Roman"/>
                <a:cs typeface="Times New Roman"/>
                <a:sym typeface="Times New Roman"/>
              </a:rPr>
              <a:t>			</a:t>
            </a:r>
            <a:endParaRPr sz="900">
              <a:latin typeface="Times New Roman"/>
              <a:ea typeface="Times New Roman"/>
              <a:cs typeface="Times New Roman"/>
              <a:sym typeface="Times New Roman"/>
            </a:endParaRPr>
          </a:p>
          <a:p>
            <a:pPr indent="0" lvl="0" marL="0" rtl="0" algn="l">
              <a:spcBef>
                <a:spcPts val="0"/>
              </a:spcBef>
              <a:spcAft>
                <a:spcPts val="0"/>
              </a:spcAft>
              <a:buNone/>
            </a:pPr>
            <a:r>
              <a:rPr lang="en" sz="900">
                <a:latin typeface="Times New Roman"/>
                <a:ea typeface="Times New Roman"/>
                <a:cs typeface="Times New Roman"/>
                <a:sym typeface="Times New Roman"/>
              </a:rPr>
              <a:t>			</a:t>
            </a:r>
            <a:endParaRPr sz="900">
              <a:latin typeface="Times New Roman"/>
              <a:ea typeface="Times New Roman"/>
              <a:cs typeface="Times New Roman"/>
              <a:sym typeface="Times New Roman"/>
            </a:endParaRPr>
          </a:p>
          <a:p>
            <a:pPr indent="0" lvl="0" marL="0" rtl="0" algn="l">
              <a:spcBef>
                <a:spcPts val="0"/>
              </a:spcBef>
              <a:spcAft>
                <a:spcPts val="0"/>
              </a:spcAft>
              <a:buNone/>
            </a:pPr>
            <a:r>
              <a:t/>
            </a:r>
            <a:endParaRPr sz="900">
              <a:latin typeface="Times New Roman"/>
              <a:ea typeface="Times New Roman"/>
              <a:cs typeface="Times New Roman"/>
              <a:sym typeface="Times New Roman"/>
            </a:endParaRPr>
          </a:p>
        </p:txBody>
      </p:sp>
      <p:pic>
        <p:nvPicPr>
          <p:cNvPr id="686" name="Google Shape;686;p78"/>
          <p:cNvPicPr preferRelativeResize="0"/>
          <p:nvPr/>
        </p:nvPicPr>
        <p:blipFill>
          <a:blip r:embed="rId4">
            <a:alphaModFix/>
          </a:blip>
          <a:stretch>
            <a:fillRect/>
          </a:stretch>
        </p:blipFill>
        <p:spPr>
          <a:xfrm>
            <a:off x="215925" y="1277650"/>
            <a:ext cx="8630223" cy="1229650"/>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0" name="Shape 690"/>
        <p:cNvGrpSpPr/>
        <p:nvPr/>
      </p:nvGrpSpPr>
      <p:grpSpPr>
        <a:xfrm>
          <a:off x="0" y="0"/>
          <a:ext cx="0" cy="0"/>
          <a:chOff x="0" y="0"/>
          <a:chExt cx="0" cy="0"/>
        </a:xfrm>
      </p:grpSpPr>
      <p:sp>
        <p:nvSpPr>
          <p:cNvPr id="691" name="Google Shape;691;p79"/>
          <p:cNvSpPr txBox="1"/>
          <p:nvPr>
            <p:ph idx="1" type="body"/>
          </p:nvPr>
        </p:nvSpPr>
        <p:spPr>
          <a:xfrm>
            <a:off x="750428" y="-28996"/>
            <a:ext cx="7886700" cy="4020000"/>
          </a:xfrm>
          <a:prstGeom prst="rect">
            <a:avLst/>
          </a:prstGeom>
          <a:noFill/>
          <a:ln>
            <a:noFill/>
          </a:ln>
        </p:spPr>
        <p:txBody>
          <a:bodyPr anchorCtr="0" anchor="t" bIns="34275" lIns="68575" spcFirstLastPara="1" rIns="68575" wrap="square" tIns="34275">
            <a:noAutofit/>
          </a:bodyPr>
          <a:lstStyle/>
          <a:p>
            <a:pPr indent="0" lvl="0" marL="0" rtl="0" algn="l">
              <a:lnSpc>
                <a:spcPct val="70000"/>
              </a:lnSpc>
              <a:spcBef>
                <a:spcPts val="0"/>
              </a:spcBef>
              <a:spcAft>
                <a:spcPts val="0"/>
              </a:spcAft>
              <a:buClr>
                <a:schemeClr val="dk1"/>
              </a:buClr>
              <a:buSzPts val="1400"/>
              <a:buNone/>
            </a:pPr>
            <a:r>
              <a:t/>
            </a:r>
            <a:endParaRPr b="1" sz="1400" u="sng">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3000"/>
              <a:buNone/>
            </a:pPr>
            <a:r>
              <a:rPr b="1" lang="en" sz="1400">
                <a:solidFill>
                  <a:srgbClr val="000000"/>
                </a:solidFill>
                <a:latin typeface="Times New Roman"/>
                <a:ea typeface="Times New Roman"/>
                <a:cs typeface="Times New Roman"/>
                <a:sym typeface="Times New Roman"/>
              </a:rPr>
              <a:t>Reports</a:t>
            </a:r>
            <a:endParaRPr b="1" sz="1400">
              <a:solidFill>
                <a:srgbClr val="000000"/>
              </a:solidFill>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3000"/>
              <a:buNone/>
            </a:pPr>
            <a:r>
              <a:t/>
            </a:r>
            <a:endParaRPr b="1">
              <a:solidFill>
                <a:srgbClr val="000000"/>
              </a:solidFill>
              <a:latin typeface="Times New Roman"/>
              <a:ea typeface="Times New Roman"/>
              <a:cs typeface="Times New Roman"/>
              <a:sym typeface="Times New Roman"/>
            </a:endParaRPr>
          </a:p>
          <a:p>
            <a:pPr indent="0" lvl="0" marL="457200" rtl="0" algn="ctr">
              <a:lnSpc>
                <a:spcPct val="100000"/>
              </a:lnSpc>
              <a:spcBef>
                <a:spcPts val="800"/>
              </a:spcBef>
              <a:spcAft>
                <a:spcPts val="0"/>
              </a:spcAft>
              <a:buNone/>
            </a:pPr>
            <a:r>
              <a:t/>
            </a:r>
            <a:endParaRPr b="1" sz="1400">
              <a:solidFill>
                <a:srgbClr val="000000"/>
              </a:solidFill>
              <a:latin typeface="Times New Roman"/>
              <a:ea typeface="Times New Roman"/>
              <a:cs typeface="Times New Roman"/>
              <a:sym typeface="Times New Roman"/>
            </a:endParaRPr>
          </a:p>
          <a:p>
            <a:pPr indent="0" lvl="0" marL="457200" rtl="0" algn="l">
              <a:lnSpc>
                <a:spcPct val="100000"/>
              </a:lnSpc>
              <a:spcBef>
                <a:spcPts val="800"/>
              </a:spcBef>
              <a:spcAft>
                <a:spcPts val="0"/>
              </a:spcAft>
              <a:buNone/>
            </a:pPr>
            <a:r>
              <a:t/>
            </a:r>
            <a:endParaRPr sz="1200">
              <a:solidFill>
                <a:srgbClr val="000000"/>
              </a:solidFill>
              <a:latin typeface="Times New Roman"/>
              <a:ea typeface="Times New Roman"/>
              <a:cs typeface="Times New Roman"/>
              <a:sym typeface="Times New Roman"/>
            </a:endParaRPr>
          </a:p>
          <a:p>
            <a:pPr indent="0" lvl="0" marL="177800" rtl="0" algn="l">
              <a:lnSpc>
                <a:spcPct val="100000"/>
              </a:lnSpc>
              <a:spcBef>
                <a:spcPts val="800"/>
              </a:spcBef>
              <a:spcAft>
                <a:spcPts val="0"/>
              </a:spcAft>
              <a:buNone/>
            </a:pPr>
            <a:r>
              <a:t/>
            </a:r>
            <a:endParaRPr sz="1100">
              <a:solidFill>
                <a:srgbClr val="000000"/>
              </a:solidFill>
            </a:endParaRPr>
          </a:p>
          <a:p>
            <a:pPr indent="0" lvl="0" marL="0" rtl="0" algn="l">
              <a:lnSpc>
                <a:spcPct val="100000"/>
              </a:lnSpc>
              <a:spcBef>
                <a:spcPts val="800"/>
              </a:spcBef>
              <a:spcAft>
                <a:spcPts val="0"/>
              </a:spcAft>
              <a:buNone/>
            </a:pPr>
            <a:r>
              <a:rPr lang="en" sz="1800">
                <a:solidFill>
                  <a:srgbClr val="000000"/>
                </a:solidFill>
                <a:latin typeface="Times New Roman"/>
                <a:ea typeface="Times New Roman"/>
                <a:cs typeface="Times New Roman"/>
                <a:sym typeface="Times New Roman"/>
              </a:rPr>
              <a:t> </a:t>
            </a:r>
            <a:endParaRPr sz="1100">
              <a:solidFill>
                <a:srgbClr val="000000"/>
              </a:solidFill>
            </a:endParaRPr>
          </a:p>
          <a:p>
            <a:pPr indent="0" lvl="0" marL="0" rtl="0" algn="l">
              <a:lnSpc>
                <a:spcPct val="100000"/>
              </a:lnSpc>
              <a:spcBef>
                <a:spcPts val="800"/>
              </a:spcBef>
              <a:spcAft>
                <a:spcPts val="0"/>
              </a:spcAft>
              <a:buNone/>
            </a:pPr>
            <a:r>
              <a:rPr lang="en" sz="1800">
                <a:solidFill>
                  <a:srgbClr val="000000"/>
                </a:solidFill>
                <a:latin typeface="Times New Roman"/>
                <a:ea typeface="Times New Roman"/>
                <a:cs typeface="Times New Roman"/>
                <a:sym typeface="Times New Roman"/>
              </a:rPr>
              <a:t> </a:t>
            </a:r>
            <a:endParaRPr sz="1100"/>
          </a:p>
          <a:p>
            <a:pPr indent="0" lvl="0" marL="177800" rtl="0" algn="l">
              <a:lnSpc>
                <a:spcPct val="100000"/>
              </a:lnSpc>
              <a:spcBef>
                <a:spcPts val="800"/>
              </a:spcBef>
              <a:spcAft>
                <a:spcPts val="0"/>
              </a:spcAft>
              <a:buNone/>
            </a:pPr>
            <a:r>
              <a:t/>
            </a:r>
            <a:endParaRPr sz="1100"/>
          </a:p>
          <a:p>
            <a:pPr indent="0" lvl="0" marL="0" rtl="0" algn="l">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l">
              <a:lnSpc>
                <a:spcPct val="70000"/>
              </a:lnSpc>
              <a:spcBef>
                <a:spcPts val="800"/>
              </a:spcBef>
              <a:spcAft>
                <a:spcPts val="0"/>
              </a:spcAft>
              <a:buClr>
                <a:schemeClr val="dk1"/>
              </a:buClr>
              <a:buSzPts val="500"/>
              <a:buNone/>
            </a:pPr>
            <a:r>
              <a:rPr b="1" lang="en" sz="500">
                <a:latin typeface="Times New Roman"/>
                <a:ea typeface="Times New Roman"/>
                <a:cs typeface="Times New Roman"/>
                <a:sym typeface="Times New Roman"/>
              </a:rPr>
              <a:t>	</a:t>
            </a:r>
            <a:endParaRPr i="1" sz="4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400"/>
              <a:buNone/>
            </a:pPr>
            <a:r>
              <a:t/>
            </a:r>
            <a:endParaRPr i="1" sz="4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800"/>
              <a:buNone/>
            </a:pPr>
            <a:r>
              <a:t/>
            </a:r>
            <a:endParaRPr b="1" sz="8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l">
              <a:lnSpc>
                <a:spcPct val="70000"/>
              </a:lnSpc>
              <a:spcBef>
                <a:spcPts val="800"/>
              </a:spcBef>
              <a:spcAft>
                <a:spcPts val="0"/>
              </a:spcAft>
              <a:buClr>
                <a:schemeClr val="dk1"/>
              </a:buClr>
              <a:buSzPts val="500"/>
              <a:buNone/>
            </a:pPr>
            <a:r>
              <a:rPr b="1" lang="en" sz="500">
                <a:latin typeface="Times New Roman"/>
                <a:ea typeface="Times New Roman"/>
                <a:cs typeface="Times New Roman"/>
                <a:sym typeface="Times New Roman"/>
              </a:rPr>
              <a:t> </a:t>
            </a:r>
            <a:endParaRPr sz="1100"/>
          </a:p>
          <a:p>
            <a:pPr indent="0" lvl="0" marL="0" rtl="0" algn="ctr">
              <a:lnSpc>
                <a:spcPct val="70000"/>
              </a:lnSpc>
              <a:spcBef>
                <a:spcPts val="800"/>
              </a:spcBef>
              <a:spcAft>
                <a:spcPts val="0"/>
              </a:spcAft>
              <a:buClr>
                <a:schemeClr val="dk1"/>
              </a:buClr>
              <a:buSzPts val="500"/>
              <a:buNone/>
            </a:pPr>
            <a:r>
              <a:rPr lang="en" sz="500">
                <a:latin typeface="Times New Roman"/>
                <a:ea typeface="Times New Roman"/>
                <a:cs typeface="Times New Roman"/>
                <a:sym typeface="Times New Roman"/>
              </a:rPr>
              <a:t> </a:t>
            </a:r>
            <a:endParaRPr sz="1100"/>
          </a:p>
          <a:p>
            <a:pPr indent="0" lvl="1" marL="342900" rtl="0" algn="l">
              <a:lnSpc>
                <a:spcPct val="70000"/>
              </a:lnSpc>
              <a:spcBef>
                <a:spcPts val="400"/>
              </a:spcBef>
              <a:spcAft>
                <a:spcPts val="0"/>
              </a:spcAft>
              <a:buClr>
                <a:schemeClr val="dk1"/>
              </a:buClr>
              <a:buSzPts val="500"/>
              <a:buNone/>
            </a:pPr>
            <a:r>
              <a:t/>
            </a:r>
            <a:endParaRPr sz="500">
              <a:latin typeface="Times New Roman"/>
              <a:ea typeface="Times New Roman"/>
              <a:cs typeface="Times New Roman"/>
              <a:sym typeface="Times New Roman"/>
            </a:endParaRPr>
          </a:p>
          <a:p>
            <a:pPr indent="-152400" lvl="1" marL="520700" rtl="0" algn="l">
              <a:lnSpc>
                <a:spcPct val="70000"/>
              </a:lnSpc>
              <a:spcBef>
                <a:spcPts val="400"/>
              </a:spcBef>
              <a:spcAft>
                <a:spcPts val="0"/>
              </a:spcAft>
              <a:buClr>
                <a:schemeClr val="dk1"/>
              </a:buClr>
              <a:buSzPts val="500"/>
              <a:buFont typeface="Noto Sans Symbols"/>
              <a:buNone/>
            </a:pPr>
            <a:r>
              <a:t/>
            </a:r>
            <a:endParaRPr b="1" sz="500">
              <a:latin typeface="Times New Roman"/>
              <a:ea typeface="Times New Roman"/>
              <a:cs typeface="Times New Roman"/>
              <a:sym typeface="Times New Roman"/>
            </a:endParaRPr>
          </a:p>
          <a:p>
            <a:pPr indent="0" lvl="1" marL="0" rtl="0" algn="l">
              <a:lnSpc>
                <a:spcPct val="70000"/>
              </a:lnSpc>
              <a:spcBef>
                <a:spcPts val="400"/>
              </a:spcBef>
              <a:spcAft>
                <a:spcPts val="1600"/>
              </a:spcAft>
              <a:buClr>
                <a:schemeClr val="dk1"/>
              </a:buClr>
              <a:buSzPts val="400"/>
              <a:buNone/>
            </a:pPr>
            <a:r>
              <a:t/>
            </a:r>
            <a:endParaRPr b="1" sz="400">
              <a:latin typeface="Times New Roman"/>
              <a:ea typeface="Times New Roman"/>
              <a:cs typeface="Times New Roman"/>
              <a:sym typeface="Times New Roman"/>
            </a:endParaRPr>
          </a:p>
        </p:txBody>
      </p:sp>
      <p:sp>
        <p:nvSpPr>
          <p:cNvPr id="692" name="Google Shape;692;p79"/>
          <p:cNvSpPr/>
          <p:nvPr/>
        </p:nvSpPr>
        <p:spPr>
          <a:xfrm>
            <a:off x="0" y="0"/>
            <a:ext cx="9144000" cy="144600"/>
          </a:xfrm>
          <a:prstGeom prst="rect">
            <a:avLst/>
          </a:prstGeom>
          <a:solidFill>
            <a:srgbClr val="000000"/>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693" name="Google Shape;693;p79"/>
          <p:cNvSpPr/>
          <p:nvPr/>
        </p:nvSpPr>
        <p:spPr>
          <a:xfrm>
            <a:off x="0" y="5029200"/>
            <a:ext cx="9144000" cy="144600"/>
          </a:xfrm>
          <a:prstGeom prst="rect">
            <a:avLst/>
          </a:prstGeom>
          <a:solidFill>
            <a:srgbClr val="000000"/>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pic>
        <p:nvPicPr>
          <p:cNvPr id="694" name="Google Shape;694;p79"/>
          <p:cNvPicPr preferRelativeResize="0"/>
          <p:nvPr/>
        </p:nvPicPr>
        <p:blipFill>
          <a:blip r:embed="rId3">
            <a:alphaModFix/>
          </a:blip>
          <a:stretch>
            <a:fillRect/>
          </a:stretch>
        </p:blipFill>
        <p:spPr>
          <a:xfrm>
            <a:off x="63125" y="4601200"/>
            <a:ext cx="309150" cy="309150"/>
          </a:xfrm>
          <a:prstGeom prst="rect">
            <a:avLst/>
          </a:prstGeom>
          <a:noFill/>
          <a:ln>
            <a:noFill/>
          </a:ln>
        </p:spPr>
      </p:pic>
      <p:pic>
        <p:nvPicPr>
          <p:cNvPr id="695" name="Google Shape;695;p79"/>
          <p:cNvPicPr preferRelativeResize="0"/>
          <p:nvPr/>
        </p:nvPicPr>
        <p:blipFill>
          <a:blip r:embed="rId3">
            <a:alphaModFix/>
          </a:blip>
          <a:stretch>
            <a:fillRect/>
          </a:stretch>
        </p:blipFill>
        <p:spPr>
          <a:xfrm>
            <a:off x="8751300" y="4601200"/>
            <a:ext cx="309150" cy="309150"/>
          </a:xfrm>
          <a:prstGeom prst="rect">
            <a:avLst/>
          </a:prstGeom>
          <a:noFill/>
          <a:ln>
            <a:noFill/>
          </a:ln>
        </p:spPr>
      </p:pic>
      <p:sp>
        <p:nvSpPr>
          <p:cNvPr id="696" name="Google Shape;696;p79"/>
          <p:cNvSpPr/>
          <p:nvPr/>
        </p:nvSpPr>
        <p:spPr>
          <a:xfrm>
            <a:off x="349200" y="3246625"/>
            <a:ext cx="2358600" cy="8865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79"/>
          <p:cNvSpPr txBox="1"/>
          <p:nvPr/>
        </p:nvSpPr>
        <p:spPr>
          <a:xfrm>
            <a:off x="391675" y="3322825"/>
            <a:ext cx="2685900" cy="158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latin typeface="Times New Roman"/>
                <a:ea typeface="Times New Roman"/>
                <a:cs typeface="Times New Roman"/>
                <a:sym typeface="Times New Roman"/>
              </a:rPr>
              <a:t>PK			FKs</a:t>
            </a:r>
            <a:endParaRPr sz="900">
              <a:latin typeface="Times New Roman"/>
              <a:ea typeface="Times New Roman"/>
              <a:cs typeface="Times New Roman"/>
              <a:sym typeface="Times New Roman"/>
            </a:endParaRPr>
          </a:p>
          <a:p>
            <a:pPr indent="0" lvl="0" marL="0" rtl="0" algn="l">
              <a:spcBef>
                <a:spcPts val="0"/>
              </a:spcBef>
              <a:spcAft>
                <a:spcPts val="0"/>
              </a:spcAft>
              <a:buNone/>
            </a:pPr>
            <a:r>
              <a:rPr lang="en" sz="900">
                <a:latin typeface="Times New Roman"/>
                <a:ea typeface="Times New Roman"/>
                <a:cs typeface="Times New Roman"/>
                <a:sym typeface="Times New Roman"/>
              </a:rPr>
              <a:t>------------			------------	</a:t>
            </a:r>
            <a:endParaRPr sz="900">
              <a:latin typeface="Times New Roman"/>
              <a:ea typeface="Times New Roman"/>
              <a:cs typeface="Times New Roman"/>
              <a:sym typeface="Times New Roman"/>
            </a:endParaRPr>
          </a:p>
          <a:p>
            <a:pPr indent="0" lvl="0" marL="0" rtl="0" algn="l">
              <a:spcBef>
                <a:spcPts val="0"/>
              </a:spcBef>
              <a:spcAft>
                <a:spcPts val="0"/>
              </a:spcAft>
              <a:buNone/>
            </a:pPr>
            <a:r>
              <a:rPr lang="en" sz="900">
                <a:latin typeface="Times New Roman"/>
                <a:ea typeface="Times New Roman"/>
                <a:cs typeface="Times New Roman"/>
                <a:sym typeface="Times New Roman"/>
              </a:rPr>
              <a:t>REPORT_ID		ACCT_ID</a:t>
            </a:r>
            <a:endParaRPr sz="900">
              <a:latin typeface="Times New Roman"/>
              <a:ea typeface="Times New Roman"/>
              <a:cs typeface="Times New Roman"/>
              <a:sym typeface="Times New Roman"/>
            </a:endParaRPr>
          </a:p>
          <a:p>
            <a:pPr indent="0" lvl="0" marL="0" rtl="0" algn="l">
              <a:spcBef>
                <a:spcPts val="0"/>
              </a:spcBef>
              <a:spcAft>
                <a:spcPts val="0"/>
              </a:spcAft>
              <a:buNone/>
            </a:pPr>
            <a:r>
              <a:rPr lang="en" sz="900">
                <a:latin typeface="Times New Roman"/>
                <a:ea typeface="Times New Roman"/>
                <a:cs typeface="Times New Roman"/>
                <a:sym typeface="Times New Roman"/>
              </a:rPr>
              <a:t>			TRANS_ID</a:t>
            </a:r>
            <a:endParaRPr sz="900">
              <a:latin typeface="Times New Roman"/>
              <a:ea typeface="Times New Roman"/>
              <a:cs typeface="Times New Roman"/>
              <a:sym typeface="Times New Roman"/>
            </a:endParaRPr>
          </a:p>
          <a:p>
            <a:pPr indent="0" lvl="0" marL="0" rtl="0" algn="l">
              <a:spcBef>
                <a:spcPts val="0"/>
              </a:spcBef>
              <a:spcAft>
                <a:spcPts val="0"/>
              </a:spcAft>
              <a:buNone/>
            </a:pPr>
            <a:r>
              <a:rPr lang="en" sz="900">
                <a:latin typeface="Times New Roman"/>
                <a:ea typeface="Times New Roman"/>
                <a:cs typeface="Times New Roman"/>
                <a:sym typeface="Times New Roman"/>
              </a:rPr>
              <a:t>			</a:t>
            </a:r>
            <a:endParaRPr sz="900">
              <a:latin typeface="Times New Roman"/>
              <a:ea typeface="Times New Roman"/>
              <a:cs typeface="Times New Roman"/>
              <a:sym typeface="Times New Roman"/>
            </a:endParaRPr>
          </a:p>
          <a:p>
            <a:pPr indent="0" lvl="0" marL="0" rtl="0" algn="l">
              <a:spcBef>
                <a:spcPts val="0"/>
              </a:spcBef>
              <a:spcAft>
                <a:spcPts val="0"/>
              </a:spcAft>
              <a:buNone/>
            </a:pPr>
            <a:r>
              <a:rPr lang="en" sz="900">
                <a:latin typeface="Times New Roman"/>
                <a:ea typeface="Times New Roman"/>
                <a:cs typeface="Times New Roman"/>
                <a:sym typeface="Times New Roman"/>
              </a:rPr>
              <a:t>			</a:t>
            </a:r>
            <a:endParaRPr sz="900">
              <a:latin typeface="Times New Roman"/>
              <a:ea typeface="Times New Roman"/>
              <a:cs typeface="Times New Roman"/>
              <a:sym typeface="Times New Roman"/>
            </a:endParaRPr>
          </a:p>
          <a:p>
            <a:pPr indent="0" lvl="0" marL="0" rtl="0" algn="l">
              <a:spcBef>
                <a:spcPts val="0"/>
              </a:spcBef>
              <a:spcAft>
                <a:spcPts val="0"/>
              </a:spcAft>
              <a:buNone/>
            </a:pPr>
            <a:r>
              <a:t/>
            </a:r>
            <a:endParaRPr sz="900">
              <a:latin typeface="Times New Roman"/>
              <a:ea typeface="Times New Roman"/>
              <a:cs typeface="Times New Roman"/>
              <a:sym typeface="Times New Roman"/>
            </a:endParaRPr>
          </a:p>
        </p:txBody>
      </p:sp>
      <p:pic>
        <p:nvPicPr>
          <p:cNvPr id="698" name="Google Shape;698;p79"/>
          <p:cNvPicPr preferRelativeResize="0"/>
          <p:nvPr/>
        </p:nvPicPr>
        <p:blipFill>
          <a:blip r:embed="rId4">
            <a:alphaModFix/>
          </a:blip>
          <a:stretch>
            <a:fillRect/>
          </a:stretch>
        </p:blipFill>
        <p:spPr>
          <a:xfrm>
            <a:off x="363620" y="894500"/>
            <a:ext cx="8416755" cy="1907025"/>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2" name="Shape 702"/>
        <p:cNvGrpSpPr/>
        <p:nvPr/>
      </p:nvGrpSpPr>
      <p:grpSpPr>
        <a:xfrm>
          <a:off x="0" y="0"/>
          <a:ext cx="0" cy="0"/>
          <a:chOff x="0" y="0"/>
          <a:chExt cx="0" cy="0"/>
        </a:xfrm>
      </p:grpSpPr>
      <p:sp>
        <p:nvSpPr>
          <p:cNvPr id="703" name="Google Shape;703;p80"/>
          <p:cNvSpPr txBox="1"/>
          <p:nvPr>
            <p:ph idx="1" type="body"/>
          </p:nvPr>
        </p:nvSpPr>
        <p:spPr>
          <a:xfrm>
            <a:off x="345925" y="123400"/>
            <a:ext cx="8396400" cy="4411500"/>
          </a:xfrm>
          <a:prstGeom prst="rect">
            <a:avLst/>
          </a:prstGeom>
          <a:noFill/>
          <a:ln>
            <a:noFill/>
          </a:ln>
        </p:spPr>
        <p:txBody>
          <a:bodyPr anchorCtr="0" anchor="t" bIns="34275" lIns="68575" spcFirstLastPara="1" rIns="68575" wrap="square" tIns="34275">
            <a:noAutofit/>
          </a:bodyPr>
          <a:lstStyle/>
          <a:p>
            <a:pPr indent="0" lvl="0" marL="0" rtl="0" algn="ctr">
              <a:lnSpc>
                <a:spcPct val="70000"/>
              </a:lnSpc>
              <a:spcBef>
                <a:spcPts val="0"/>
              </a:spcBef>
              <a:spcAft>
                <a:spcPts val="0"/>
              </a:spcAft>
              <a:buClr>
                <a:schemeClr val="dk1"/>
              </a:buClr>
              <a:buSzPts val="800"/>
              <a:buNone/>
            </a:pPr>
            <a:r>
              <a:t/>
            </a:r>
            <a:endParaRPr b="1" sz="8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2300"/>
              <a:buNone/>
            </a:pPr>
            <a:r>
              <a:rPr b="1" lang="en" sz="1400">
                <a:latin typeface="Times New Roman"/>
                <a:ea typeface="Times New Roman"/>
                <a:cs typeface="Times New Roman"/>
                <a:sym typeface="Times New Roman"/>
              </a:rPr>
              <a:t>Demo Overview</a:t>
            </a:r>
            <a:endParaRPr b="1" sz="14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2300"/>
              <a:buNone/>
            </a:pPr>
            <a:r>
              <a:t/>
            </a:r>
            <a:endParaRPr b="1" sz="14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2300"/>
              <a:buNone/>
            </a:pPr>
            <a:r>
              <a:t/>
            </a:r>
            <a:endParaRPr b="1" sz="1400">
              <a:latin typeface="Times New Roman"/>
              <a:ea typeface="Times New Roman"/>
              <a:cs typeface="Times New Roman"/>
              <a:sym typeface="Times New Roman"/>
            </a:endParaRPr>
          </a:p>
          <a:p>
            <a:pPr indent="-292100" lvl="0" marL="457200" rtl="0" algn="l">
              <a:lnSpc>
                <a:spcPct val="70000"/>
              </a:lnSpc>
              <a:spcBef>
                <a:spcPts val="800"/>
              </a:spcBef>
              <a:spcAft>
                <a:spcPts val="0"/>
              </a:spcAft>
              <a:buSzPts val="1000"/>
              <a:buFont typeface="Times New Roman"/>
              <a:buAutoNum type="romanUcPeriod"/>
            </a:pPr>
            <a:r>
              <a:rPr lang="en" sz="1000">
                <a:latin typeface="Times New Roman"/>
                <a:ea typeface="Times New Roman"/>
                <a:cs typeface="Times New Roman"/>
                <a:sym typeface="Times New Roman"/>
              </a:rPr>
              <a:t>Package Configuration</a:t>
            </a:r>
            <a:endParaRPr sz="1000">
              <a:latin typeface="Times New Roman"/>
              <a:ea typeface="Times New Roman"/>
              <a:cs typeface="Times New Roman"/>
              <a:sym typeface="Times New Roman"/>
            </a:endParaRPr>
          </a:p>
          <a:p>
            <a:pPr indent="-292100" lvl="1" marL="914400" rtl="0" algn="l">
              <a:lnSpc>
                <a:spcPct val="100000"/>
              </a:lnSpc>
              <a:spcBef>
                <a:spcPts val="0"/>
              </a:spcBef>
              <a:spcAft>
                <a:spcPts val="0"/>
              </a:spcAft>
              <a:buSzPts val="1000"/>
              <a:buFont typeface="Times New Roman"/>
              <a:buAutoNum type="alphaUcPeriod"/>
            </a:pPr>
            <a:r>
              <a:rPr lang="en" sz="1000">
                <a:latin typeface="Times New Roman"/>
                <a:ea typeface="Times New Roman"/>
                <a:cs typeface="Times New Roman"/>
                <a:sym typeface="Times New Roman"/>
              </a:rPr>
              <a:t>Five Components</a:t>
            </a:r>
            <a:endParaRPr sz="1000">
              <a:latin typeface="Times New Roman"/>
              <a:ea typeface="Times New Roman"/>
              <a:cs typeface="Times New Roman"/>
              <a:sym typeface="Times New Roman"/>
            </a:endParaRPr>
          </a:p>
          <a:p>
            <a:pPr indent="-292100" lvl="2" marL="1371600" rtl="0" algn="l">
              <a:lnSpc>
                <a:spcPct val="100000"/>
              </a:lnSpc>
              <a:spcBef>
                <a:spcPts val="0"/>
              </a:spcBef>
              <a:spcAft>
                <a:spcPts val="0"/>
              </a:spcAft>
              <a:buSzPts val="1000"/>
              <a:buFont typeface="Times New Roman"/>
              <a:buAutoNum type="arabicPeriod"/>
            </a:pPr>
            <a:r>
              <a:rPr lang="en" sz="1000">
                <a:latin typeface="Times New Roman"/>
                <a:ea typeface="Times New Roman"/>
                <a:cs typeface="Times New Roman"/>
                <a:sym typeface="Times New Roman"/>
              </a:rPr>
              <a:t>Package Header</a:t>
            </a:r>
            <a:endParaRPr sz="1000">
              <a:latin typeface="Times New Roman"/>
              <a:ea typeface="Times New Roman"/>
              <a:cs typeface="Times New Roman"/>
              <a:sym typeface="Times New Roman"/>
            </a:endParaRPr>
          </a:p>
          <a:p>
            <a:pPr indent="-292100" lvl="3" marL="1828800" rtl="0" algn="l">
              <a:lnSpc>
                <a:spcPct val="100000"/>
              </a:lnSpc>
              <a:spcBef>
                <a:spcPts val="0"/>
              </a:spcBef>
              <a:spcAft>
                <a:spcPts val="0"/>
              </a:spcAft>
              <a:buSzPts val="1000"/>
              <a:buFont typeface="Times New Roman"/>
              <a:buAutoNum type="alphaLcParenR"/>
            </a:pPr>
            <a:r>
              <a:rPr lang="en" sz="1000">
                <a:latin typeface="Times New Roman"/>
                <a:ea typeface="Times New Roman"/>
                <a:cs typeface="Times New Roman"/>
                <a:sym typeface="Times New Roman"/>
              </a:rPr>
              <a:t>Function</a:t>
            </a:r>
            <a:endParaRPr sz="1000">
              <a:latin typeface="Times New Roman"/>
              <a:ea typeface="Times New Roman"/>
              <a:cs typeface="Times New Roman"/>
              <a:sym typeface="Times New Roman"/>
            </a:endParaRPr>
          </a:p>
          <a:p>
            <a:pPr indent="-292100" lvl="4" marL="2286000" rtl="0" algn="l">
              <a:lnSpc>
                <a:spcPct val="100000"/>
              </a:lnSpc>
              <a:spcBef>
                <a:spcPts val="0"/>
              </a:spcBef>
              <a:spcAft>
                <a:spcPts val="0"/>
              </a:spcAft>
              <a:buSzPts val="1000"/>
              <a:buFont typeface="Times New Roman"/>
              <a:buAutoNum type="arabicParenBoth"/>
            </a:pPr>
            <a:r>
              <a:rPr lang="en" sz="1000">
                <a:latin typeface="Times New Roman"/>
                <a:ea typeface="Times New Roman"/>
                <a:cs typeface="Times New Roman"/>
                <a:sym typeface="Times New Roman"/>
              </a:rPr>
              <a:t>prnt_strng</a:t>
            </a:r>
            <a:endParaRPr sz="1000">
              <a:latin typeface="Times New Roman"/>
              <a:ea typeface="Times New Roman"/>
              <a:cs typeface="Times New Roman"/>
              <a:sym typeface="Times New Roman"/>
            </a:endParaRPr>
          </a:p>
          <a:p>
            <a:pPr indent="-292100" lvl="4" marL="2286000" rtl="0" algn="l">
              <a:lnSpc>
                <a:spcPct val="100000"/>
              </a:lnSpc>
              <a:spcBef>
                <a:spcPts val="0"/>
              </a:spcBef>
              <a:spcAft>
                <a:spcPts val="0"/>
              </a:spcAft>
              <a:buSzPts val="1000"/>
              <a:buFont typeface="Times New Roman"/>
              <a:buAutoNum type="arabicParenBoth"/>
            </a:pPr>
            <a:r>
              <a:rPr lang="en" sz="1000">
                <a:latin typeface="Times New Roman"/>
                <a:ea typeface="Times New Roman"/>
                <a:cs typeface="Times New Roman"/>
                <a:sym typeface="Times New Roman"/>
              </a:rPr>
              <a:t>Return varchar2</a:t>
            </a:r>
            <a:endParaRPr sz="1000">
              <a:latin typeface="Times New Roman"/>
              <a:ea typeface="Times New Roman"/>
              <a:cs typeface="Times New Roman"/>
              <a:sym typeface="Times New Roman"/>
            </a:endParaRPr>
          </a:p>
          <a:p>
            <a:pPr indent="-292100" lvl="3" marL="1828800" rtl="0" algn="l">
              <a:lnSpc>
                <a:spcPct val="100000"/>
              </a:lnSpc>
              <a:spcBef>
                <a:spcPts val="0"/>
              </a:spcBef>
              <a:spcAft>
                <a:spcPts val="0"/>
              </a:spcAft>
              <a:buSzPts val="1000"/>
              <a:buFont typeface="Times New Roman"/>
              <a:buAutoNum type="alphaLcParenR"/>
            </a:pPr>
            <a:r>
              <a:rPr lang="en" sz="1000">
                <a:latin typeface="Times New Roman"/>
                <a:ea typeface="Times New Roman"/>
                <a:cs typeface="Times New Roman"/>
                <a:sym typeface="Times New Roman"/>
              </a:rPr>
              <a:t>Stored Procedure</a:t>
            </a:r>
            <a:endParaRPr sz="1000">
              <a:latin typeface="Times New Roman"/>
              <a:ea typeface="Times New Roman"/>
              <a:cs typeface="Times New Roman"/>
              <a:sym typeface="Times New Roman"/>
            </a:endParaRPr>
          </a:p>
          <a:p>
            <a:pPr indent="-292100" lvl="4" marL="2286000" rtl="0" algn="l">
              <a:lnSpc>
                <a:spcPct val="100000"/>
              </a:lnSpc>
              <a:spcBef>
                <a:spcPts val="0"/>
              </a:spcBef>
              <a:spcAft>
                <a:spcPts val="0"/>
              </a:spcAft>
              <a:buSzPts val="1000"/>
              <a:buFont typeface="Times New Roman"/>
              <a:buAutoNum type="arabicParenBoth"/>
            </a:pPr>
            <a:r>
              <a:rPr lang="en" sz="1000">
                <a:latin typeface="Times New Roman"/>
                <a:ea typeface="Times New Roman"/>
                <a:cs typeface="Times New Roman"/>
                <a:sym typeface="Times New Roman"/>
              </a:rPr>
              <a:t>2 Parameters</a:t>
            </a:r>
            <a:endParaRPr sz="1000">
              <a:latin typeface="Times New Roman"/>
              <a:ea typeface="Times New Roman"/>
              <a:cs typeface="Times New Roman"/>
              <a:sym typeface="Times New Roman"/>
            </a:endParaRPr>
          </a:p>
          <a:p>
            <a:pPr indent="-292100" lvl="2" marL="1371600" rtl="0" algn="l">
              <a:lnSpc>
                <a:spcPct val="100000"/>
              </a:lnSpc>
              <a:spcBef>
                <a:spcPts val="0"/>
              </a:spcBef>
              <a:spcAft>
                <a:spcPts val="0"/>
              </a:spcAft>
              <a:buSzPts val="1000"/>
              <a:buFont typeface="Times New Roman"/>
              <a:buAutoNum type="arabicPeriod"/>
            </a:pPr>
            <a:r>
              <a:rPr lang="en" sz="1000">
                <a:latin typeface="Times New Roman"/>
                <a:ea typeface="Times New Roman"/>
                <a:cs typeface="Times New Roman"/>
                <a:sym typeface="Times New Roman"/>
              </a:rPr>
              <a:t>Package Body</a:t>
            </a:r>
            <a:endParaRPr sz="1000">
              <a:latin typeface="Times New Roman"/>
              <a:ea typeface="Times New Roman"/>
              <a:cs typeface="Times New Roman"/>
              <a:sym typeface="Times New Roman"/>
            </a:endParaRPr>
          </a:p>
          <a:p>
            <a:pPr indent="-292100" lvl="3" marL="1828800" rtl="0" algn="l">
              <a:lnSpc>
                <a:spcPct val="100000"/>
              </a:lnSpc>
              <a:spcBef>
                <a:spcPts val="0"/>
              </a:spcBef>
              <a:spcAft>
                <a:spcPts val="0"/>
              </a:spcAft>
              <a:buSzPts val="1000"/>
              <a:buFont typeface="Times New Roman"/>
              <a:buAutoNum type="alphaLcParenR"/>
            </a:pPr>
            <a:r>
              <a:rPr lang="en" sz="1000">
                <a:latin typeface="Times New Roman"/>
                <a:ea typeface="Times New Roman"/>
                <a:cs typeface="Times New Roman"/>
                <a:sym typeface="Times New Roman"/>
              </a:rPr>
              <a:t>Package Header Component Implementation</a:t>
            </a:r>
            <a:endParaRPr sz="1000">
              <a:latin typeface="Times New Roman"/>
              <a:ea typeface="Times New Roman"/>
              <a:cs typeface="Times New Roman"/>
              <a:sym typeface="Times New Roman"/>
            </a:endParaRPr>
          </a:p>
          <a:p>
            <a:pPr indent="-292100" lvl="4" marL="2286000" rtl="0" algn="l">
              <a:lnSpc>
                <a:spcPct val="100000"/>
              </a:lnSpc>
              <a:spcBef>
                <a:spcPts val="0"/>
              </a:spcBef>
              <a:spcAft>
                <a:spcPts val="0"/>
              </a:spcAft>
              <a:buSzPts val="1000"/>
              <a:buFont typeface="Times New Roman"/>
              <a:buAutoNum type="arabicParenBoth"/>
            </a:pPr>
            <a:r>
              <a:rPr lang="en" sz="1000">
                <a:latin typeface="Times New Roman"/>
                <a:ea typeface="Times New Roman"/>
                <a:cs typeface="Times New Roman"/>
                <a:sym typeface="Times New Roman"/>
              </a:rPr>
              <a:t>Function Implementation</a:t>
            </a:r>
            <a:endParaRPr sz="1000">
              <a:latin typeface="Times New Roman"/>
              <a:ea typeface="Times New Roman"/>
              <a:cs typeface="Times New Roman"/>
              <a:sym typeface="Times New Roman"/>
            </a:endParaRPr>
          </a:p>
          <a:p>
            <a:pPr indent="-292100" lvl="4" marL="2286000" rtl="0" algn="l">
              <a:lnSpc>
                <a:spcPct val="100000"/>
              </a:lnSpc>
              <a:spcBef>
                <a:spcPts val="0"/>
              </a:spcBef>
              <a:spcAft>
                <a:spcPts val="0"/>
              </a:spcAft>
              <a:buSzPts val="1000"/>
              <a:buFont typeface="Times New Roman"/>
              <a:buAutoNum type="arabicParenBoth"/>
            </a:pPr>
            <a:r>
              <a:rPr lang="en" sz="1000">
                <a:latin typeface="Times New Roman"/>
                <a:ea typeface="Times New Roman"/>
                <a:cs typeface="Times New Roman"/>
                <a:sym typeface="Times New Roman"/>
              </a:rPr>
              <a:t>Stored Procedure Implementation</a:t>
            </a:r>
            <a:endParaRPr sz="1000">
              <a:latin typeface="Times New Roman"/>
              <a:ea typeface="Times New Roman"/>
              <a:cs typeface="Times New Roman"/>
              <a:sym typeface="Times New Roman"/>
            </a:endParaRPr>
          </a:p>
          <a:p>
            <a:pPr indent="-292100" lvl="2" marL="1371600" rtl="0" algn="l">
              <a:lnSpc>
                <a:spcPct val="100000"/>
              </a:lnSpc>
              <a:spcBef>
                <a:spcPts val="0"/>
              </a:spcBef>
              <a:spcAft>
                <a:spcPts val="0"/>
              </a:spcAft>
              <a:buSzPts val="1000"/>
              <a:buFont typeface="Times New Roman"/>
              <a:buAutoNum type="arabicPeriod"/>
            </a:pPr>
            <a:r>
              <a:rPr lang="en" sz="1000">
                <a:latin typeface="Times New Roman"/>
                <a:ea typeface="Times New Roman"/>
                <a:cs typeface="Times New Roman"/>
                <a:sym typeface="Times New Roman"/>
              </a:rPr>
              <a:t>Call Stored Procedure</a:t>
            </a:r>
            <a:endParaRPr sz="1000">
              <a:latin typeface="Times New Roman"/>
              <a:ea typeface="Times New Roman"/>
              <a:cs typeface="Times New Roman"/>
              <a:sym typeface="Times New Roman"/>
            </a:endParaRPr>
          </a:p>
          <a:p>
            <a:pPr indent="-292100" lvl="3" marL="1828800" rtl="0" algn="l">
              <a:lnSpc>
                <a:spcPct val="100000"/>
              </a:lnSpc>
              <a:spcBef>
                <a:spcPts val="0"/>
              </a:spcBef>
              <a:spcAft>
                <a:spcPts val="0"/>
              </a:spcAft>
              <a:buSzPts val="1000"/>
              <a:buFont typeface="Times New Roman"/>
              <a:buAutoNum type="alphaLcParenR"/>
            </a:pPr>
            <a:r>
              <a:rPr lang="en" sz="1000">
                <a:latin typeface="Times New Roman"/>
                <a:ea typeface="Times New Roman"/>
                <a:cs typeface="Times New Roman"/>
                <a:sym typeface="Times New Roman"/>
              </a:rPr>
              <a:t>Package_Name.Stored_Procedure_Name</a:t>
            </a:r>
            <a:endParaRPr sz="1000">
              <a:latin typeface="Times New Roman"/>
              <a:ea typeface="Times New Roman"/>
              <a:cs typeface="Times New Roman"/>
              <a:sym typeface="Times New Roman"/>
            </a:endParaRPr>
          </a:p>
          <a:p>
            <a:pPr indent="-292100" lvl="3" marL="1828800" rtl="0" algn="l">
              <a:lnSpc>
                <a:spcPct val="100000"/>
              </a:lnSpc>
              <a:spcBef>
                <a:spcPts val="0"/>
              </a:spcBef>
              <a:spcAft>
                <a:spcPts val="0"/>
              </a:spcAft>
              <a:buSzPts val="1000"/>
              <a:buFont typeface="Times New Roman"/>
              <a:buAutoNum type="alphaLcParenR"/>
            </a:pPr>
            <a:r>
              <a:rPr lang="en" sz="1000">
                <a:latin typeface="Times New Roman"/>
                <a:ea typeface="Times New Roman"/>
                <a:cs typeface="Times New Roman"/>
                <a:sym typeface="Times New Roman"/>
              </a:rPr>
              <a:t>New Table Values Inserted</a:t>
            </a:r>
            <a:endParaRPr sz="1000">
              <a:latin typeface="Times New Roman"/>
              <a:ea typeface="Times New Roman"/>
              <a:cs typeface="Times New Roman"/>
              <a:sym typeface="Times New Roman"/>
            </a:endParaRPr>
          </a:p>
          <a:p>
            <a:pPr indent="-292100" lvl="2" marL="1371600" rtl="0" algn="l">
              <a:lnSpc>
                <a:spcPct val="100000"/>
              </a:lnSpc>
              <a:spcBef>
                <a:spcPts val="0"/>
              </a:spcBef>
              <a:spcAft>
                <a:spcPts val="0"/>
              </a:spcAft>
              <a:buSzPts val="1000"/>
              <a:buFont typeface="Times New Roman"/>
              <a:buAutoNum type="arabicPeriod"/>
            </a:pPr>
            <a:r>
              <a:rPr lang="en" sz="1000">
                <a:latin typeface="Times New Roman"/>
                <a:ea typeface="Times New Roman"/>
                <a:cs typeface="Times New Roman"/>
                <a:sym typeface="Times New Roman"/>
              </a:rPr>
              <a:t>Call Function</a:t>
            </a:r>
            <a:endParaRPr sz="1000">
              <a:latin typeface="Times New Roman"/>
              <a:ea typeface="Times New Roman"/>
              <a:cs typeface="Times New Roman"/>
              <a:sym typeface="Times New Roman"/>
            </a:endParaRPr>
          </a:p>
          <a:p>
            <a:pPr indent="-292100" lvl="3" marL="1828800" rtl="0" algn="l">
              <a:lnSpc>
                <a:spcPct val="100000"/>
              </a:lnSpc>
              <a:spcBef>
                <a:spcPts val="0"/>
              </a:spcBef>
              <a:spcAft>
                <a:spcPts val="0"/>
              </a:spcAft>
              <a:buSzPts val="1000"/>
              <a:buFont typeface="Times New Roman"/>
              <a:buAutoNum type="alphaLcParenR"/>
            </a:pPr>
            <a:r>
              <a:rPr lang="en" sz="1000">
                <a:latin typeface="Times New Roman"/>
                <a:ea typeface="Times New Roman"/>
                <a:cs typeface="Times New Roman"/>
                <a:sym typeface="Times New Roman"/>
              </a:rPr>
              <a:t>DBMS_OUTPUT.PUT_LINE </a:t>
            </a:r>
            <a:endParaRPr sz="1000">
              <a:latin typeface="Times New Roman"/>
              <a:ea typeface="Times New Roman"/>
              <a:cs typeface="Times New Roman"/>
              <a:sym typeface="Times New Roman"/>
            </a:endParaRPr>
          </a:p>
          <a:p>
            <a:pPr indent="-292100" lvl="3" marL="1828800" rtl="0" algn="l">
              <a:lnSpc>
                <a:spcPct val="100000"/>
              </a:lnSpc>
              <a:spcBef>
                <a:spcPts val="0"/>
              </a:spcBef>
              <a:spcAft>
                <a:spcPts val="0"/>
              </a:spcAft>
              <a:buSzPts val="1000"/>
              <a:buFont typeface="Times New Roman"/>
              <a:buAutoNum type="alphaLcParenR"/>
            </a:pPr>
            <a:r>
              <a:rPr lang="en" sz="1000">
                <a:latin typeface="Times New Roman"/>
                <a:ea typeface="Times New Roman"/>
                <a:cs typeface="Times New Roman"/>
                <a:sym typeface="Times New Roman"/>
              </a:rPr>
              <a:t>Output String</a:t>
            </a:r>
            <a:endParaRPr sz="1000">
              <a:latin typeface="Times New Roman"/>
              <a:ea typeface="Times New Roman"/>
              <a:cs typeface="Times New Roman"/>
              <a:sym typeface="Times New Roman"/>
            </a:endParaRPr>
          </a:p>
          <a:p>
            <a:pPr indent="-292100" lvl="2" marL="1371600" rtl="0" algn="l">
              <a:lnSpc>
                <a:spcPct val="100000"/>
              </a:lnSpc>
              <a:spcBef>
                <a:spcPts val="0"/>
              </a:spcBef>
              <a:spcAft>
                <a:spcPts val="0"/>
              </a:spcAft>
              <a:buSzPts val="1000"/>
              <a:buFont typeface="Times New Roman"/>
              <a:buAutoNum type="arabicPeriod"/>
            </a:pPr>
            <a:r>
              <a:rPr lang="en" sz="1000">
                <a:latin typeface="Times New Roman"/>
                <a:ea typeface="Times New Roman"/>
                <a:cs typeface="Times New Roman"/>
                <a:sym typeface="Times New Roman"/>
              </a:rPr>
              <a:t>Display New Table Data </a:t>
            </a:r>
            <a:endParaRPr sz="1000">
              <a:latin typeface="Times New Roman"/>
              <a:ea typeface="Times New Roman"/>
              <a:cs typeface="Times New Roman"/>
              <a:sym typeface="Times New Roman"/>
            </a:endParaRPr>
          </a:p>
          <a:p>
            <a:pPr indent="-292100" lvl="3" marL="1828800" rtl="0" algn="l">
              <a:lnSpc>
                <a:spcPct val="100000"/>
              </a:lnSpc>
              <a:spcBef>
                <a:spcPts val="0"/>
              </a:spcBef>
              <a:spcAft>
                <a:spcPts val="0"/>
              </a:spcAft>
              <a:buSzPts val="1000"/>
              <a:buFont typeface="Times New Roman"/>
              <a:buAutoNum type="alphaLcParenR"/>
            </a:pPr>
            <a:r>
              <a:rPr lang="en" sz="1000">
                <a:latin typeface="Times New Roman"/>
                <a:ea typeface="Times New Roman"/>
                <a:cs typeface="Times New Roman"/>
                <a:sym typeface="Times New Roman"/>
              </a:rPr>
              <a:t>Select TO_CHAR</a:t>
            </a:r>
            <a:endParaRPr sz="1000">
              <a:latin typeface="Times New Roman"/>
              <a:ea typeface="Times New Roman"/>
              <a:cs typeface="Times New Roman"/>
              <a:sym typeface="Times New Roman"/>
            </a:endParaRPr>
          </a:p>
          <a:p>
            <a:pPr indent="-292100" lvl="3" marL="1828800" rtl="0" algn="l">
              <a:lnSpc>
                <a:spcPct val="100000"/>
              </a:lnSpc>
              <a:spcBef>
                <a:spcPts val="0"/>
              </a:spcBef>
              <a:spcAft>
                <a:spcPts val="0"/>
              </a:spcAft>
              <a:buSzPts val="1000"/>
              <a:buFont typeface="Times New Roman"/>
              <a:buAutoNum type="alphaLcParenR"/>
            </a:pPr>
            <a:r>
              <a:rPr lang="en" sz="1000">
                <a:latin typeface="Times New Roman"/>
                <a:ea typeface="Times New Roman"/>
                <a:cs typeface="Times New Roman"/>
                <a:sym typeface="Times New Roman"/>
              </a:rPr>
              <a:t>Insert Data Values</a:t>
            </a:r>
            <a:endParaRPr sz="1000">
              <a:latin typeface="Times New Roman"/>
              <a:ea typeface="Times New Roman"/>
              <a:cs typeface="Times New Roman"/>
              <a:sym typeface="Times New Roman"/>
            </a:endParaRPr>
          </a:p>
          <a:p>
            <a:pPr indent="-292100" lvl="3" marL="1828800" rtl="0" algn="l">
              <a:lnSpc>
                <a:spcPct val="100000"/>
              </a:lnSpc>
              <a:spcBef>
                <a:spcPts val="0"/>
              </a:spcBef>
              <a:spcAft>
                <a:spcPts val="0"/>
              </a:spcAft>
              <a:buSzPts val="1000"/>
              <a:buFont typeface="Times New Roman"/>
              <a:buAutoNum type="alphaLcParenR"/>
            </a:pPr>
            <a:r>
              <a:rPr lang="en" sz="1000">
                <a:latin typeface="Times New Roman"/>
                <a:ea typeface="Times New Roman"/>
                <a:cs typeface="Times New Roman"/>
                <a:sym typeface="Times New Roman"/>
              </a:rPr>
              <a:t>From Net_30_Updates</a:t>
            </a:r>
            <a:endParaRPr sz="1000">
              <a:latin typeface="Times New Roman"/>
              <a:ea typeface="Times New Roman"/>
              <a:cs typeface="Times New Roman"/>
              <a:sym typeface="Times New Roman"/>
            </a:endParaRPr>
          </a:p>
          <a:p>
            <a:pPr indent="-292100" lvl="3" marL="1828800" rtl="0" algn="l">
              <a:lnSpc>
                <a:spcPct val="100000"/>
              </a:lnSpc>
              <a:spcBef>
                <a:spcPts val="0"/>
              </a:spcBef>
              <a:spcAft>
                <a:spcPts val="0"/>
              </a:spcAft>
              <a:buSzPts val="1000"/>
              <a:buFont typeface="Times New Roman"/>
              <a:buAutoNum type="alphaLcParenR"/>
            </a:pPr>
            <a:r>
              <a:rPr lang="en" sz="1000">
                <a:latin typeface="Times New Roman"/>
                <a:ea typeface="Times New Roman"/>
                <a:cs typeface="Times New Roman"/>
                <a:sym typeface="Times New Roman"/>
              </a:rPr>
              <a:t>Output New Data Values </a:t>
            </a:r>
            <a:endParaRPr sz="1000">
              <a:latin typeface="Times New Roman"/>
              <a:ea typeface="Times New Roman"/>
              <a:cs typeface="Times New Roman"/>
              <a:sym typeface="Times New Roman"/>
            </a:endParaRPr>
          </a:p>
          <a:p>
            <a:pPr indent="0" lvl="0" marL="2286000" rtl="0" algn="l">
              <a:lnSpc>
                <a:spcPct val="100000"/>
              </a:lnSpc>
              <a:spcBef>
                <a:spcPts val="800"/>
              </a:spcBef>
              <a:spcAft>
                <a:spcPts val="0"/>
              </a:spcAft>
              <a:buNone/>
            </a:pPr>
            <a:r>
              <a:t/>
            </a:r>
            <a:endParaRPr sz="12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2300"/>
              <a:buNone/>
            </a:pPr>
            <a:r>
              <a:t/>
            </a:r>
            <a:endParaRPr b="1" sz="800">
              <a:latin typeface="Times New Roman"/>
              <a:ea typeface="Times New Roman"/>
              <a:cs typeface="Times New Roman"/>
              <a:sym typeface="Times New Roman"/>
            </a:endParaRPr>
          </a:p>
          <a:p>
            <a:pPr indent="0" lvl="0" marL="0" rtl="0" algn="l">
              <a:lnSpc>
                <a:spcPct val="100000"/>
              </a:lnSpc>
              <a:spcBef>
                <a:spcPts val="800"/>
              </a:spcBef>
              <a:spcAft>
                <a:spcPts val="0"/>
              </a:spcAft>
              <a:buClr>
                <a:schemeClr val="dk1"/>
              </a:buClr>
              <a:buSzPts val="1800"/>
              <a:buNone/>
            </a:pPr>
            <a:r>
              <a:t/>
            </a:r>
            <a:endParaRPr sz="1800">
              <a:latin typeface="Times New Roman"/>
              <a:ea typeface="Times New Roman"/>
              <a:cs typeface="Times New Roman"/>
              <a:sym typeface="Times New Roman"/>
            </a:endParaRPr>
          </a:p>
          <a:p>
            <a:pPr indent="0" lvl="0" marL="0" rtl="0" algn="l">
              <a:lnSpc>
                <a:spcPct val="100000"/>
              </a:lnSpc>
              <a:spcBef>
                <a:spcPts val="800"/>
              </a:spcBef>
              <a:spcAft>
                <a:spcPts val="0"/>
              </a:spcAft>
              <a:buClr>
                <a:schemeClr val="dk1"/>
              </a:buClr>
              <a:buSzPts val="1800"/>
              <a:buNone/>
            </a:pPr>
            <a:r>
              <a:t/>
            </a:r>
            <a:endParaRPr sz="18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3000"/>
              <a:buNone/>
            </a:pPr>
            <a:r>
              <a:t/>
            </a:r>
            <a:endParaRPr b="1" sz="3000">
              <a:latin typeface="Times New Roman"/>
              <a:ea typeface="Times New Roman"/>
              <a:cs typeface="Times New Roman"/>
              <a:sym typeface="Times New Roman"/>
            </a:endParaRPr>
          </a:p>
          <a:p>
            <a:pPr indent="0" lvl="0" marL="0" rtl="0" algn="l">
              <a:lnSpc>
                <a:spcPct val="70000"/>
              </a:lnSpc>
              <a:spcBef>
                <a:spcPts val="800"/>
              </a:spcBef>
              <a:spcAft>
                <a:spcPts val="0"/>
              </a:spcAft>
              <a:buClr>
                <a:schemeClr val="dk1"/>
              </a:buClr>
              <a:buSzPts val="500"/>
              <a:buNone/>
            </a:pPr>
            <a:r>
              <a:rPr lang="en" sz="500">
                <a:latin typeface="Times New Roman"/>
                <a:ea typeface="Times New Roman"/>
                <a:cs typeface="Times New Roman"/>
                <a:sym typeface="Times New Roman"/>
              </a:rPr>
              <a:t> </a:t>
            </a:r>
            <a:r>
              <a:rPr b="1" lang="en" sz="3000">
                <a:latin typeface="Times New Roman"/>
                <a:ea typeface="Times New Roman"/>
                <a:cs typeface="Times New Roman"/>
                <a:sym typeface="Times New Roman"/>
              </a:rPr>
              <a:t> </a:t>
            </a:r>
            <a:endParaRPr sz="1100"/>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1800"/>
              <a:buNone/>
            </a:pPr>
            <a:r>
              <a:t/>
            </a:r>
            <a:endParaRPr b="1" sz="18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400"/>
              <a:buNone/>
            </a:pPr>
            <a:r>
              <a:t/>
            </a:r>
            <a:endParaRPr i="1" sz="4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400"/>
              <a:buNone/>
            </a:pPr>
            <a:r>
              <a:t/>
            </a:r>
            <a:endParaRPr i="1" sz="4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800"/>
              <a:buNone/>
            </a:pPr>
            <a:r>
              <a:t/>
            </a:r>
            <a:endParaRPr b="1" sz="8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l">
              <a:lnSpc>
                <a:spcPct val="70000"/>
              </a:lnSpc>
              <a:spcBef>
                <a:spcPts val="800"/>
              </a:spcBef>
              <a:spcAft>
                <a:spcPts val="0"/>
              </a:spcAft>
              <a:buClr>
                <a:schemeClr val="dk1"/>
              </a:buClr>
              <a:buSzPts val="500"/>
              <a:buNone/>
            </a:pPr>
            <a:r>
              <a:rPr b="1" lang="en" sz="500">
                <a:latin typeface="Times New Roman"/>
                <a:ea typeface="Times New Roman"/>
                <a:cs typeface="Times New Roman"/>
                <a:sym typeface="Times New Roman"/>
              </a:rPr>
              <a:t> </a:t>
            </a:r>
            <a:endParaRPr sz="1100"/>
          </a:p>
          <a:p>
            <a:pPr indent="0" lvl="0" marL="0" rtl="0" algn="ctr">
              <a:lnSpc>
                <a:spcPct val="70000"/>
              </a:lnSpc>
              <a:spcBef>
                <a:spcPts val="800"/>
              </a:spcBef>
              <a:spcAft>
                <a:spcPts val="0"/>
              </a:spcAft>
              <a:buClr>
                <a:schemeClr val="dk1"/>
              </a:buClr>
              <a:buSzPts val="500"/>
              <a:buNone/>
            </a:pPr>
            <a:r>
              <a:rPr lang="en" sz="500">
                <a:latin typeface="Times New Roman"/>
                <a:ea typeface="Times New Roman"/>
                <a:cs typeface="Times New Roman"/>
                <a:sym typeface="Times New Roman"/>
              </a:rPr>
              <a:t> </a:t>
            </a:r>
            <a:endParaRPr sz="1100"/>
          </a:p>
          <a:p>
            <a:pPr indent="0" lvl="1" marL="342900" rtl="0" algn="l">
              <a:lnSpc>
                <a:spcPct val="70000"/>
              </a:lnSpc>
              <a:spcBef>
                <a:spcPts val="400"/>
              </a:spcBef>
              <a:spcAft>
                <a:spcPts val="0"/>
              </a:spcAft>
              <a:buClr>
                <a:schemeClr val="dk1"/>
              </a:buClr>
              <a:buSzPts val="500"/>
              <a:buNone/>
            </a:pPr>
            <a:r>
              <a:t/>
            </a:r>
            <a:endParaRPr sz="500">
              <a:latin typeface="Times New Roman"/>
              <a:ea typeface="Times New Roman"/>
              <a:cs typeface="Times New Roman"/>
              <a:sym typeface="Times New Roman"/>
            </a:endParaRPr>
          </a:p>
          <a:p>
            <a:pPr indent="-152400" lvl="1" marL="520700" rtl="0" algn="l">
              <a:lnSpc>
                <a:spcPct val="70000"/>
              </a:lnSpc>
              <a:spcBef>
                <a:spcPts val="400"/>
              </a:spcBef>
              <a:spcAft>
                <a:spcPts val="0"/>
              </a:spcAft>
              <a:buClr>
                <a:schemeClr val="dk1"/>
              </a:buClr>
              <a:buSzPts val="500"/>
              <a:buFont typeface="Noto Sans Symbols"/>
              <a:buNone/>
            </a:pPr>
            <a:r>
              <a:t/>
            </a:r>
            <a:endParaRPr b="1" sz="500">
              <a:latin typeface="Times New Roman"/>
              <a:ea typeface="Times New Roman"/>
              <a:cs typeface="Times New Roman"/>
              <a:sym typeface="Times New Roman"/>
            </a:endParaRPr>
          </a:p>
          <a:p>
            <a:pPr indent="0" lvl="1" marL="0" rtl="0" algn="l">
              <a:lnSpc>
                <a:spcPct val="70000"/>
              </a:lnSpc>
              <a:spcBef>
                <a:spcPts val="400"/>
              </a:spcBef>
              <a:spcAft>
                <a:spcPts val="0"/>
              </a:spcAft>
              <a:buClr>
                <a:schemeClr val="dk1"/>
              </a:buClr>
              <a:buSzPts val="400"/>
              <a:buNone/>
            </a:pPr>
            <a:r>
              <a:t/>
            </a:r>
            <a:endParaRPr b="1" sz="400">
              <a:latin typeface="Times New Roman"/>
              <a:ea typeface="Times New Roman"/>
              <a:cs typeface="Times New Roman"/>
              <a:sym typeface="Times New Roman"/>
            </a:endParaRPr>
          </a:p>
        </p:txBody>
      </p:sp>
      <p:sp>
        <p:nvSpPr>
          <p:cNvPr id="704" name="Google Shape;704;p80"/>
          <p:cNvSpPr/>
          <p:nvPr/>
        </p:nvSpPr>
        <p:spPr>
          <a:xfrm>
            <a:off x="0" y="0"/>
            <a:ext cx="9144000" cy="144600"/>
          </a:xfrm>
          <a:prstGeom prst="rect">
            <a:avLst/>
          </a:prstGeom>
          <a:solidFill>
            <a:srgbClr val="000000"/>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705" name="Google Shape;705;p80"/>
          <p:cNvSpPr/>
          <p:nvPr/>
        </p:nvSpPr>
        <p:spPr>
          <a:xfrm>
            <a:off x="0" y="5029200"/>
            <a:ext cx="9144000" cy="144600"/>
          </a:xfrm>
          <a:prstGeom prst="rect">
            <a:avLst/>
          </a:prstGeom>
          <a:solidFill>
            <a:srgbClr val="000000"/>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pic>
        <p:nvPicPr>
          <p:cNvPr id="706" name="Google Shape;706;p80"/>
          <p:cNvPicPr preferRelativeResize="0"/>
          <p:nvPr/>
        </p:nvPicPr>
        <p:blipFill>
          <a:blip r:embed="rId3">
            <a:alphaModFix/>
          </a:blip>
          <a:stretch>
            <a:fillRect/>
          </a:stretch>
        </p:blipFill>
        <p:spPr>
          <a:xfrm>
            <a:off x="63125" y="4601200"/>
            <a:ext cx="309150" cy="309150"/>
          </a:xfrm>
          <a:prstGeom prst="rect">
            <a:avLst/>
          </a:prstGeom>
          <a:noFill/>
          <a:ln>
            <a:noFill/>
          </a:ln>
        </p:spPr>
      </p:pic>
      <p:pic>
        <p:nvPicPr>
          <p:cNvPr id="707" name="Google Shape;707;p80"/>
          <p:cNvPicPr preferRelativeResize="0"/>
          <p:nvPr/>
        </p:nvPicPr>
        <p:blipFill>
          <a:blip r:embed="rId3">
            <a:alphaModFix/>
          </a:blip>
          <a:stretch>
            <a:fillRect/>
          </a:stretch>
        </p:blipFill>
        <p:spPr>
          <a:xfrm>
            <a:off x="8748725" y="4601200"/>
            <a:ext cx="309150" cy="309150"/>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1" name="Shape 711"/>
        <p:cNvGrpSpPr/>
        <p:nvPr/>
      </p:nvGrpSpPr>
      <p:grpSpPr>
        <a:xfrm>
          <a:off x="0" y="0"/>
          <a:ext cx="0" cy="0"/>
          <a:chOff x="0" y="0"/>
          <a:chExt cx="0" cy="0"/>
        </a:xfrm>
      </p:grpSpPr>
      <p:sp>
        <p:nvSpPr>
          <p:cNvPr id="712" name="Google Shape;712;p81"/>
          <p:cNvSpPr txBox="1"/>
          <p:nvPr>
            <p:ph idx="1" type="body"/>
          </p:nvPr>
        </p:nvSpPr>
        <p:spPr>
          <a:xfrm>
            <a:off x="750428" y="47204"/>
            <a:ext cx="7886700" cy="4020000"/>
          </a:xfrm>
          <a:prstGeom prst="rect">
            <a:avLst/>
          </a:prstGeom>
          <a:noFill/>
          <a:ln>
            <a:noFill/>
          </a:ln>
        </p:spPr>
        <p:txBody>
          <a:bodyPr anchorCtr="0" anchor="t" bIns="34275" lIns="68575" spcFirstLastPara="1" rIns="68575" wrap="square" tIns="34275">
            <a:noAutofit/>
          </a:bodyPr>
          <a:lstStyle/>
          <a:p>
            <a:pPr indent="0" lvl="0" marL="0" rtl="0" algn="l">
              <a:lnSpc>
                <a:spcPct val="70000"/>
              </a:lnSpc>
              <a:spcBef>
                <a:spcPts val="0"/>
              </a:spcBef>
              <a:spcAft>
                <a:spcPts val="0"/>
              </a:spcAft>
              <a:buClr>
                <a:schemeClr val="dk1"/>
              </a:buClr>
              <a:buSzPts val="1400"/>
              <a:buNone/>
            </a:pPr>
            <a:r>
              <a:t/>
            </a:r>
            <a:endParaRPr b="1" sz="1400" u="sng">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3000"/>
              <a:buNone/>
            </a:pPr>
            <a:r>
              <a:rPr b="1" lang="en" sz="1400">
                <a:solidFill>
                  <a:srgbClr val="000000"/>
                </a:solidFill>
                <a:latin typeface="Times New Roman"/>
                <a:ea typeface="Times New Roman"/>
                <a:cs typeface="Times New Roman"/>
                <a:sym typeface="Times New Roman"/>
              </a:rPr>
              <a:t>Demo</a:t>
            </a:r>
            <a:r>
              <a:rPr b="1" lang="en" sz="1400">
                <a:solidFill>
                  <a:srgbClr val="000000"/>
                </a:solidFill>
                <a:latin typeface="Times New Roman"/>
                <a:ea typeface="Times New Roman"/>
                <a:cs typeface="Times New Roman"/>
                <a:sym typeface="Times New Roman"/>
              </a:rPr>
              <a:t>:  Step 1 | Package Header</a:t>
            </a:r>
            <a:endParaRPr b="1" sz="1400">
              <a:solidFill>
                <a:srgbClr val="000000"/>
              </a:solidFill>
              <a:latin typeface="Times New Roman"/>
              <a:ea typeface="Times New Roman"/>
              <a:cs typeface="Times New Roman"/>
              <a:sym typeface="Times New Roman"/>
            </a:endParaRPr>
          </a:p>
          <a:p>
            <a:pPr indent="0" lvl="0" marL="0" rtl="0" algn="l">
              <a:lnSpc>
                <a:spcPct val="100000"/>
              </a:lnSpc>
              <a:spcBef>
                <a:spcPts val="800"/>
              </a:spcBef>
              <a:spcAft>
                <a:spcPts val="0"/>
              </a:spcAft>
              <a:buNone/>
            </a:pPr>
            <a:r>
              <a:t/>
            </a:r>
            <a:endParaRPr sz="1200">
              <a:solidFill>
                <a:srgbClr val="000000"/>
              </a:solidFill>
              <a:latin typeface="Times New Roman"/>
              <a:ea typeface="Times New Roman"/>
              <a:cs typeface="Times New Roman"/>
              <a:sym typeface="Times New Roman"/>
            </a:endParaRPr>
          </a:p>
          <a:p>
            <a:pPr indent="0" lvl="0" marL="177800" rtl="0" algn="l">
              <a:lnSpc>
                <a:spcPct val="100000"/>
              </a:lnSpc>
              <a:spcBef>
                <a:spcPts val="800"/>
              </a:spcBef>
              <a:spcAft>
                <a:spcPts val="0"/>
              </a:spcAft>
              <a:buNone/>
            </a:pPr>
            <a:r>
              <a:t/>
            </a:r>
            <a:endParaRPr sz="1100">
              <a:solidFill>
                <a:srgbClr val="000000"/>
              </a:solidFill>
            </a:endParaRPr>
          </a:p>
          <a:p>
            <a:pPr indent="0" lvl="0" marL="0" rtl="0" algn="l">
              <a:lnSpc>
                <a:spcPct val="100000"/>
              </a:lnSpc>
              <a:spcBef>
                <a:spcPts val="800"/>
              </a:spcBef>
              <a:spcAft>
                <a:spcPts val="0"/>
              </a:spcAft>
              <a:buNone/>
            </a:pPr>
            <a:r>
              <a:rPr lang="en" sz="1800">
                <a:solidFill>
                  <a:srgbClr val="000000"/>
                </a:solidFill>
                <a:latin typeface="Times New Roman"/>
                <a:ea typeface="Times New Roman"/>
                <a:cs typeface="Times New Roman"/>
                <a:sym typeface="Times New Roman"/>
              </a:rPr>
              <a:t> </a:t>
            </a:r>
            <a:endParaRPr sz="1100">
              <a:solidFill>
                <a:srgbClr val="000000"/>
              </a:solidFill>
            </a:endParaRPr>
          </a:p>
          <a:p>
            <a:pPr indent="0" lvl="0" marL="0" rtl="0" algn="l">
              <a:lnSpc>
                <a:spcPct val="100000"/>
              </a:lnSpc>
              <a:spcBef>
                <a:spcPts val="800"/>
              </a:spcBef>
              <a:spcAft>
                <a:spcPts val="0"/>
              </a:spcAft>
              <a:buNone/>
            </a:pPr>
            <a:r>
              <a:rPr lang="en" sz="1800">
                <a:solidFill>
                  <a:srgbClr val="000000"/>
                </a:solidFill>
                <a:latin typeface="Times New Roman"/>
                <a:ea typeface="Times New Roman"/>
                <a:cs typeface="Times New Roman"/>
                <a:sym typeface="Times New Roman"/>
              </a:rPr>
              <a:t> </a:t>
            </a:r>
            <a:endParaRPr sz="1100"/>
          </a:p>
          <a:p>
            <a:pPr indent="0" lvl="0" marL="177800" rtl="0" algn="l">
              <a:lnSpc>
                <a:spcPct val="100000"/>
              </a:lnSpc>
              <a:spcBef>
                <a:spcPts val="800"/>
              </a:spcBef>
              <a:spcAft>
                <a:spcPts val="0"/>
              </a:spcAft>
              <a:buNone/>
            </a:pPr>
            <a:r>
              <a:t/>
            </a:r>
            <a:endParaRPr sz="1100"/>
          </a:p>
          <a:p>
            <a:pPr indent="0" lvl="0" marL="0" rtl="0" algn="l">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l">
              <a:lnSpc>
                <a:spcPct val="70000"/>
              </a:lnSpc>
              <a:spcBef>
                <a:spcPts val="800"/>
              </a:spcBef>
              <a:spcAft>
                <a:spcPts val="0"/>
              </a:spcAft>
              <a:buClr>
                <a:schemeClr val="dk1"/>
              </a:buClr>
              <a:buSzPts val="500"/>
              <a:buNone/>
            </a:pPr>
            <a:r>
              <a:rPr b="1" lang="en" sz="500">
                <a:latin typeface="Times New Roman"/>
                <a:ea typeface="Times New Roman"/>
                <a:cs typeface="Times New Roman"/>
                <a:sym typeface="Times New Roman"/>
              </a:rPr>
              <a:t>	</a:t>
            </a:r>
            <a:endParaRPr i="1" sz="4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400"/>
              <a:buNone/>
            </a:pPr>
            <a:r>
              <a:t/>
            </a:r>
            <a:endParaRPr i="1" sz="4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800"/>
              <a:buNone/>
            </a:pPr>
            <a:r>
              <a:t/>
            </a:r>
            <a:endParaRPr b="1" sz="8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l">
              <a:lnSpc>
                <a:spcPct val="70000"/>
              </a:lnSpc>
              <a:spcBef>
                <a:spcPts val="800"/>
              </a:spcBef>
              <a:spcAft>
                <a:spcPts val="0"/>
              </a:spcAft>
              <a:buClr>
                <a:schemeClr val="dk1"/>
              </a:buClr>
              <a:buSzPts val="500"/>
              <a:buNone/>
            </a:pPr>
            <a:r>
              <a:rPr b="1" lang="en" sz="500">
                <a:latin typeface="Times New Roman"/>
                <a:ea typeface="Times New Roman"/>
                <a:cs typeface="Times New Roman"/>
                <a:sym typeface="Times New Roman"/>
              </a:rPr>
              <a:t> </a:t>
            </a:r>
            <a:endParaRPr sz="1100"/>
          </a:p>
          <a:p>
            <a:pPr indent="0" lvl="0" marL="0" rtl="0" algn="ctr">
              <a:lnSpc>
                <a:spcPct val="70000"/>
              </a:lnSpc>
              <a:spcBef>
                <a:spcPts val="800"/>
              </a:spcBef>
              <a:spcAft>
                <a:spcPts val="0"/>
              </a:spcAft>
              <a:buClr>
                <a:schemeClr val="dk1"/>
              </a:buClr>
              <a:buSzPts val="500"/>
              <a:buNone/>
            </a:pPr>
            <a:r>
              <a:rPr lang="en" sz="500">
                <a:latin typeface="Times New Roman"/>
                <a:ea typeface="Times New Roman"/>
                <a:cs typeface="Times New Roman"/>
                <a:sym typeface="Times New Roman"/>
              </a:rPr>
              <a:t> </a:t>
            </a:r>
            <a:endParaRPr sz="1100"/>
          </a:p>
          <a:p>
            <a:pPr indent="0" lvl="1" marL="342900" rtl="0" algn="l">
              <a:lnSpc>
                <a:spcPct val="70000"/>
              </a:lnSpc>
              <a:spcBef>
                <a:spcPts val="400"/>
              </a:spcBef>
              <a:spcAft>
                <a:spcPts val="0"/>
              </a:spcAft>
              <a:buClr>
                <a:schemeClr val="dk1"/>
              </a:buClr>
              <a:buSzPts val="500"/>
              <a:buNone/>
            </a:pPr>
            <a:r>
              <a:t/>
            </a:r>
            <a:endParaRPr sz="500">
              <a:latin typeface="Times New Roman"/>
              <a:ea typeface="Times New Roman"/>
              <a:cs typeface="Times New Roman"/>
              <a:sym typeface="Times New Roman"/>
            </a:endParaRPr>
          </a:p>
          <a:p>
            <a:pPr indent="-152400" lvl="1" marL="520700" rtl="0" algn="l">
              <a:lnSpc>
                <a:spcPct val="70000"/>
              </a:lnSpc>
              <a:spcBef>
                <a:spcPts val="400"/>
              </a:spcBef>
              <a:spcAft>
                <a:spcPts val="0"/>
              </a:spcAft>
              <a:buClr>
                <a:schemeClr val="dk1"/>
              </a:buClr>
              <a:buSzPts val="500"/>
              <a:buFont typeface="Noto Sans Symbols"/>
              <a:buNone/>
            </a:pPr>
            <a:r>
              <a:t/>
            </a:r>
            <a:endParaRPr b="1" sz="500">
              <a:latin typeface="Times New Roman"/>
              <a:ea typeface="Times New Roman"/>
              <a:cs typeface="Times New Roman"/>
              <a:sym typeface="Times New Roman"/>
            </a:endParaRPr>
          </a:p>
          <a:p>
            <a:pPr indent="0" lvl="1" marL="0" rtl="0" algn="l">
              <a:lnSpc>
                <a:spcPct val="70000"/>
              </a:lnSpc>
              <a:spcBef>
                <a:spcPts val="400"/>
              </a:spcBef>
              <a:spcAft>
                <a:spcPts val="1600"/>
              </a:spcAft>
              <a:buClr>
                <a:schemeClr val="dk1"/>
              </a:buClr>
              <a:buSzPts val="400"/>
              <a:buNone/>
            </a:pPr>
            <a:r>
              <a:t/>
            </a:r>
            <a:endParaRPr b="1" sz="400">
              <a:latin typeface="Times New Roman"/>
              <a:ea typeface="Times New Roman"/>
              <a:cs typeface="Times New Roman"/>
              <a:sym typeface="Times New Roman"/>
            </a:endParaRPr>
          </a:p>
        </p:txBody>
      </p:sp>
      <p:sp>
        <p:nvSpPr>
          <p:cNvPr id="713" name="Google Shape;713;p81"/>
          <p:cNvSpPr/>
          <p:nvPr/>
        </p:nvSpPr>
        <p:spPr>
          <a:xfrm>
            <a:off x="0" y="0"/>
            <a:ext cx="9144000" cy="144600"/>
          </a:xfrm>
          <a:prstGeom prst="rect">
            <a:avLst/>
          </a:prstGeom>
          <a:solidFill>
            <a:srgbClr val="000000"/>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714" name="Google Shape;714;p81"/>
          <p:cNvSpPr/>
          <p:nvPr/>
        </p:nvSpPr>
        <p:spPr>
          <a:xfrm>
            <a:off x="0" y="5029200"/>
            <a:ext cx="9144000" cy="144600"/>
          </a:xfrm>
          <a:prstGeom prst="rect">
            <a:avLst/>
          </a:prstGeom>
          <a:solidFill>
            <a:srgbClr val="000000"/>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pic>
        <p:nvPicPr>
          <p:cNvPr id="715" name="Google Shape;715;p81"/>
          <p:cNvPicPr preferRelativeResize="0"/>
          <p:nvPr/>
        </p:nvPicPr>
        <p:blipFill>
          <a:blip r:embed="rId3">
            <a:alphaModFix/>
          </a:blip>
          <a:stretch>
            <a:fillRect/>
          </a:stretch>
        </p:blipFill>
        <p:spPr>
          <a:xfrm>
            <a:off x="63125" y="4601200"/>
            <a:ext cx="309150" cy="309150"/>
          </a:xfrm>
          <a:prstGeom prst="rect">
            <a:avLst/>
          </a:prstGeom>
          <a:noFill/>
          <a:ln>
            <a:noFill/>
          </a:ln>
        </p:spPr>
      </p:pic>
      <p:pic>
        <p:nvPicPr>
          <p:cNvPr id="716" name="Google Shape;716;p81"/>
          <p:cNvPicPr preferRelativeResize="0"/>
          <p:nvPr/>
        </p:nvPicPr>
        <p:blipFill>
          <a:blip r:embed="rId3">
            <a:alphaModFix/>
          </a:blip>
          <a:stretch>
            <a:fillRect/>
          </a:stretch>
        </p:blipFill>
        <p:spPr>
          <a:xfrm>
            <a:off x="8727975" y="4601200"/>
            <a:ext cx="309150" cy="309150"/>
          </a:xfrm>
          <a:prstGeom prst="rect">
            <a:avLst/>
          </a:prstGeom>
          <a:noFill/>
          <a:ln>
            <a:noFill/>
          </a:ln>
        </p:spPr>
      </p:pic>
      <p:pic>
        <p:nvPicPr>
          <p:cNvPr id="717" name="Google Shape;717;p81"/>
          <p:cNvPicPr preferRelativeResize="0"/>
          <p:nvPr/>
        </p:nvPicPr>
        <p:blipFill>
          <a:blip r:embed="rId4">
            <a:alphaModFix/>
          </a:blip>
          <a:stretch>
            <a:fillRect/>
          </a:stretch>
        </p:blipFill>
        <p:spPr>
          <a:xfrm>
            <a:off x="3207312" y="712200"/>
            <a:ext cx="2972919" cy="4171324"/>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1" name="Shape 721"/>
        <p:cNvGrpSpPr/>
        <p:nvPr/>
      </p:nvGrpSpPr>
      <p:grpSpPr>
        <a:xfrm>
          <a:off x="0" y="0"/>
          <a:ext cx="0" cy="0"/>
          <a:chOff x="0" y="0"/>
          <a:chExt cx="0" cy="0"/>
        </a:xfrm>
      </p:grpSpPr>
      <p:sp>
        <p:nvSpPr>
          <p:cNvPr id="722" name="Google Shape;722;p82"/>
          <p:cNvSpPr txBox="1"/>
          <p:nvPr>
            <p:ph idx="1" type="body"/>
          </p:nvPr>
        </p:nvSpPr>
        <p:spPr>
          <a:xfrm>
            <a:off x="750428" y="47204"/>
            <a:ext cx="7886700" cy="4020000"/>
          </a:xfrm>
          <a:prstGeom prst="rect">
            <a:avLst/>
          </a:prstGeom>
          <a:noFill/>
          <a:ln>
            <a:noFill/>
          </a:ln>
        </p:spPr>
        <p:txBody>
          <a:bodyPr anchorCtr="0" anchor="t" bIns="34275" lIns="68575" spcFirstLastPara="1" rIns="68575" wrap="square" tIns="34275">
            <a:noAutofit/>
          </a:bodyPr>
          <a:lstStyle/>
          <a:p>
            <a:pPr indent="0" lvl="0" marL="0" rtl="0" algn="l">
              <a:lnSpc>
                <a:spcPct val="70000"/>
              </a:lnSpc>
              <a:spcBef>
                <a:spcPts val="0"/>
              </a:spcBef>
              <a:spcAft>
                <a:spcPts val="0"/>
              </a:spcAft>
              <a:buClr>
                <a:schemeClr val="dk1"/>
              </a:buClr>
              <a:buSzPts val="1400"/>
              <a:buNone/>
            </a:pPr>
            <a:r>
              <a:t/>
            </a:r>
            <a:endParaRPr b="1" sz="1400" u="sng">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3000"/>
              <a:buNone/>
            </a:pPr>
            <a:r>
              <a:rPr b="1" lang="en" sz="1400">
                <a:solidFill>
                  <a:srgbClr val="000000"/>
                </a:solidFill>
                <a:latin typeface="Times New Roman"/>
                <a:ea typeface="Times New Roman"/>
                <a:cs typeface="Times New Roman"/>
                <a:sym typeface="Times New Roman"/>
              </a:rPr>
              <a:t>Demo:  Step 2 | Package Body</a:t>
            </a:r>
            <a:endParaRPr b="1" sz="1400">
              <a:solidFill>
                <a:srgbClr val="000000"/>
              </a:solidFill>
              <a:latin typeface="Times New Roman"/>
              <a:ea typeface="Times New Roman"/>
              <a:cs typeface="Times New Roman"/>
              <a:sym typeface="Times New Roman"/>
            </a:endParaRPr>
          </a:p>
          <a:p>
            <a:pPr indent="0" lvl="0" marL="0" rtl="0" algn="l">
              <a:lnSpc>
                <a:spcPct val="100000"/>
              </a:lnSpc>
              <a:spcBef>
                <a:spcPts val="800"/>
              </a:spcBef>
              <a:spcAft>
                <a:spcPts val="0"/>
              </a:spcAft>
              <a:buNone/>
            </a:pPr>
            <a:r>
              <a:t/>
            </a:r>
            <a:endParaRPr sz="1200">
              <a:solidFill>
                <a:srgbClr val="000000"/>
              </a:solidFill>
              <a:latin typeface="Times New Roman"/>
              <a:ea typeface="Times New Roman"/>
              <a:cs typeface="Times New Roman"/>
              <a:sym typeface="Times New Roman"/>
            </a:endParaRPr>
          </a:p>
          <a:p>
            <a:pPr indent="0" lvl="0" marL="177800" rtl="0" algn="l">
              <a:lnSpc>
                <a:spcPct val="100000"/>
              </a:lnSpc>
              <a:spcBef>
                <a:spcPts val="800"/>
              </a:spcBef>
              <a:spcAft>
                <a:spcPts val="0"/>
              </a:spcAft>
              <a:buNone/>
            </a:pPr>
            <a:r>
              <a:t/>
            </a:r>
            <a:endParaRPr sz="1100">
              <a:solidFill>
                <a:srgbClr val="000000"/>
              </a:solidFill>
            </a:endParaRPr>
          </a:p>
          <a:p>
            <a:pPr indent="0" lvl="0" marL="0" rtl="0" algn="l">
              <a:lnSpc>
                <a:spcPct val="100000"/>
              </a:lnSpc>
              <a:spcBef>
                <a:spcPts val="800"/>
              </a:spcBef>
              <a:spcAft>
                <a:spcPts val="0"/>
              </a:spcAft>
              <a:buNone/>
            </a:pPr>
            <a:r>
              <a:rPr lang="en" sz="1800">
                <a:solidFill>
                  <a:srgbClr val="000000"/>
                </a:solidFill>
                <a:latin typeface="Times New Roman"/>
                <a:ea typeface="Times New Roman"/>
                <a:cs typeface="Times New Roman"/>
                <a:sym typeface="Times New Roman"/>
              </a:rPr>
              <a:t> </a:t>
            </a:r>
            <a:endParaRPr sz="1100">
              <a:solidFill>
                <a:srgbClr val="000000"/>
              </a:solidFill>
            </a:endParaRPr>
          </a:p>
          <a:p>
            <a:pPr indent="0" lvl="0" marL="0" rtl="0" algn="l">
              <a:lnSpc>
                <a:spcPct val="100000"/>
              </a:lnSpc>
              <a:spcBef>
                <a:spcPts val="800"/>
              </a:spcBef>
              <a:spcAft>
                <a:spcPts val="0"/>
              </a:spcAft>
              <a:buNone/>
            </a:pPr>
            <a:r>
              <a:rPr lang="en" sz="1800">
                <a:solidFill>
                  <a:srgbClr val="000000"/>
                </a:solidFill>
                <a:latin typeface="Times New Roman"/>
                <a:ea typeface="Times New Roman"/>
                <a:cs typeface="Times New Roman"/>
                <a:sym typeface="Times New Roman"/>
              </a:rPr>
              <a:t> </a:t>
            </a:r>
            <a:endParaRPr sz="1100"/>
          </a:p>
          <a:p>
            <a:pPr indent="0" lvl="0" marL="177800" rtl="0" algn="l">
              <a:lnSpc>
                <a:spcPct val="100000"/>
              </a:lnSpc>
              <a:spcBef>
                <a:spcPts val="800"/>
              </a:spcBef>
              <a:spcAft>
                <a:spcPts val="0"/>
              </a:spcAft>
              <a:buNone/>
            </a:pPr>
            <a:r>
              <a:t/>
            </a:r>
            <a:endParaRPr sz="1100"/>
          </a:p>
          <a:p>
            <a:pPr indent="0" lvl="0" marL="0" rtl="0" algn="l">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l">
              <a:lnSpc>
                <a:spcPct val="70000"/>
              </a:lnSpc>
              <a:spcBef>
                <a:spcPts val="800"/>
              </a:spcBef>
              <a:spcAft>
                <a:spcPts val="0"/>
              </a:spcAft>
              <a:buClr>
                <a:schemeClr val="dk1"/>
              </a:buClr>
              <a:buSzPts val="500"/>
              <a:buNone/>
            </a:pPr>
            <a:r>
              <a:rPr b="1" lang="en" sz="500">
                <a:latin typeface="Times New Roman"/>
                <a:ea typeface="Times New Roman"/>
                <a:cs typeface="Times New Roman"/>
                <a:sym typeface="Times New Roman"/>
              </a:rPr>
              <a:t>	</a:t>
            </a:r>
            <a:endParaRPr i="1" sz="4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400"/>
              <a:buNone/>
            </a:pPr>
            <a:r>
              <a:t/>
            </a:r>
            <a:endParaRPr i="1" sz="4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800"/>
              <a:buNone/>
            </a:pPr>
            <a:r>
              <a:t/>
            </a:r>
            <a:endParaRPr b="1" sz="8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l">
              <a:lnSpc>
                <a:spcPct val="70000"/>
              </a:lnSpc>
              <a:spcBef>
                <a:spcPts val="800"/>
              </a:spcBef>
              <a:spcAft>
                <a:spcPts val="0"/>
              </a:spcAft>
              <a:buClr>
                <a:schemeClr val="dk1"/>
              </a:buClr>
              <a:buSzPts val="500"/>
              <a:buNone/>
            </a:pPr>
            <a:r>
              <a:rPr b="1" lang="en" sz="500">
                <a:latin typeface="Times New Roman"/>
                <a:ea typeface="Times New Roman"/>
                <a:cs typeface="Times New Roman"/>
                <a:sym typeface="Times New Roman"/>
              </a:rPr>
              <a:t> </a:t>
            </a:r>
            <a:endParaRPr sz="1100"/>
          </a:p>
          <a:p>
            <a:pPr indent="0" lvl="0" marL="0" rtl="0" algn="ctr">
              <a:lnSpc>
                <a:spcPct val="70000"/>
              </a:lnSpc>
              <a:spcBef>
                <a:spcPts val="800"/>
              </a:spcBef>
              <a:spcAft>
                <a:spcPts val="0"/>
              </a:spcAft>
              <a:buClr>
                <a:schemeClr val="dk1"/>
              </a:buClr>
              <a:buSzPts val="500"/>
              <a:buNone/>
            </a:pPr>
            <a:r>
              <a:rPr lang="en" sz="500">
                <a:latin typeface="Times New Roman"/>
                <a:ea typeface="Times New Roman"/>
                <a:cs typeface="Times New Roman"/>
                <a:sym typeface="Times New Roman"/>
              </a:rPr>
              <a:t> </a:t>
            </a:r>
            <a:endParaRPr sz="1100"/>
          </a:p>
          <a:p>
            <a:pPr indent="0" lvl="1" marL="342900" rtl="0" algn="l">
              <a:lnSpc>
                <a:spcPct val="70000"/>
              </a:lnSpc>
              <a:spcBef>
                <a:spcPts val="400"/>
              </a:spcBef>
              <a:spcAft>
                <a:spcPts val="0"/>
              </a:spcAft>
              <a:buClr>
                <a:schemeClr val="dk1"/>
              </a:buClr>
              <a:buSzPts val="500"/>
              <a:buNone/>
            </a:pPr>
            <a:r>
              <a:t/>
            </a:r>
            <a:endParaRPr sz="500">
              <a:latin typeface="Times New Roman"/>
              <a:ea typeface="Times New Roman"/>
              <a:cs typeface="Times New Roman"/>
              <a:sym typeface="Times New Roman"/>
            </a:endParaRPr>
          </a:p>
          <a:p>
            <a:pPr indent="-152400" lvl="1" marL="520700" rtl="0" algn="l">
              <a:lnSpc>
                <a:spcPct val="70000"/>
              </a:lnSpc>
              <a:spcBef>
                <a:spcPts val="400"/>
              </a:spcBef>
              <a:spcAft>
                <a:spcPts val="0"/>
              </a:spcAft>
              <a:buClr>
                <a:schemeClr val="dk1"/>
              </a:buClr>
              <a:buSzPts val="500"/>
              <a:buFont typeface="Noto Sans Symbols"/>
              <a:buNone/>
            </a:pPr>
            <a:r>
              <a:t/>
            </a:r>
            <a:endParaRPr b="1" sz="500">
              <a:latin typeface="Times New Roman"/>
              <a:ea typeface="Times New Roman"/>
              <a:cs typeface="Times New Roman"/>
              <a:sym typeface="Times New Roman"/>
            </a:endParaRPr>
          </a:p>
          <a:p>
            <a:pPr indent="0" lvl="1" marL="0" rtl="0" algn="l">
              <a:lnSpc>
                <a:spcPct val="70000"/>
              </a:lnSpc>
              <a:spcBef>
                <a:spcPts val="400"/>
              </a:spcBef>
              <a:spcAft>
                <a:spcPts val="1600"/>
              </a:spcAft>
              <a:buClr>
                <a:schemeClr val="dk1"/>
              </a:buClr>
              <a:buSzPts val="400"/>
              <a:buNone/>
            </a:pPr>
            <a:r>
              <a:t/>
            </a:r>
            <a:endParaRPr b="1" sz="400">
              <a:latin typeface="Times New Roman"/>
              <a:ea typeface="Times New Roman"/>
              <a:cs typeface="Times New Roman"/>
              <a:sym typeface="Times New Roman"/>
            </a:endParaRPr>
          </a:p>
        </p:txBody>
      </p:sp>
      <p:sp>
        <p:nvSpPr>
          <p:cNvPr id="723" name="Google Shape;723;p82"/>
          <p:cNvSpPr/>
          <p:nvPr/>
        </p:nvSpPr>
        <p:spPr>
          <a:xfrm>
            <a:off x="0" y="0"/>
            <a:ext cx="9144000" cy="144600"/>
          </a:xfrm>
          <a:prstGeom prst="rect">
            <a:avLst/>
          </a:prstGeom>
          <a:solidFill>
            <a:srgbClr val="000000"/>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724" name="Google Shape;724;p82"/>
          <p:cNvSpPr/>
          <p:nvPr/>
        </p:nvSpPr>
        <p:spPr>
          <a:xfrm>
            <a:off x="0" y="5029200"/>
            <a:ext cx="9144000" cy="144600"/>
          </a:xfrm>
          <a:prstGeom prst="rect">
            <a:avLst/>
          </a:prstGeom>
          <a:solidFill>
            <a:srgbClr val="000000"/>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pic>
        <p:nvPicPr>
          <p:cNvPr id="725" name="Google Shape;725;p82"/>
          <p:cNvPicPr preferRelativeResize="0"/>
          <p:nvPr/>
        </p:nvPicPr>
        <p:blipFill>
          <a:blip r:embed="rId3">
            <a:alphaModFix/>
          </a:blip>
          <a:stretch>
            <a:fillRect/>
          </a:stretch>
        </p:blipFill>
        <p:spPr>
          <a:xfrm>
            <a:off x="63125" y="4601200"/>
            <a:ext cx="309150" cy="309150"/>
          </a:xfrm>
          <a:prstGeom prst="rect">
            <a:avLst/>
          </a:prstGeom>
          <a:noFill/>
          <a:ln>
            <a:noFill/>
          </a:ln>
        </p:spPr>
      </p:pic>
      <p:pic>
        <p:nvPicPr>
          <p:cNvPr id="726" name="Google Shape;726;p82"/>
          <p:cNvPicPr preferRelativeResize="0"/>
          <p:nvPr/>
        </p:nvPicPr>
        <p:blipFill>
          <a:blip r:embed="rId3">
            <a:alphaModFix/>
          </a:blip>
          <a:stretch>
            <a:fillRect/>
          </a:stretch>
        </p:blipFill>
        <p:spPr>
          <a:xfrm>
            <a:off x="8727975" y="4601200"/>
            <a:ext cx="309150" cy="309150"/>
          </a:xfrm>
          <a:prstGeom prst="rect">
            <a:avLst/>
          </a:prstGeom>
          <a:noFill/>
          <a:ln>
            <a:noFill/>
          </a:ln>
        </p:spPr>
      </p:pic>
      <p:pic>
        <p:nvPicPr>
          <p:cNvPr id="727" name="Google Shape;727;p82"/>
          <p:cNvPicPr preferRelativeResize="0"/>
          <p:nvPr/>
        </p:nvPicPr>
        <p:blipFill>
          <a:blip r:embed="rId4">
            <a:alphaModFix/>
          </a:blip>
          <a:stretch>
            <a:fillRect/>
          </a:stretch>
        </p:blipFill>
        <p:spPr>
          <a:xfrm>
            <a:off x="3565562" y="576725"/>
            <a:ext cx="2256425" cy="4369575"/>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1" name="Shape 731"/>
        <p:cNvGrpSpPr/>
        <p:nvPr/>
      </p:nvGrpSpPr>
      <p:grpSpPr>
        <a:xfrm>
          <a:off x="0" y="0"/>
          <a:ext cx="0" cy="0"/>
          <a:chOff x="0" y="0"/>
          <a:chExt cx="0" cy="0"/>
        </a:xfrm>
      </p:grpSpPr>
      <p:sp>
        <p:nvSpPr>
          <p:cNvPr id="732" name="Google Shape;732;p83"/>
          <p:cNvSpPr txBox="1"/>
          <p:nvPr>
            <p:ph idx="1" type="body"/>
          </p:nvPr>
        </p:nvSpPr>
        <p:spPr>
          <a:xfrm>
            <a:off x="750428" y="47204"/>
            <a:ext cx="7886700" cy="4020000"/>
          </a:xfrm>
          <a:prstGeom prst="rect">
            <a:avLst/>
          </a:prstGeom>
          <a:noFill/>
          <a:ln>
            <a:noFill/>
          </a:ln>
        </p:spPr>
        <p:txBody>
          <a:bodyPr anchorCtr="0" anchor="t" bIns="34275" lIns="68575" spcFirstLastPara="1" rIns="68575" wrap="square" tIns="34275">
            <a:noAutofit/>
          </a:bodyPr>
          <a:lstStyle/>
          <a:p>
            <a:pPr indent="0" lvl="0" marL="0" rtl="0" algn="l">
              <a:lnSpc>
                <a:spcPct val="70000"/>
              </a:lnSpc>
              <a:spcBef>
                <a:spcPts val="0"/>
              </a:spcBef>
              <a:spcAft>
                <a:spcPts val="0"/>
              </a:spcAft>
              <a:buClr>
                <a:schemeClr val="dk1"/>
              </a:buClr>
              <a:buSzPts val="1400"/>
              <a:buNone/>
            </a:pPr>
            <a:r>
              <a:t/>
            </a:r>
            <a:endParaRPr b="1" sz="1400" u="sng">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3000"/>
              <a:buNone/>
            </a:pPr>
            <a:r>
              <a:rPr b="1" lang="en" sz="1400">
                <a:solidFill>
                  <a:srgbClr val="000000"/>
                </a:solidFill>
                <a:latin typeface="Times New Roman"/>
                <a:ea typeface="Times New Roman"/>
                <a:cs typeface="Times New Roman"/>
                <a:sym typeface="Times New Roman"/>
              </a:rPr>
              <a:t>Demo:  Step 3 | Assign Data Values</a:t>
            </a:r>
            <a:endParaRPr b="1" sz="1400">
              <a:solidFill>
                <a:srgbClr val="000000"/>
              </a:solidFill>
              <a:latin typeface="Times New Roman"/>
              <a:ea typeface="Times New Roman"/>
              <a:cs typeface="Times New Roman"/>
              <a:sym typeface="Times New Roman"/>
            </a:endParaRPr>
          </a:p>
          <a:p>
            <a:pPr indent="0" lvl="0" marL="0" rtl="0" algn="l">
              <a:lnSpc>
                <a:spcPct val="100000"/>
              </a:lnSpc>
              <a:spcBef>
                <a:spcPts val="800"/>
              </a:spcBef>
              <a:spcAft>
                <a:spcPts val="0"/>
              </a:spcAft>
              <a:buNone/>
            </a:pPr>
            <a:r>
              <a:t/>
            </a:r>
            <a:endParaRPr sz="1200">
              <a:solidFill>
                <a:srgbClr val="000000"/>
              </a:solidFill>
              <a:latin typeface="Times New Roman"/>
              <a:ea typeface="Times New Roman"/>
              <a:cs typeface="Times New Roman"/>
              <a:sym typeface="Times New Roman"/>
            </a:endParaRPr>
          </a:p>
          <a:p>
            <a:pPr indent="0" lvl="0" marL="177800" rtl="0" algn="l">
              <a:lnSpc>
                <a:spcPct val="100000"/>
              </a:lnSpc>
              <a:spcBef>
                <a:spcPts val="800"/>
              </a:spcBef>
              <a:spcAft>
                <a:spcPts val="0"/>
              </a:spcAft>
              <a:buNone/>
            </a:pPr>
            <a:r>
              <a:t/>
            </a:r>
            <a:endParaRPr sz="1100">
              <a:solidFill>
                <a:srgbClr val="000000"/>
              </a:solidFill>
            </a:endParaRPr>
          </a:p>
          <a:p>
            <a:pPr indent="0" lvl="0" marL="0" rtl="0" algn="l">
              <a:lnSpc>
                <a:spcPct val="100000"/>
              </a:lnSpc>
              <a:spcBef>
                <a:spcPts val="800"/>
              </a:spcBef>
              <a:spcAft>
                <a:spcPts val="0"/>
              </a:spcAft>
              <a:buNone/>
            </a:pPr>
            <a:r>
              <a:rPr lang="en" sz="1800">
                <a:solidFill>
                  <a:srgbClr val="000000"/>
                </a:solidFill>
                <a:latin typeface="Times New Roman"/>
                <a:ea typeface="Times New Roman"/>
                <a:cs typeface="Times New Roman"/>
                <a:sym typeface="Times New Roman"/>
              </a:rPr>
              <a:t> </a:t>
            </a:r>
            <a:endParaRPr sz="1100">
              <a:solidFill>
                <a:srgbClr val="000000"/>
              </a:solidFill>
            </a:endParaRPr>
          </a:p>
          <a:p>
            <a:pPr indent="0" lvl="0" marL="0" rtl="0" algn="l">
              <a:lnSpc>
                <a:spcPct val="100000"/>
              </a:lnSpc>
              <a:spcBef>
                <a:spcPts val="800"/>
              </a:spcBef>
              <a:spcAft>
                <a:spcPts val="0"/>
              </a:spcAft>
              <a:buNone/>
            </a:pPr>
            <a:r>
              <a:rPr lang="en" sz="1800">
                <a:solidFill>
                  <a:srgbClr val="000000"/>
                </a:solidFill>
                <a:latin typeface="Times New Roman"/>
                <a:ea typeface="Times New Roman"/>
                <a:cs typeface="Times New Roman"/>
                <a:sym typeface="Times New Roman"/>
              </a:rPr>
              <a:t> </a:t>
            </a:r>
            <a:endParaRPr sz="1100"/>
          </a:p>
          <a:p>
            <a:pPr indent="0" lvl="0" marL="177800" rtl="0" algn="l">
              <a:lnSpc>
                <a:spcPct val="100000"/>
              </a:lnSpc>
              <a:spcBef>
                <a:spcPts val="800"/>
              </a:spcBef>
              <a:spcAft>
                <a:spcPts val="0"/>
              </a:spcAft>
              <a:buNone/>
            </a:pPr>
            <a:r>
              <a:t/>
            </a:r>
            <a:endParaRPr sz="1100"/>
          </a:p>
          <a:p>
            <a:pPr indent="0" lvl="0" marL="0" rtl="0" algn="l">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l">
              <a:lnSpc>
                <a:spcPct val="70000"/>
              </a:lnSpc>
              <a:spcBef>
                <a:spcPts val="800"/>
              </a:spcBef>
              <a:spcAft>
                <a:spcPts val="0"/>
              </a:spcAft>
              <a:buClr>
                <a:schemeClr val="dk1"/>
              </a:buClr>
              <a:buSzPts val="500"/>
              <a:buNone/>
            </a:pPr>
            <a:r>
              <a:rPr b="1" lang="en" sz="500">
                <a:latin typeface="Times New Roman"/>
                <a:ea typeface="Times New Roman"/>
                <a:cs typeface="Times New Roman"/>
                <a:sym typeface="Times New Roman"/>
              </a:rPr>
              <a:t>	</a:t>
            </a:r>
            <a:endParaRPr i="1" sz="4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400"/>
              <a:buNone/>
            </a:pPr>
            <a:r>
              <a:t/>
            </a:r>
            <a:endParaRPr i="1" sz="4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800"/>
              <a:buNone/>
            </a:pPr>
            <a:r>
              <a:t/>
            </a:r>
            <a:endParaRPr b="1" sz="8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l">
              <a:lnSpc>
                <a:spcPct val="70000"/>
              </a:lnSpc>
              <a:spcBef>
                <a:spcPts val="800"/>
              </a:spcBef>
              <a:spcAft>
                <a:spcPts val="0"/>
              </a:spcAft>
              <a:buClr>
                <a:schemeClr val="dk1"/>
              </a:buClr>
              <a:buSzPts val="500"/>
              <a:buNone/>
            </a:pPr>
            <a:r>
              <a:rPr b="1" lang="en" sz="500">
                <a:latin typeface="Times New Roman"/>
                <a:ea typeface="Times New Roman"/>
                <a:cs typeface="Times New Roman"/>
                <a:sym typeface="Times New Roman"/>
              </a:rPr>
              <a:t> </a:t>
            </a:r>
            <a:endParaRPr sz="1100"/>
          </a:p>
          <a:p>
            <a:pPr indent="0" lvl="0" marL="0" rtl="0" algn="ctr">
              <a:lnSpc>
                <a:spcPct val="70000"/>
              </a:lnSpc>
              <a:spcBef>
                <a:spcPts val="800"/>
              </a:spcBef>
              <a:spcAft>
                <a:spcPts val="0"/>
              </a:spcAft>
              <a:buClr>
                <a:schemeClr val="dk1"/>
              </a:buClr>
              <a:buSzPts val="500"/>
              <a:buNone/>
            </a:pPr>
            <a:r>
              <a:rPr lang="en" sz="500">
                <a:latin typeface="Times New Roman"/>
                <a:ea typeface="Times New Roman"/>
                <a:cs typeface="Times New Roman"/>
                <a:sym typeface="Times New Roman"/>
              </a:rPr>
              <a:t> </a:t>
            </a:r>
            <a:endParaRPr sz="1100"/>
          </a:p>
          <a:p>
            <a:pPr indent="0" lvl="1" marL="342900" rtl="0" algn="l">
              <a:lnSpc>
                <a:spcPct val="70000"/>
              </a:lnSpc>
              <a:spcBef>
                <a:spcPts val="400"/>
              </a:spcBef>
              <a:spcAft>
                <a:spcPts val="0"/>
              </a:spcAft>
              <a:buClr>
                <a:schemeClr val="dk1"/>
              </a:buClr>
              <a:buSzPts val="500"/>
              <a:buNone/>
            </a:pPr>
            <a:r>
              <a:t/>
            </a:r>
            <a:endParaRPr sz="500">
              <a:latin typeface="Times New Roman"/>
              <a:ea typeface="Times New Roman"/>
              <a:cs typeface="Times New Roman"/>
              <a:sym typeface="Times New Roman"/>
            </a:endParaRPr>
          </a:p>
          <a:p>
            <a:pPr indent="-152400" lvl="1" marL="520700" rtl="0" algn="l">
              <a:lnSpc>
                <a:spcPct val="70000"/>
              </a:lnSpc>
              <a:spcBef>
                <a:spcPts val="400"/>
              </a:spcBef>
              <a:spcAft>
                <a:spcPts val="0"/>
              </a:spcAft>
              <a:buClr>
                <a:schemeClr val="dk1"/>
              </a:buClr>
              <a:buSzPts val="500"/>
              <a:buFont typeface="Noto Sans Symbols"/>
              <a:buNone/>
            </a:pPr>
            <a:r>
              <a:t/>
            </a:r>
            <a:endParaRPr b="1" sz="500">
              <a:latin typeface="Times New Roman"/>
              <a:ea typeface="Times New Roman"/>
              <a:cs typeface="Times New Roman"/>
              <a:sym typeface="Times New Roman"/>
            </a:endParaRPr>
          </a:p>
          <a:p>
            <a:pPr indent="0" lvl="1" marL="0" rtl="0" algn="l">
              <a:lnSpc>
                <a:spcPct val="70000"/>
              </a:lnSpc>
              <a:spcBef>
                <a:spcPts val="400"/>
              </a:spcBef>
              <a:spcAft>
                <a:spcPts val="1600"/>
              </a:spcAft>
              <a:buClr>
                <a:schemeClr val="dk1"/>
              </a:buClr>
              <a:buSzPts val="400"/>
              <a:buNone/>
            </a:pPr>
            <a:r>
              <a:t/>
            </a:r>
            <a:endParaRPr b="1" sz="400">
              <a:latin typeface="Times New Roman"/>
              <a:ea typeface="Times New Roman"/>
              <a:cs typeface="Times New Roman"/>
              <a:sym typeface="Times New Roman"/>
            </a:endParaRPr>
          </a:p>
        </p:txBody>
      </p:sp>
      <p:sp>
        <p:nvSpPr>
          <p:cNvPr id="733" name="Google Shape;733;p83"/>
          <p:cNvSpPr/>
          <p:nvPr/>
        </p:nvSpPr>
        <p:spPr>
          <a:xfrm>
            <a:off x="0" y="0"/>
            <a:ext cx="9144000" cy="144600"/>
          </a:xfrm>
          <a:prstGeom prst="rect">
            <a:avLst/>
          </a:prstGeom>
          <a:solidFill>
            <a:srgbClr val="000000"/>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734" name="Google Shape;734;p83"/>
          <p:cNvSpPr/>
          <p:nvPr/>
        </p:nvSpPr>
        <p:spPr>
          <a:xfrm>
            <a:off x="0" y="5029200"/>
            <a:ext cx="9144000" cy="144600"/>
          </a:xfrm>
          <a:prstGeom prst="rect">
            <a:avLst/>
          </a:prstGeom>
          <a:solidFill>
            <a:srgbClr val="000000"/>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pic>
        <p:nvPicPr>
          <p:cNvPr id="735" name="Google Shape;735;p83"/>
          <p:cNvPicPr preferRelativeResize="0"/>
          <p:nvPr/>
        </p:nvPicPr>
        <p:blipFill>
          <a:blip r:embed="rId3">
            <a:alphaModFix/>
          </a:blip>
          <a:stretch>
            <a:fillRect/>
          </a:stretch>
        </p:blipFill>
        <p:spPr>
          <a:xfrm>
            <a:off x="63125" y="4601200"/>
            <a:ext cx="309150" cy="309150"/>
          </a:xfrm>
          <a:prstGeom prst="rect">
            <a:avLst/>
          </a:prstGeom>
          <a:noFill/>
          <a:ln>
            <a:noFill/>
          </a:ln>
        </p:spPr>
      </p:pic>
      <p:pic>
        <p:nvPicPr>
          <p:cNvPr id="736" name="Google Shape;736;p83"/>
          <p:cNvPicPr preferRelativeResize="0"/>
          <p:nvPr/>
        </p:nvPicPr>
        <p:blipFill>
          <a:blip r:embed="rId3">
            <a:alphaModFix/>
          </a:blip>
          <a:stretch>
            <a:fillRect/>
          </a:stretch>
        </p:blipFill>
        <p:spPr>
          <a:xfrm>
            <a:off x="8727975" y="4601200"/>
            <a:ext cx="309150" cy="309150"/>
          </a:xfrm>
          <a:prstGeom prst="rect">
            <a:avLst/>
          </a:prstGeom>
          <a:noFill/>
          <a:ln>
            <a:noFill/>
          </a:ln>
        </p:spPr>
      </p:pic>
      <p:pic>
        <p:nvPicPr>
          <p:cNvPr id="737" name="Google Shape;737;p83"/>
          <p:cNvPicPr preferRelativeResize="0"/>
          <p:nvPr/>
        </p:nvPicPr>
        <p:blipFill>
          <a:blip r:embed="rId4">
            <a:alphaModFix/>
          </a:blip>
          <a:stretch>
            <a:fillRect/>
          </a:stretch>
        </p:blipFill>
        <p:spPr>
          <a:xfrm>
            <a:off x="3002312" y="650488"/>
            <a:ext cx="3382924" cy="3842525"/>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1" name="Shape 741"/>
        <p:cNvGrpSpPr/>
        <p:nvPr/>
      </p:nvGrpSpPr>
      <p:grpSpPr>
        <a:xfrm>
          <a:off x="0" y="0"/>
          <a:ext cx="0" cy="0"/>
          <a:chOff x="0" y="0"/>
          <a:chExt cx="0" cy="0"/>
        </a:xfrm>
      </p:grpSpPr>
      <p:sp>
        <p:nvSpPr>
          <p:cNvPr id="742" name="Google Shape;742;p84"/>
          <p:cNvSpPr txBox="1"/>
          <p:nvPr>
            <p:ph idx="1" type="body"/>
          </p:nvPr>
        </p:nvSpPr>
        <p:spPr>
          <a:xfrm>
            <a:off x="750428" y="47204"/>
            <a:ext cx="7886700" cy="4020000"/>
          </a:xfrm>
          <a:prstGeom prst="rect">
            <a:avLst/>
          </a:prstGeom>
          <a:noFill/>
          <a:ln>
            <a:noFill/>
          </a:ln>
        </p:spPr>
        <p:txBody>
          <a:bodyPr anchorCtr="0" anchor="t" bIns="34275" lIns="68575" spcFirstLastPara="1" rIns="68575" wrap="square" tIns="34275">
            <a:noAutofit/>
          </a:bodyPr>
          <a:lstStyle/>
          <a:p>
            <a:pPr indent="0" lvl="0" marL="0" rtl="0" algn="l">
              <a:lnSpc>
                <a:spcPct val="70000"/>
              </a:lnSpc>
              <a:spcBef>
                <a:spcPts val="0"/>
              </a:spcBef>
              <a:spcAft>
                <a:spcPts val="0"/>
              </a:spcAft>
              <a:buClr>
                <a:schemeClr val="dk1"/>
              </a:buClr>
              <a:buSzPts val="1400"/>
              <a:buNone/>
            </a:pPr>
            <a:r>
              <a:t/>
            </a:r>
            <a:endParaRPr b="1" sz="1400" u="sng">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3000"/>
              <a:buNone/>
            </a:pPr>
            <a:r>
              <a:rPr b="1" lang="en" sz="1400">
                <a:solidFill>
                  <a:srgbClr val="000000"/>
                </a:solidFill>
                <a:latin typeface="Times New Roman"/>
                <a:ea typeface="Times New Roman"/>
                <a:cs typeface="Times New Roman"/>
                <a:sym typeface="Times New Roman"/>
              </a:rPr>
              <a:t>Demo:  Step 4 | Call Function &amp; Output String</a:t>
            </a:r>
            <a:endParaRPr b="1" sz="1400">
              <a:solidFill>
                <a:srgbClr val="000000"/>
              </a:solidFill>
              <a:latin typeface="Times New Roman"/>
              <a:ea typeface="Times New Roman"/>
              <a:cs typeface="Times New Roman"/>
              <a:sym typeface="Times New Roman"/>
            </a:endParaRPr>
          </a:p>
          <a:p>
            <a:pPr indent="0" lvl="0" marL="0" rtl="0" algn="l">
              <a:lnSpc>
                <a:spcPct val="100000"/>
              </a:lnSpc>
              <a:spcBef>
                <a:spcPts val="800"/>
              </a:spcBef>
              <a:spcAft>
                <a:spcPts val="0"/>
              </a:spcAft>
              <a:buNone/>
            </a:pPr>
            <a:r>
              <a:t/>
            </a:r>
            <a:endParaRPr sz="1200">
              <a:solidFill>
                <a:srgbClr val="000000"/>
              </a:solidFill>
              <a:latin typeface="Times New Roman"/>
              <a:ea typeface="Times New Roman"/>
              <a:cs typeface="Times New Roman"/>
              <a:sym typeface="Times New Roman"/>
            </a:endParaRPr>
          </a:p>
          <a:p>
            <a:pPr indent="0" lvl="0" marL="177800" rtl="0" algn="l">
              <a:lnSpc>
                <a:spcPct val="100000"/>
              </a:lnSpc>
              <a:spcBef>
                <a:spcPts val="800"/>
              </a:spcBef>
              <a:spcAft>
                <a:spcPts val="0"/>
              </a:spcAft>
              <a:buNone/>
            </a:pPr>
            <a:r>
              <a:t/>
            </a:r>
            <a:endParaRPr sz="1100">
              <a:solidFill>
                <a:srgbClr val="000000"/>
              </a:solidFill>
            </a:endParaRPr>
          </a:p>
          <a:p>
            <a:pPr indent="0" lvl="0" marL="0" rtl="0" algn="l">
              <a:lnSpc>
                <a:spcPct val="100000"/>
              </a:lnSpc>
              <a:spcBef>
                <a:spcPts val="800"/>
              </a:spcBef>
              <a:spcAft>
                <a:spcPts val="0"/>
              </a:spcAft>
              <a:buNone/>
            </a:pPr>
            <a:r>
              <a:rPr lang="en" sz="1800">
                <a:solidFill>
                  <a:srgbClr val="000000"/>
                </a:solidFill>
                <a:latin typeface="Times New Roman"/>
                <a:ea typeface="Times New Roman"/>
                <a:cs typeface="Times New Roman"/>
                <a:sym typeface="Times New Roman"/>
              </a:rPr>
              <a:t> </a:t>
            </a:r>
            <a:endParaRPr sz="1100">
              <a:solidFill>
                <a:srgbClr val="000000"/>
              </a:solidFill>
            </a:endParaRPr>
          </a:p>
          <a:p>
            <a:pPr indent="0" lvl="0" marL="0" rtl="0" algn="l">
              <a:lnSpc>
                <a:spcPct val="100000"/>
              </a:lnSpc>
              <a:spcBef>
                <a:spcPts val="800"/>
              </a:spcBef>
              <a:spcAft>
                <a:spcPts val="0"/>
              </a:spcAft>
              <a:buNone/>
            </a:pPr>
            <a:r>
              <a:rPr lang="en" sz="1800">
                <a:solidFill>
                  <a:srgbClr val="000000"/>
                </a:solidFill>
                <a:latin typeface="Times New Roman"/>
                <a:ea typeface="Times New Roman"/>
                <a:cs typeface="Times New Roman"/>
                <a:sym typeface="Times New Roman"/>
              </a:rPr>
              <a:t> </a:t>
            </a:r>
            <a:endParaRPr sz="1100"/>
          </a:p>
          <a:p>
            <a:pPr indent="0" lvl="0" marL="177800" rtl="0" algn="l">
              <a:lnSpc>
                <a:spcPct val="100000"/>
              </a:lnSpc>
              <a:spcBef>
                <a:spcPts val="800"/>
              </a:spcBef>
              <a:spcAft>
                <a:spcPts val="0"/>
              </a:spcAft>
              <a:buNone/>
            </a:pPr>
            <a:r>
              <a:t/>
            </a:r>
            <a:endParaRPr sz="1100"/>
          </a:p>
          <a:p>
            <a:pPr indent="0" lvl="0" marL="0" rtl="0" algn="l">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l">
              <a:lnSpc>
                <a:spcPct val="70000"/>
              </a:lnSpc>
              <a:spcBef>
                <a:spcPts val="800"/>
              </a:spcBef>
              <a:spcAft>
                <a:spcPts val="0"/>
              </a:spcAft>
              <a:buClr>
                <a:schemeClr val="dk1"/>
              </a:buClr>
              <a:buSzPts val="500"/>
              <a:buNone/>
            </a:pPr>
            <a:r>
              <a:rPr b="1" lang="en" sz="500">
                <a:latin typeface="Times New Roman"/>
                <a:ea typeface="Times New Roman"/>
                <a:cs typeface="Times New Roman"/>
                <a:sym typeface="Times New Roman"/>
              </a:rPr>
              <a:t>	</a:t>
            </a:r>
            <a:endParaRPr i="1" sz="4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400"/>
              <a:buNone/>
            </a:pPr>
            <a:r>
              <a:t/>
            </a:r>
            <a:endParaRPr i="1" sz="4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800"/>
              <a:buNone/>
            </a:pPr>
            <a:r>
              <a:t/>
            </a:r>
            <a:endParaRPr b="1" sz="8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l">
              <a:lnSpc>
                <a:spcPct val="70000"/>
              </a:lnSpc>
              <a:spcBef>
                <a:spcPts val="800"/>
              </a:spcBef>
              <a:spcAft>
                <a:spcPts val="0"/>
              </a:spcAft>
              <a:buClr>
                <a:schemeClr val="dk1"/>
              </a:buClr>
              <a:buSzPts val="500"/>
              <a:buNone/>
            </a:pPr>
            <a:r>
              <a:rPr b="1" lang="en" sz="500">
                <a:latin typeface="Times New Roman"/>
                <a:ea typeface="Times New Roman"/>
                <a:cs typeface="Times New Roman"/>
                <a:sym typeface="Times New Roman"/>
              </a:rPr>
              <a:t> </a:t>
            </a:r>
            <a:endParaRPr sz="1100"/>
          </a:p>
          <a:p>
            <a:pPr indent="0" lvl="0" marL="0" rtl="0" algn="ctr">
              <a:lnSpc>
                <a:spcPct val="70000"/>
              </a:lnSpc>
              <a:spcBef>
                <a:spcPts val="800"/>
              </a:spcBef>
              <a:spcAft>
                <a:spcPts val="0"/>
              </a:spcAft>
              <a:buClr>
                <a:schemeClr val="dk1"/>
              </a:buClr>
              <a:buSzPts val="500"/>
              <a:buNone/>
            </a:pPr>
            <a:r>
              <a:rPr lang="en" sz="500">
                <a:latin typeface="Times New Roman"/>
                <a:ea typeface="Times New Roman"/>
                <a:cs typeface="Times New Roman"/>
                <a:sym typeface="Times New Roman"/>
              </a:rPr>
              <a:t> </a:t>
            </a:r>
            <a:endParaRPr sz="1100"/>
          </a:p>
          <a:p>
            <a:pPr indent="0" lvl="1" marL="342900" rtl="0" algn="l">
              <a:lnSpc>
                <a:spcPct val="70000"/>
              </a:lnSpc>
              <a:spcBef>
                <a:spcPts val="400"/>
              </a:spcBef>
              <a:spcAft>
                <a:spcPts val="0"/>
              </a:spcAft>
              <a:buClr>
                <a:schemeClr val="dk1"/>
              </a:buClr>
              <a:buSzPts val="500"/>
              <a:buNone/>
            </a:pPr>
            <a:r>
              <a:t/>
            </a:r>
            <a:endParaRPr sz="500">
              <a:latin typeface="Times New Roman"/>
              <a:ea typeface="Times New Roman"/>
              <a:cs typeface="Times New Roman"/>
              <a:sym typeface="Times New Roman"/>
            </a:endParaRPr>
          </a:p>
          <a:p>
            <a:pPr indent="-152400" lvl="1" marL="520700" rtl="0" algn="l">
              <a:lnSpc>
                <a:spcPct val="70000"/>
              </a:lnSpc>
              <a:spcBef>
                <a:spcPts val="400"/>
              </a:spcBef>
              <a:spcAft>
                <a:spcPts val="0"/>
              </a:spcAft>
              <a:buClr>
                <a:schemeClr val="dk1"/>
              </a:buClr>
              <a:buSzPts val="500"/>
              <a:buFont typeface="Noto Sans Symbols"/>
              <a:buNone/>
            </a:pPr>
            <a:r>
              <a:t/>
            </a:r>
            <a:endParaRPr b="1" sz="500">
              <a:latin typeface="Times New Roman"/>
              <a:ea typeface="Times New Roman"/>
              <a:cs typeface="Times New Roman"/>
              <a:sym typeface="Times New Roman"/>
            </a:endParaRPr>
          </a:p>
          <a:p>
            <a:pPr indent="0" lvl="1" marL="0" rtl="0" algn="l">
              <a:lnSpc>
                <a:spcPct val="70000"/>
              </a:lnSpc>
              <a:spcBef>
                <a:spcPts val="400"/>
              </a:spcBef>
              <a:spcAft>
                <a:spcPts val="1600"/>
              </a:spcAft>
              <a:buClr>
                <a:schemeClr val="dk1"/>
              </a:buClr>
              <a:buSzPts val="400"/>
              <a:buNone/>
            </a:pPr>
            <a:r>
              <a:t/>
            </a:r>
            <a:endParaRPr b="1" sz="400">
              <a:latin typeface="Times New Roman"/>
              <a:ea typeface="Times New Roman"/>
              <a:cs typeface="Times New Roman"/>
              <a:sym typeface="Times New Roman"/>
            </a:endParaRPr>
          </a:p>
        </p:txBody>
      </p:sp>
      <p:sp>
        <p:nvSpPr>
          <p:cNvPr id="743" name="Google Shape;743;p84"/>
          <p:cNvSpPr/>
          <p:nvPr/>
        </p:nvSpPr>
        <p:spPr>
          <a:xfrm>
            <a:off x="0" y="0"/>
            <a:ext cx="9144000" cy="144600"/>
          </a:xfrm>
          <a:prstGeom prst="rect">
            <a:avLst/>
          </a:prstGeom>
          <a:solidFill>
            <a:srgbClr val="000000"/>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744" name="Google Shape;744;p84"/>
          <p:cNvSpPr/>
          <p:nvPr/>
        </p:nvSpPr>
        <p:spPr>
          <a:xfrm>
            <a:off x="0" y="5029200"/>
            <a:ext cx="9144000" cy="144600"/>
          </a:xfrm>
          <a:prstGeom prst="rect">
            <a:avLst/>
          </a:prstGeom>
          <a:solidFill>
            <a:srgbClr val="000000"/>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pic>
        <p:nvPicPr>
          <p:cNvPr id="745" name="Google Shape;745;p84"/>
          <p:cNvPicPr preferRelativeResize="0"/>
          <p:nvPr/>
        </p:nvPicPr>
        <p:blipFill>
          <a:blip r:embed="rId3">
            <a:alphaModFix/>
          </a:blip>
          <a:stretch>
            <a:fillRect/>
          </a:stretch>
        </p:blipFill>
        <p:spPr>
          <a:xfrm>
            <a:off x="63125" y="4601200"/>
            <a:ext cx="309150" cy="309150"/>
          </a:xfrm>
          <a:prstGeom prst="rect">
            <a:avLst/>
          </a:prstGeom>
          <a:noFill/>
          <a:ln>
            <a:noFill/>
          </a:ln>
        </p:spPr>
      </p:pic>
      <p:pic>
        <p:nvPicPr>
          <p:cNvPr id="746" name="Google Shape;746;p84"/>
          <p:cNvPicPr preferRelativeResize="0"/>
          <p:nvPr/>
        </p:nvPicPr>
        <p:blipFill>
          <a:blip r:embed="rId3">
            <a:alphaModFix/>
          </a:blip>
          <a:stretch>
            <a:fillRect/>
          </a:stretch>
        </p:blipFill>
        <p:spPr>
          <a:xfrm>
            <a:off x="8727975" y="4601200"/>
            <a:ext cx="309150" cy="309150"/>
          </a:xfrm>
          <a:prstGeom prst="rect">
            <a:avLst/>
          </a:prstGeom>
          <a:noFill/>
          <a:ln>
            <a:noFill/>
          </a:ln>
        </p:spPr>
      </p:pic>
      <p:pic>
        <p:nvPicPr>
          <p:cNvPr id="747" name="Google Shape;747;p84"/>
          <p:cNvPicPr preferRelativeResize="0"/>
          <p:nvPr/>
        </p:nvPicPr>
        <p:blipFill>
          <a:blip r:embed="rId4">
            <a:alphaModFix/>
          </a:blip>
          <a:stretch>
            <a:fillRect/>
          </a:stretch>
        </p:blipFill>
        <p:spPr>
          <a:xfrm>
            <a:off x="2658275" y="801450"/>
            <a:ext cx="4071000" cy="37049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1"/>
          <p:cNvSpPr txBox="1"/>
          <p:nvPr>
            <p:ph idx="1" type="body"/>
          </p:nvPr>
        </p:nvSpPr>
        <p:spPr>
          <a:xfrm>
            <a:off x="750428" y="123404"/>
            <a:ext cx="7886700" cy="4020000"/>
          </a:xfrm>
          <a:prstGeom prst="rect">
            <a:avLst/>
          </a:prstGeom>
          <a:noFill/>
          <a:ln>
            <a:noFill/>
          </a:ln>
        </p:spPr>
        <p:txBody>
          <a:bodyPr anchorCtr="0" anchor="t" bIns="34275" lIns="68575" spcFirstLastPara="1" rIns="68575" wrap="square" tIns="34275">
            <a:noAutofit/>
          </a:bodyPr>
          <a:lstStyle/>
          <a:p>
            <a:pPr indent="0" lvl="0" marL="0" rtl="0" algn="l">
              <a:lnSpc>
                <a:spcPct val="70000"/>
              </a:lnSpc>
              <a:spcBef>
                <a:spcPts val="0"/>
              </a:spcBef>
              <a:spcAft>
                <a:spcPts val="0"/>
              </a:spcAft>
              <a:buClr>
                <a:schemeClr val="dk1"/>
              </a:buClr>
              <a:buSzPts val="1400"/>
              <a:buNone/>
            </a:pPr>
            <a:r>
              <a:t/>
            </a:r>
            <a:endParaRPr b="1" sz="1400" u="sng">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3000"/>
              <a:buNone/>
            </a:pPr>
            <a:r>
              <a:rPr b="1" lang="en" sz="1400">
                <a:latin typeface="Times New Roman"/>
                <a:ea typeface="Times New Roman"/>
                <a:cs typeface="Times New Roman"/>
                <a:sym typeface="Times New Roman"/>
              </a:rPr>
              <a:t>Yun Hostetter</a:t>
            </a:r>
            <a:endParaRPr b="1" sz="14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3000"/>
              <a:buNone/>
            </a:pPr>
            <a:r>
              <a:rPr b="1" lang="en" sz="1400">
                <a:latin typeface="Times New Roman"/>
                <a:ea typeface="Times New Roman"/>
                <a:cs typeface="Times New Roman"/>
                <a:sym typeface="Times New Roman"/>
              </a:rPr>
              <a:t>Project Manager</a:t>
            </a:r>
            <a:r>
              <a:rPr b="1" lang="en" sz="1800">
                <a:latin typeface="Times New Roman"/>
                <a:ea typeface="Times New Roman"/>
                <a:cs typeface="Times New Roman"/>
                <a:sym typeface="Times New Roman"/>
              </a:rPr>
              <a:t> </a:t>
            </a:r>
            <a:endParaRPr b="1" sz="18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3000"/>
              <a:buNone/>
            </a:pPr>
            <a:r>
              <a:t/>
            </a:r>
            <a:endParaRPr b="1" sz="2400">
              <a:latin typeface="Times New Roman"/>
              <a:ea typeface="Times New Roman"/>
              <a:cs typeface="Times New Roman"/>
              <a:sym typeface="Times New Roman"/>
            </a:endParaRPr>
          </a:p>
          <a:p>
            <a:pPr indent="-304800" lvl="0" marL="457200" rtl="0" algn="l">
              <a:lnSpc>
                <a:spcPct val="100000"/>
              </a:lnSpc>
              <a:spcBef>
                <a:spcPts val="800"/>
              </a:spcBef>
              <a:spcAft>
                <a:spcPts val="0"/>
              </a:spcAft>
              <a:buSzPts val="1200"/>
              <a:buFont typeface="Times New Roman"/>
              <a:buChar char="●"/>
            </a:pPr>
            <a:r>
              <a:rPr lang="en" sz="1200">
                <a:latin typeface="Times New Roman"/>
                <a:ea typeface="Times New Roman"/>
                <a:cs typeface="Times New Roman"/>
                <a:sym typeface="Times New Roman"/>
              </a:rPr>
              <a:t>Planning, development, performance, troubleshooting, security of DB</a:t>
            </a:r>
            <a:endParaRPr sz="1200"/>
          </a:p>
          <a:p>
            <a:pPr indent="-304800" lvl="0" marL="457200" rtl="0" algn="l">
              <a:lnSpc>
                <a:spcPct val="100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Coordinating all activities required to bring product to launch</a:t>
            </a:r>
            <a:endParaRPr sz="1200"/>
          </a:p>
          <a:p>
            <a:pPr indent="-304800" lvl="0" marL="457200" rtl="0" algn="l">
              <a:lnSpc>
                <a:spcPct val="100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Gathering and prioritizing all product requirements</a:t>
            </a:r>
            <a:endParaRPr sz="1200"/>
          </a:p>
          <a:p>
            <a:pPr indent="0" lvl="0" marL="177800" rtl="0" algn="l">
              <a:lnSpc>
                <a:spcPct val="70000"/>
              </a:lnSpc>
              <a:spcBef>
                <a:spcPts val="800"/>
              </a:spcBef>
              <a:spcAft>
                <a:spcPts val="0"/>
              </a:spcAft>
              <a:buNone/>
            </a:pPr>
            <a:r>
              <a:t/>
            </a:r>
            <a:endParaRPr sz="1800">
              <a:latin typeface="Times New Roman"/>
              <a:ea typeface="Times New Roman"/>
              <a:cs typeface="Times New Roman"/>
              <a:sym typeface="Times New Roman"/>
            </a:endParaRPr>
          </a:p>
          <a:p>
            <a:pPr indent="0" lvl="0" marL="0" rtl="0" algn="l">
              <a:lnSpc>
                <a:spcPct val="70000"/>
              </a:lnSpc>
              <a:spcBef>
                <a:spcPts val="800"/>
              </a:spcBef>
              <a:spcAft>
                <a:spcPts val="0"/>
              </a:spcAft>
              <a:buNone/>
            </a:pPr>
            <a:r>
              <a:t/>
            </a:r>
            <a:endParaRPr sz="1800">
              <a:latin typeface="Times New Roman"/>
              <a:ea typeface="Times New Roman"/>
              <a:cs typeface="Times New Roman"/>
              <a:sym typeface="Times New Roman"/>
            </a:endParaRPr>
          </a:p>
          <a:p>
            <a:pPr indent="0" lvl="0" marL="0" rtl="0" algn="l">
              <a:lnSpc>
                <a:spcPct val="70000"/>
              </a:lnSpc>
              <a:spcBef>
                <a:spcPts val="800"/>
              </a:spcBef>
              <a:spcAft>
                <a:spcPts val="0"/>
              </a:spcAft>
              <a:buNone/>
            </a:pPr>
            <a:r>
              <a:t/>
            </a:r>
            <a:endParaRPr sz="1800">
              <a:latin typeface="Times New Roman"/>
              <a:ea typeface="Times New Roman"/>
              <a:cs typeface="Times New Roman"/>
              <a:sym typeface="Times New Roman"/>
            </a:endParaRPr>
          </a:p>
          <a:p>
            <a:pPr indent="0" lvl="0" marL="0" rtl="0" algn="l">
              <a:lnSpc>
                <a:spcPct val="70000"/>
              </a:lnSpc>
              <a:spcBef>
                <a:spcPts val="800"/>
              </a:spcBef>
              <a:spcAft>
                <a:spcPts val="0"/>
              </a:spcAft>
              <a:buNone/>
            </a:pPr>
            <a:r>
              <a:t/>
            </a:r>
            <a:endParaRPr sz="1800">
              <a:latin typeface="Times New Roman"/>
              <a:ea typeface="Times New Roman"/>
              <a:cs typeface="Times New Roman"/>
              <a:sym typeface="Times New Roman"/>
            </a:endParaRPr>
          </a:p>
          <a:p>
            <a:pPr indent="0" lvl="0" marL="0" rtl="0" algn="l">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l">
              <a:lnSpc>
                <a:spcPct val="70000"/>
              </a:lnSpc>
              <a:spcBef>
                <a:spcPts val="800"/>
              </a:spcBef>
              <a:spcAft>
                <a:spcPts val="0"/>
              </a:spcAft>
              <a:buClr>
                <a:schemeClr val="dk1"/>
              </a:buClr>
              <a:buSzPts val="500"/>
              <a:buNone/>
            </a:pPr>
            <a:r>
              <a:rPr b="1" lang="en" sz="500">
                <a:latin typeface="Times New Roman"/>
                <a:ea typeface="Times New Roman"/>
                <a:cs typeface="Times New Roman"/>
                <a:sym typeface="Times New Roman"/>
              </a:rPr>
              <a:t>	</a:t>
            </a:r>
            <a:endParaRPr i="1" sz="4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400"/>
              <a:buNone/>
            </a:pPr>
            <a:r>
              <a:t/>
            </a:r>
            <a:endParaRPr i="1" sz="4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800"/>
              <a:buNone/>
            </a:pPr>
            <a:r>
              <a:t/>
            </a:r>
            <a:endParaRPr b="1" sz="8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l">
              <a:lnSpc>
                <a:spcPct val="70000"/>
              </a:lnSpc>
              <a:spcBef>
                <a:spcPts val="800"/>
              </a:spcBef>
              <a:spcAft>
                <a:spcPts val="0"/>
              </a:spcAft>
              <a:buClr>
                <a:schemeClr val="dk1"/>
              </a:buClr>
              <a:buSzPts val="500"/>
              <a:buNone/>
            </a:pPr>
            <a:r>
              <a:rPr b="1" lang="en" sz="500">
                <a:latin typeface="Times New Roman"/>
                <a:ea typeface="Times New Roman"/>
                <a:cs typeface="Times New Roman"/>
                <a:sym typeface="Times New Roman"/>
              </a:rPr>
              <a:t> </a:t>
            </a:r>
            <a:endParaRPr sz="1100"/>
          </a:p>
          <a:p>
            <a:pPr indent="0" lvl="0" marL="0" rtl="0" algn="ctr">
              <a:lnSpc>
                <a:spcPct val="70000"/>
              </a:lnSpc>
              <a:spcBef>
                <a:spcPts val="800"/>
              </a:spcBef>
              <a:spcAft>
                <a:spcPts val="0"/>
              </a:spcAft>
              <a:buClr>
                <a:schemeClr val="dk1"/>
              </a:buClr>
              <a:buSzPts val="500"/>
              <a:buNone/>
            </a:pPr>
            <a:r>
              <a:rPr lang="en" sz="500">
                <a:latin typeface="Times New Roman"/>
                <a:ea typeface="Times New Roman"/>
                <a:cs typeface="Times New Roman"/>
                <a:sym typeface="Times New Roman"/>
              </a:rPr>
              <a:t> </a:t>
            </a:r>
            <a:endParaRPr sz="1100"/>
          </a:p>
          <a:p>
            <a:pPr indent="0" lvl="1" marL="342900" rtl="0" algn="l">
              <a:lnSpc>
                <a:spcPct val="70000"/>
              </a:lnSpc>
              <a:spcBef>
                <a:spcPts val="400"/>
              </a:spcBef>
              <a:spcAft>
                <a:spcPts val="0"/>
              </a:spcAft>
              <a:buClr>
                <a:schemeClr val="dk1"/>
              </a:buClr>
              <a:buSzPts val="500"/>
              <a:buNone/>
            </a:pPr>
            <a:r>
              <a:t/>
            </a:r>
            <a:endParaRPr sz="500">
              <a:latin typeface="Times New Roman"/>
              <a:ea typeface="Times New Roman"/>
              <a:cs typeface="Times New Roman"/>
              <a:sym typeface="Times New Roman"/>
            </a:endParaRPr>
          </a:p>
          <a:p>
            <a:pPr indent="-152400" lvl="1" marL="520700" rtl="0" algn="l">
              <a:lnSpc>
                <a:spcPct val="70000"/>
              </a:lnSpc>
              <a:spcBef>
                <a:spcPts val="400"/>
              </a:spcBef>
              <a:spcAft>
                <a:spcPts val="0"/>
              </a:spcAft>
              <a:buClr>
                <a:schemeClr val="dk1"/>
              </a:buClr>
              <a:buSzPts val="500"/>
              <a:buFont typeface="Noto Sans Symbols"/>
              <a:buNone/>
            </a:pPr>
            <a:r>
              <a:t/>
            </a:r>
            <a:endParaRPr b="1" sz="500">
              <a:latin typeface="Times New Roman"/>
              <a:ea typeface="Times New Roman"/>
              <a:cs typeface="Times New Roman"/>
              <a:sym typeface="Times New Roman"/>
            </a:endParaRPr>
          </a:p>
          <a:p>
            <a:pPr indent="0" lvl="1" marL="0" rtl="0" algn="l">
              <a:lnSpc>
                <a:spcPct val="70000"/>
              </a:lnSpc>
              <a:spcBef>
                <a:spcPts val="400"/>
              </a:spcBef>
              <a:spcAft>
                <a:spcPts val="0"/>
              </a:spcAft>
              <a:buClr>
                <a:schemeClr val="dk1"/>
              </a:buClr>
              <a:buSzPts val="400"/>
              <a:buNone/>
            </a:pPr>
            <a:r>
              <a:t/>
            </a:r>
            <a:endParaRPr b="1" sz="400">
              <a:latin typeface="Times New Roman"/>
              <a:ea typeface="Times New Roman"/>
              <a:cs typeface="Times New Roman"/>
              <a:sym typeface="Times New Roman"/>
            </a:endParaRPr>
          </a:p>
        </p:txBody>
      </p:sp>
      <p:sp>
        <p:nvSpPr>
          <p:cNvPr id="181" name="Google Shape;181;p31"/>
          <p:cNvSpPr/>
          <p:nvPr/>
        </p:nvSpPr>
        <p:spPr>
          <a:xfrm>
            <a:off x="0" y="0"/>
            <a:ext cx="9144000" cy="144600"/>
          </a:xfrm>
          <a:prstGeom prst="rect">
            <a:avLst/>
          </a:prstGeom>
          <a:solidFill>
            <a:srgbClr val="000000"/>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182" name="Google Shape;182;p31"/>
          <p:cNvSpPr/>
          <p:nvPr/>
        </p:nvSpPr>
        <p:spPr>
          <a:xfrm>
            <a:off x="0" y="5029200"/>
            <a:ext cx="9144000" cy="144600"/>
          </a:xfrm>
          <a:prstGeom prst="rect">
            <a:avLst/>
          </a:prstGeom>
          <a:solidFill>
            <a:srgbClr val="000000"/>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pic>
        <p:nvPicPr>
          <p:cNvPr id="183" name="Google Shape;183;p31"/>
          <p:cNvPicPr preferRelativeResize="0"/>
          <p:nvPr/>
        </p:nvPicPr>
        <p:blipFill>
          <a:blip r:embed="rId3">
            <a:alphaModFix/>
          </a:blip>
          <a:stretch>
            <a:fillRect/>
          </a:stretch>
        </p:blipFill>
        <p:spPr>
          <a:xfrm>
            <a:off x="63125" y="4601200"/>
            <a:ext cx="309150" cy="309150"/>
          </a:xfrm>
          <a:prstGeom prst="rect">
            <a:avLst/>
          </a:prstGeom>
          <a:noFill/>
          <a:ln>
            <a:noFill/>
          </a:ln>
        </p:spPr>
      </p:pic>
      <p:pic>
        <p:nvPicPr>
          <p:cNvPr id="184" name="Google Shape;184;p31"/>
          <p:cNvPicPr preferRelativeResize="0"/>
          <p:nvPr/>
        </p:nvPicPr>
        <p:blipFill>
          <a:blip r:embed="rId3">
            <a:alphaModFix/>
          </a:blip>
          <a:stretch>
            <a:fillRect/>
          </a:stretch>
        </p:blipFill>
        <p:spPr>
          <a:xfrm>
            <a:off x="8766875" y="4601200"/>
            <a:ext cx="309150" cy="309150"/>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1" name="Shape 751"/>
        <p:cNvGrpSpPr/>
        <p:nvPr/>
      </p:nvGrpSpPr>
      <p:grpSpPr>
        <a:xfrm>
          <a:off x="0" y="0"/>
          <a:ext cx="0" cy="0"/>
          <a:chOff x="0" y="0"/>
          <a:chExt cx="0" cy="0"/>
        </a:xfrm>
      </p:grpSpPr>
      <p:sp>
        <p:nvSpPr>
          <p:cNvPr id="752" name="Google Shape;752;p85"/>
          <p:cNvSpPr txBox="1"/>
          <p:nvPr>
            <p:ph idx="1" type="body"/>
          </p:nvPr>
        </p:nvSpPr>
        <p:spPr>
          <a:xfrm>
            <a:off x="750428" y="47204"/>
            <a:ext cx="7886700" cy="4020000"/>
          </a:xfrm>
          <a:prstGeom prst="rect">
            <a:avLst/>
          </a:prstGeom>
          <a:noFill/>
          <a:ln>
            <a:noFill/>
          </a:ln>
        </p:spPr>
        <p:txBody>
          <a:bodyPr anchorCtr="0" anchor="t" bIns="34275" lIns="68575" spcFirstLastPara="1" rIns="68575" wrap="square" tIns="34275">
            <a:noAutofit/>
          </a:bodyPr>
          <a:lstStyle/>
          <a:p>
            <a:pPr indent="0" lvl="0" marL="0" rtl="0" algn="l">
              <a:lnSpc>
                <a:spcPct val="70000"/>
              </a:lnSpc>
              <a:spcBef>
                <a:spcPts val="0"/>
              </a:spcBef>
              <a:spcAft>
                <a:spcPts val="0"/>
              </a:spcAft>
              <a:buClr>
                <a:schemeClr val="dk1"/>
              </a:buClr>
              <a:buSzPts val="1400"/>
              <a:buNone/>
            </a:pPr>
            <a:r>
              <a:t/>
            </a:r>
            <a:endParaRPr b="1" sz="1400" u="sng">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3000"/>
              <a:buNone/>
            </a:pPr>
            <a:r>
              <a:rPr b="1" lang="en" sz="1400">
                <a:solidFill>
                  <a:srgbClr val="000000"/>
                </a:solidFill>
                <a:latin typeface="Times New Roman"/>
                <a:ea typeface="Times New Roman"/>
                <a:cs typeface="Times New Roman"/>
                <a:sym typeface="Times New Roman"/>
              </a:rPr>
              <a:t>Demo:  Step 5 | View Net_30_Updates Table Data</a:t>
            </a:r>
            <a:endParaRPr b="1" sz="1400">
              <a:solidFill>
                <a:srgbClr val="000000"/>
              </a:solidFill>
              <a:latin typeface="Times New Roman"/>
              <a:ea typeface="Times New Roman"/>
              <a:cs typeface="Times New Roman"/>
              <a:sym typeface="Times New Roman"/>
            </a:endParaRPr>
          </a:p>
          <a:p>
            <a:pPr indent="0" lvl="0" marL="0" rtl="0" algn="l">
              <a:lnSpc>
                <a:spcPct val="100000"/>
              </a:lnSpc>
              <a:spcBef>
                <a:spcPts val="800"/>
              </a:spcBef>
              <a:spcAft>
                <a:spcPts val="0"/>
              </a:spcAft>
              <a:buNone/>
            </a:pPr>
            <a:r>
              <a:t/>
            </a:r>
            <a:endParaRPr sz="1200">
              <a:solidFill>
                <a:srgbClr val="000000"/>
              </a:solidFill>
              <a:latin typeface="Times New Roman"/>
              <a:ea typeface="Times New Roman"/>
              <a:cs typeface="Times New Roman"/>
              <a:sym typeface="Times New Roman"/>
            </a:endParaRPr>
          </a:p>
          <a:p>
            <a:pPr indent="0" lvl="0" marL="177800" rtl="0" algn="l">
              <a:lnSpc>
                <a:spcPct val="100000"/>
              </a:lnSpc>
              <a:spcBef>
                <a:spcPts val="800"/>
              </a:spcBef>
              <a:spcAft>
                <a:spcPts val="0"/>
              </a:spcAft>
              <a:buNone/>
            </a:pPr>
            <a:r>
              <a:t/>
            </a:r>
            <a:endParaRPr sz="1100">
              <a:solidFill>
                <a:srgbClr val="000000"/>
              </a:solidFill>
            </a:endParaRPr>
          </a:p>
          <a:p>
            <a:pPr indent="0" lvl="0" marL="0" rtl="0" algn="l">
              <a:lnSpc>
                <a:spcPct val="100000"/>
              </a:lnSpc>
              <a:spcBef>
                <a:spcPts val="800"/>
              </a:spcBef>
              <a:spcAft>
                <a:spcPts val="0"/>
              </a:spcAft>
              <a:buNone/>
            </a:pPr>
            <a:r>
              <a:rPr lang="en" sz="1800">
                <a:solidFill>
                  <a:srgbClr val="000000"/>
                </a:solidFill>
                <a:latin typeface="Times New Roman"/>
                <a:ea typeface="Times New Roman"/>
                <a:cs typeface="Times New Roman"/>
                <a:sym typeface="Times New Roman"/>
              </a:rPr>
              <a:t> </a:t>
            </a:r>
            <a:endParaRPr sz="1100">
              <a:solidFill>
                <a:srgbClr val="000000"/>
              </a:solidFill>
            </a:endParaRPr>
          </a:p>
          <a:p>
            <a:pPr indent="0" lvl="0" marL="0" rtl="0" algn="l">
              <a:lnSpc>
                <a:spcPct val="100000"/>
              </a:lnSpc>
              <a:spcBef>
                <a:spcPts val="800"/>
              </a:spcBef>
              <a:spcAft>
                <a:spcPts val="0"/>
              </a:spcAft>
              <a:buNone/>
            </a:pPr>
            <a:r>
              <a:rPr lang="en" sz="1800">
                <a:solidFill>
                  <a:srgbClr val="000000"/>
                </a:solidFill>
                <a:latin typeface="Times New Roman"/>
                <a:ea typeface="Times New Roman"/>
                <a:cs typeface="Times New Roman"/>
                <a:sym typeface="Times New Roman"/>
              </a:rPr>
              <a:t> </a:t>
            </a:r>
            <a:endParaRPr sz="1100"/>
          </a:p>
          <a:p>
            <a:pPr indent="0" lvl="0" marL="177800" rtl="0" algn="l">
              <a:lnSpc>
                <a:spcPct val="100000"/>
              </a:lnSpc>
              <a:spcBef>
                <a:spcPts val="800"/>
              </a:spcBef>
              <a:spcAft>
                <a:spcPts val="0"/>
              </a:spcAft>
              <a:buNone/>
            </a:pPr>
            <a:r>
              <a:t/>
            </a:r>
            <a:endParaRPr sz="1100"/>
          </a:p>
          <a:p>
            <a:pPr indent="0" lvl="0" marL="0" rtl="0" algn="l">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l">
              <a:lnSpc>
                <a:spcPct val="70000"/>
              </a:lnSpc>
              <a:spcBef>
                <a:spcPts val="800"/>
              </a:spcBef>
              <a:spcAft>
                <a:spcPts val="0"/>
              </a:spcAft>
              <a:buClr>
                <a:schemeClr val="dk1"/>
              </a:buClr>
              <a:buSzPts val="500"/>
              <a:buNone/>
            </a:pPr>
            <a:r>
              <a:rPr b="1" lang="en" sz="500">
                <a:latin typeface="Times New Roman"/>
                <a:ea typeface="Times New Roman"/>
                <a:cs typeface="Times New Roman"/>
                <a:sym typeface="Times New Roman"/>
              </a:rPr>
              <a:t>	</a:t>
            </a:r>
            <a:endParaRPr i="1" sz="4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400"/>
              <a:buNone/>
            </a:pPr>
            <a:r>
              <a:t/>
            </a:r>
            <a:endParaRPr i="1" sz="4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800"/>
              <a:buNone/>
            </a:pPr>
            <a:r>
              <a:t/>
            </a:r>
            <a:endParaRPr b="1" sz="8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l">
              <a:lnSpc>
                <a:spcPct val="70000"/>
              </a:lnSpc>
              <a:spcBef>
                <a:spcPts val="800"/>
              </a:spcBef>
              <a:spcAft>
                <a:spcPts val="0"/>
              </a:spcAft>
              <a:buClr>
                <a:schemeClr val="dk1"/>
              </a:buClr>
              <a:buSzPts val="500"/>
              <a:buNone/>
            </a:pPr>
            <a:r>
              <a:rPr b="1" lang="en" sz="500">
                <a:latin typeface="Times New Roman"/>
                <a:ea typeface="Times New Roman"/>
                <a:cs typeface="Times New Roman"/>
                <a:sym typeface="Times New Roman"/>
              </a:rPr>
              <a:t> </a:t>
            </a:r>
            <a:endParaRPr sz="1100"/>
          </a:p>
          <a:p>
            <a:pPr indent="0" lvl="0" marL="0" rtl="0" algn="ctr">
              <a:lnSpc>
                <a:spcPct val="70000"/>
              </a:lnSpc>
              <a:spcBef>
                <a:spcPts val="800"/>
              </a:spcBef>
              <a:spcAft>
                <a:spcPts val="0"/>
              </a:spcAft>
              <a:buClr>
                <a:schemeClr val="dk1"/>
              </a:buClr>
              <a:buSzPts val="500"/>
              <a:buNone/>
            </a:pPr>
            <a:r>
              <a:rPr lang="en" sz="500">
                <a:latin typeface="Times New Roman"/>
                <a:ea typeface="Times New Roman"/>
                <a:cs typeface="Times New Roman"/>
                <a:sym typeface="Times New Roman"/>
              </a:rPr>
              <a:t> </a:t>
            </a:r>
            <a:endParaRPr sz="1100"/>
          </a:p>
          <a:p>
            <a:pPr indent="0" lvl="1" marL="342900" rtl="0" algn="l">
              <a:lnSpc>
                <a:spcPct val="70000"/>
              </a:lnSpc>
              <a:spcBef>
                <a:spcPts val="400"/>
              </a:spcBef>
              <a:spcAft>
                <a:spcPts val="0"/>
              </a:spcAft>
              <a:buClr>
                <a:schemeClr val="dk1"/>
              </a:buClr>
              <a:buSzPts val="500"/>
              <a:buNone/>
            </a:pPr>
            <a:r>
              <a:t/>
            </a:r>
            <a:endParaRPr sz="500">
              <a:latin typeface="Times New Roman"/>
              <a:ea typeface="Times New Roman"/>
              <a:cs typeface="Times New Roman"/>
              <a:sym typeface="Times New Roman"/>
            </a:endParaRPr>
          </a:p>
          <a:p>
            <a:pPr indent="-152400" lvl="1" marL="520700" rtl="0" algn="l">
              <a:lnSpc>
                <a:spcPct val="70000"/>
              </a:lnSpc>
              <a:spcBef>
                <a:spcPts val="400"/>
              </a:spcBef>
              <a:spcAft>
                <a:spcPts val="0"/>
              </a:spcAft>
              <a:buClr>
                <a:schemeClr val="dk1"/>
              </a:buClr>
              <a:buSzPts val="500"/>
              <a:buFont typeface="Noto Sans Symbols"/>
              <a:buNone/>
            </a:pPr>
            <a:r>
              <a:t/>
            </a:r>
            <a:endParaRPr b="1" sz="500">
              <a:latin typeface="Times New Roman"/>
              <a:ea typeface="Times New Roman"/>
              <a:cs typeface="Times New Roman"/>
              <a:sym typeface="Times New Roman"/>
            </a:endParaRPr>
          </a:p>
          <a:p>
            <a:pPr indent="0" lvl="1" marL="0" rtl="0" algn="l">
              <a:lnSpc>
                <a:spcPct val="70000"/>
              </a:lnSpc>
              <a:spcBef>
                <a:spcPts val="400"/>
              </a:spcBef>
              <a:spcAft>
                <a:spcPts val="1600"/>
              </a:spcAft>
              <a:buClr>
                <a:schemeClr val="dk1"/>
              </a:buClr>
              <a:buSzPts val="400"/>
              <a:buNone/>
            </a:pPr>
            <a:r>
              <a:t/>
            </a:r>
            <a:endParaRPr b="1" sz="400">
              <a:latin typeface="Times New Roman"/>
              <a:ea typeface="Times New Roman"/>
              <a:cs typeface="Times New Roman"/>
              <a:sym typeface="Times New Roman"/>
            </a:endParaRPr>
          </a:p>
        </p:txBody>
      </p:sp>
      <p:sp>
        <p:nvSpPr>
          <p:cNvPr id="753" name="Google Shape;753;p85"/>
          <p:cNvSpPr/>
          <p:nvPr/>
        </p:nvSpPr>
        <p:spPr>
          <a:xfrm>
            <a:off x="0" y="0"/>
            <a:ext cx="9144000" cy="144600"/>
          </a:xfrm>
          <a:prstGeom prst="rect">
            <a:avLst/>
          </a:prstGeom>
          <a:solidFill>
            <a:srgbClr val="000000"/>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754" name="Google Shape;754;p85"/>
          <p:cNvSpPr/>
          <p:nvPr/>
        </p:nvSpPr>
        <p:spPr>
          <a:xfrm>
            <a:off x="0" y="5029200"/>
            <a:ext cx="9144000" cy="144600"/>
          </a:xfrm>
          <a:prstGeom prst="rect">
            <a:avLst/>
          </a:prstGeom>
          <a:solidFill>
            <a:srgbClr val="000000"/>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pic>
        <p:nvPicPr>
          <p:cNvPr id="755" name="Google Shape;755;p85"/>
          <p:cNvPicPr preferRelativeResize="0"/>
          <p:nvPr/>
        </p:nvPicPr>
        <p:blipFill>
          <a:blip r:embed="rId3">
            <a:alphaModFix/>
          </a:blip>
          <a:stretch>
            <a:fillRect/>
          </a:stretch>
        </p:blipFill>
        <p:spPr>
          <a:xfrm>
            <a:off x="63125" y="4601200"/>
            <a:ext cx="309150" cy="309150"/>
          </a:xfrm>
          <a:prstGeom prst="rect">
            <a:avLst/>
          </a:prstGeom>
          <a:noFill/>
          <a:ln>
            <a:noFill/>
          </a:ln>
        </p:spPr>
      </p:pic>
      <p:pic>
        <p:nvPicPr>
          <p:cNvPr id="756" name="Google Shape;756;p85"/>
          <p:cNvPicPr preferRelativeResize="0"/>
          <p:nvPr/>
        </p:nvPicPr>
        <p:blipFill>
          <a:blip r:embed="rId3">
            <a:alphaModFix/>
          </a:blip>
          <a:stretch>
            <a:fillRect/>
          </a:stretch>
        </p:blipFill>
        <p:spPr>
          <a:xfrm>
            <a:off x="8727975" y="4601200"/>
            <a:ext cx="309150" cy="309150"/>
          </a:xfrm>
          <a:prstGeom prst="rect">
            <a:avLst/>
          </a:prstGeom>
          <a:noFill/>
          <a:ln>
            <a:noFill/>
          </a:ln>
        </p:spPr>
      </p:pic>
      <p:pic>
        <p:nvPicPr>
          <p:cNvPr id="757" name="Google Shape;757;p85"/>
          <p:cNvPicPr preferRelativeResize="0"/>
          <p:nvPr/>
        </p:nvPicPr>
        <p:blipFill>
          <a:blip r:embed="rId4">
            <a:alphaModFix/>
          </a:blip>
          <a:stretch>
            <a:fillRect/>
          </a:stretch>
        </p:blipFill>
        <p:spPr>
          <a:xfrm>
            <a:off x="588213" y="822350"/>
            <a:ext cx="7967574" cy="3571900"/>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1" name="Shape 761"/>
        <p:cNvGrpSpPr/>
        <p:nvPr/>
      </p:nvGrpSpPr>
      <p:grpSpPr>
        <a:xfrm>
          <a:off x="0" y="0"/>
          <a:ext cx="0" cy="0"/>
          <a:chOff x="0" y="0"/>
          <a:chExt cx="0" cy="0"/>
        </a:xfrm>
      </p:grpSpPr>
      <p:sp>
        <p:nvSpPr>
          <p:cNvPr id="762" name="Google Shape;762;p86"/>
          <p:cNvSpPr txBox="1"/>
          <p:nvPr>
            <p:ph idx="1" type="body"/>
          </p:nvPr>
        </p:nvSpPr>
        <p:spPr>
          <a:xfrm>
            <a:off x="750428" y="47204"/>
            <a:ext cx="7886700" cy="4020000"/>
          </a:xfrm>
          <a:prstGeom prst="rect">
            <a:avLst/>
          </a:prstGeom>
          <a:noFill/>
          <a:ln>
            <a:noFill/>
          </a:ln>
        </p:spPr>
        <p:txBody>
          <a:bodyPr anchorCtr="0" anchor="t" bIns="34275" lIns="68575" spcFirstLastPara="1" rIns="68575" wrap="square" tIns="34275">
            <a:noAutofit/>
          </a:bodyPr>
          <a:lstStyle/>
          <a:p>
            <a:pPr indent="0" lvl="0" marL="0" rtl="0" algn="l">
              <a:lnSpc>
                <a:spcPct val="70000"/>
              </a:lnSpc>
              <a:spcBef>
                <a:spcPts val="0"/>
              </a:spcBef>
              <a:spcAft>
                <a:spcPts val="0"/>
              </a:spcAft>
              <a:buClr>
                <a:schemeClr val="dk1"/>
              </a:buClr>
              <a:buSzPts val="1400"/>
              <a:buNone/>
            </a:pPr>
            <a:r>
              <a:t/>
            </a:r>
            <a:endParaRPr b="1" sz="1400" u="sng">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3000"/>
              <a:buNone/>
            </a:pPr>
            <a:r>
              <a:rPr b="1" lang="en" sz="1400">
                <a:solidFill>
                  <a:srgbClr val="000000"/>
                </a:solidFill>
                <a:latin typeface="Times New Roman"/>
                <a:ea typeface="Times New Roman"/>
                <a:cs typeface="Times New Roman"/>
                <a:sym typeface="Times New Roman"/>
              </a:rPr>
              <a:t>Demo:  Full Package Configuration</a:t>
            </a:r>
            <a:endParaRPr b="1" sz="1400">
              <a:solidFill>
                <a:srgbClr val="000000"/>
              </a:solidFill>
              <a:latin typeface="Times New Roman"/>
              <a:ea typeface="Times New Roman"/>
              <a:cs typeface="Times New Roman"/>
              <a:sym typeface="Times New Roman"/>
            </a:endParaRPr>
          </a:p>
          <a:p>
            <a:pPr indent="0" lvl="0" marL="0" rtl="0" algn="l">
              <a:lnSpc>
                <a:spcPct val="100000"/>
              </a:lnSpc>
              <a:spcBef>
                <a:spcPts val="800"/>
              </a:spcBef>
              <a:spcAft>
                <a:spcPts val="0"/>
              </a:spcAft>
              <a:buNone/>
            </a:pPr>
            <a:r>
              <a:t/>
            </a:r>
            <a:endParaRPr sz="1200">
              <a:solidFill>
                <a:srgbClr val="000000"/>
              </a:solidFill>
              <a:latin typeface="Times New Roman"/>
              <a:ea typeface="Times New Roman"/>
              <a:cs typeface="Times New Roman"/>
              <a:sym typeface="Times New Roman"/>
            </a:endParaRPr>
          </a:p>
          <a:p>
            <a:pPr indent="0" lvl="0" marL="177800" rtl="0" algn="l">
              <a:lnSpc>
                <a:spcPct val="100000"/>
              </a:lnSpc>
              <a:spcBef>
                <a:spcPts val="800"/>
              </a:spcBef>
              <a:spcAft>
                <a:spcPts val="0"/>
              </a:spcAft>
              <a:buNone/>
            </a:pPr>
            <a:r>
              <a:t/>
            </a:r>
            <a:endParaRPr sz="1100">
              <a:solidFill>
                <a:srgbClr val="000000"/>
              </a:solidFill>
            </a:endParaRPr>
          </a:p>
          <a:p>
            <a:pPr indent="0" lvl="0" marL="0" rtl="0" algn="l">
              <a:lnSpc>
                <a:spcPct val="100000"/>
              </a:lnSpc>
              <a:spcBef>
                <a:spcPts val="800"/>
              </a:spcBef>
              <a:spcAft>
                <a:spcPts val="0"/>
              </a:spcAft>
              <a:buNone/>
            </a:pPr>
            <a:r>
              <a:rPr lang="en" sz="1800">
                <a:solidFill>
                  <a:srgbClr val="000000"/>
                </a:solidFill>
                <a:latin typeface="Times New Roman"/>
                <a:ea typeface="Times New Roman"/>
                <a:cs typeface="Times New Roman"/>
                <a:sym typeface="Times New Roman"/>
              </a:rPr>
              <a:t> </a:t>
            </a:r>
            <a:endParaRPr sz="1100">
              <a:solidFill>
                <a:srgbClr val="000000"/>
              </a:solidFill>
            </a:endParaRPr>
          </a:p>
          <a:p>
            <a:pPr indent="0" lvl="0" marL="0" rtl="0" algn="l">
              <a:lnSpc>
                <a:spcPct val="100000"/>
              </a:lnSpc>
              <a:spcBef>
                <a:spcPts val="800"/>
              </a:spcBef>
              <a:spcAft>
                <a:spcPts val="0"/>
              </a:spcAft>
              <a:buNone/>
            </a:pPr>
            <a:r>
              <a:rPr lang="en" sz="1800">
                <a:solidFill>
                  <a:srgbClr val="000000"/>
                </a:solidFill>
                <a:latin typeface="Times New Roman"/>
                <a:ea typeface="Times New Roman"/>
                <a:cs typeface="Times New Roman"/>
                <a:sym typeface="Times New Roman"/>
              </a:rPr>
              <a:t> </a:t>
            </a:r>
            <a:endParaRPr sz="1100"/>
          </a:p>
          <a:p>
            <a:pPr indent="0" lvl="0" marL="177800" rtl="0" algn="l">
              <a:lnSpc>
                <a:spcPct val="100000"/>
              </a:lnSpc>
              <a:spcBef>
                <a:spcPts val="800"/>
              </a:spcBef>
              <a:spcAft>
                <a:spcPts val="0"/>
              </a:spcAft>
              <a:buNone/>
            </a:pPr>
            <a:r>
              <a:t/>
            </a:r>
            <a:endParaRPr sz="1100"/>
          </a:p>
          <a:p>
            <a:pPr indent="0" lvl="0" marL="0" rtl="0" algn="l">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l">
              <a:lnSpc>
                <a:spcPct val="70000"/>
              </a:lnSpc>
              <a:spcBef>
                <a:spcPts val="800"/>
              </a:spcBef>
              <a:spcAft>
                <a:spcPts val="0"/>
              </a:spcAft>
              <a:buClr>
                <a:schemeClr val="dk1"/>
              </a:buClr>
              <a:buSzPts val="500"/>
              <a:buNone/>
            </a:pPr>
            <a:r>
              <a:rPr b="1" lang="en" sz="500">
                <a:latin typeface="Times New Roman"/>
                <a:ea typeface="Times New Roman"/>
                <a:cs typeface="Times New Roman"/>
                <a:sym typeface="Times New Roman"/>
              </a:rPr>
              <a:t>	</a:t>
            </a:r>
            <a:endParaRPr i="1" sz="4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400"/>
              <a:buNone/>
            </a:pPr>
            <a:r>
              <a:t/>
            </a:r>
            <a:endParaRPr i="1" sz="4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800"/>
              <a:buNone/>
            </a:pPr>
            <a:r>
              <a:t/>
            </a:r>
            <a:endParaRPr b="1" sz="8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l">
              <a:lnSpc>
                <a:spcPct val="70000"/>
              </a:lnSpc>
              <a:spcBef>
                <a:spcPts val="800"/>
              </a:spcBef>
              <a:spcAft>
                <a:spcPts val="0"/>
              </a:spcAft>
              <a:buClr>
                <a:schemeClr val="dk1"/>
              </a:buClr>
              <a:buSzPts val="500"/>
              <a:buNone/>
            </a:pPr>
            <a:r>
              <a:rPr b="1" lang="en" sz="500">
                <a:latin typeface="Times New Roman"/>
                <a:ea typeface="Times New Roman"/>
                <a:cs typeface="Times New Roman"/>
                <a:sym typeface="Times New Roman"/>
              </a:rPr>
              <a:t> </a:t>
            </a:r>
            <a:endParaRPr sz="1100"/>
          </a:p>
          <a:p>
            <a:pPr indent="0" lvl="0" marL="0" rtl="0" algn="ctr">
              <a:lnSpc>
                <a:spcPct val="70000"/>
              </a:lnSpc>
              <a:spcBef>
                <a:spcPts val="800"/>
              </a:spcBef>
              <a:spcAft>
                <a:spcPts val="0"/>
              </a:spcAft>
              <a:buClr>
                <a:schemeClr val="dk1"/>
              </a:buClr>
              <a:buSzPts val="500"/>
              <a:buNone/>
            </a:pPr>
            <a:r>
              <a:rPr lang="en" sz="500">
                <a:latin typeface="Times New Roman"/>
                <a:ea typeface="Times New Roman"/>
                <a:cs typeface="Times New Roman"/>
                <a:sym typeface="Times New Roman"/>
              </a:rPr>
              <a:t> </a:t>
            </a:r>
            <a:endParaRPr sz="1100"/>
          </a:p>
          <a:p>
            <a:pPr indent="0" lvl="1" marL="342900" rtl="0" algn="l">
              <a:lnSpc>
                <a:spcPct val="70000"/>
              </a:lnSpc>
              <a:spcBef>
                <a:spcPts val="400"/>
              </a:spcBef>
              <a:spcAft>
                <a:spcPts val="0"/>
              </a:spcAft>
              <a:buClr>
                <a:schemeClr val="dk1"/>
              </a:buClr>
              <a:buSzPts val="500"/>
              <a:buNone/>
            </a:pPr>
            <a:r>
              <a:t/>
            </a:r>
            <a:endParaRPr sz="500">
              <a:latin typeface="Times New Roman"/>
              <a:ea typeface="Times New Roman"/>
              <a:cs typeface="Times New Roman"/>
              <a:sym typeface="Times New Roman"/>
            </a:endParaRPr>
          </a:p>
          <a:p>
            <a:pPr indent="-152400" lvl="1" marL="520700" rtl="0" algn="l">
              <a:lnSpc>
                <a:spcPct val="70000"/>
              </a:lnSpc>
              <a:spcBef>
                <a:spcPts val="400"/>
              </a:spcBef>
              <a:spcAft>
                <a:spcPts val="0"/>
              </a:spcAft>
              <a:buClr>
                <a:schemeClr val="dk1"/>
              </a:buClr>
              <a:buSzPts val="500"/>
              <a:buFont typeface="Noto Sans Symbols"/>
              <a:buNone/>
            </a:pPr>
            <a:r>
              <a:t/>
            </a:r>
            <a:endParaRPr b="1" sz="500">
              <a:latin typeface="Times New Roman"/>
              <a:ea typeface="Times New Roman"/>
              <a:cs typeface="Times New Roman"/>
              <a:sym typeface="Times New Roman"/>
            </a:endParaRPr>
          </a:p>
          <a:p>
            <a:pPr indent="0" lvl="1" marL="0" rtl="0" algn="l">
              <a:lnSpc>
                <a:spcPct val="70000"/>
              </a:lnSpc>
              <a:spcBef>
                <a:spcPts val="400"/>
              </a:spcBef>
              <a:spcAft>
                <a:spcPts val="1600"/>
              </a:spcAft>
              <a:buClr>
                <a:schemeClr val="dk1"/>
              </a:buClr>
              <a:buSzPts val="400"/>
              <a:buNone/>
            </a:pPr>
            <a:r>
              <a:t/>
            </a:r>
            <a:endParaRPr b="1" sz="400">
              <a:latin typeface="Times New Roman"/>
              <a:ea typeface="Times New Roman"/>
              <a:cs typeface="Times New Roman"/>
              <a:sym typeface="Times New Roman"/>
            </a:endParaRPr>
          </a:p>
        </p:txBody>
      </p:sp>
      <p:sp>
        <p:nvSpPr>
          <p:cNvPr id="763" name="Google Shape;763;p86"/>
          <p:cNvSpPr/>
          <p:nvPr/>
        </p:nvSpPr>
        <p:spPr>
          <a:xfrm>
            <a:off x="0" y="0"/>
            <a:ext cx="9144000" cy="144600"/>
          </a:xfrm>
          <a:prstGeom prst="rect">
            <a:avLst/>
          </a:prstGeom>
          <a:solidFill>
            <a:srgbClr val="000000"/>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764" name="Google Shape;764;p86"/>
          <p:cNvSpPr/>
          <p:nvPr/>
        </p:nvSpPr>
        <p:spPr>
          <a:xfrm>
            <a:off x="0" y="5029200"/>
            <a:ext cx="9144000" cy="144600"/>
          </a:xfrm>
          <a:prstGeom prst="rect">
            <a:avLst/>
          </a:prstGeom>
          <a:solidFill>
            <a:srgbClr val="000000"/>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pic>
        <p:nvPicPr>
          <p:cNvPr id="765" name="Google Shape;765;p86"/>
          <p:cNvPicPr preferRelativeResize="0"/>
          <p:nvPr/>
        </p:nvPicPr>
        <p:blipFill>
          <a:blip r:embed="rId3">
            <a:alphaModFix/>
          </a:blip>
          <a:stretch>
            <a:fillRect/>
          </a:stretch>
        </p:blipFill>
        <p:spPr>
          <a:xfrm>
            <a:off x="63125" y="4601200"/>
            <a:ext cx="309150" cy="309150"/>
          </a:xfrm>
          <a:prstGeom prst="rect">
            <a:avLst/>
          </a:prstGeom>
          <a:noFill/>
          <a:ln>
            <a:noFill/>
          </a:ln>
        </p:spPr>
      </p:pic>
      <p:pic>
        <p:nvPicPr>
          <p:cNvPr id="766" name="Google Shape;766;p86"/>
          <p:cNvPicPr preferRelativeResize="0"/>
          <p:nvPr/>
        </p:nvPicPr>
        <p:blipFill>
          <a:blip r:embed="rId3">
            <a:alphaModFix/>
          </a:blip>
          <a:stretch>
            <a:fillRect/>
          </a:stretch>
        </p:blipFill>
        <p:spPr>
          <a:xfrm>
            <a:off x="8727975" y="4601200"/>
            <a:ext cx="309150" cy="309150"/>
          </a:xfrm>
          <a:prstGeom prst="rect">
            <a:avLst/>
          </a:prstGeom>
          <a:noFill/>
          <a:ln>
            <a:noFill/>
          </a:ln>
        </p:spPr>
      </p:pic>
      <p:pic>
        <p:nvPicPr>
          <p:cNvPr id="767" name="Google Shape;767;p86"/>
          <p:cNvPicPr preferRelativeResize="0"/>
          <p:nvPr/>
        </p:nvPicPr>
        <p:blipFill>
          <a:blip r:embed="rId4">
            <a:alphaModFix/>
          </a:blip>
          <a:stretch>
            <a:fillRect/>
          </a:stretch>
        </p:blipFill>
        <p:spPr>
          <a:xfrm>
            <a:off x="2651675" y="662650"/>
            <a:ext cx="4357643" cy="4366550"/>
          </a:xfrm>
          <a:prstGeom prst="rect">
            <a:avLst/>
          </a:prstGeom>
          <a:noFill/>
          <a:ln>
            <a:noFill/>
          </a:ln>
        </p:spPr>
      </p:pic>
      <p:pic>
        <p:nvPicPr>
          <p:cNvPr id="768" name="Google Shape;768;p86"/>
          <p:cNvPicPr preferRelativeResize="0"/>
          <p:nvPr/>
        </p:nvPicPr>
        <p:blipFill>
          <a:blip r:embed="rId5">
            <a:alphaModFix/>
          </a:blip>
          <a:stretch>
            <a:fillRect/>
          </a:stretch>
        </p:blipFill>
        <p:spPr>
          <a:xfrm>
            <a:off x="2651675" y="622400"/>
            <a:ext cx="4357650" cy="4366532"/>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2" name="Shape 772"/>
        <p:cNvGrpSpPr/>
        <p:nvPr/>
      </p:nvGrpSpPr>
      <p:grpSpPr>
        <a:xfrm>
          <a:off x="0" y="0"/>
          <a:ext cx="0" cy="0"/>
          <a:chOff x="0" y="0"/>
          <a:chExt cx="0" cy="0"/>
        </a:xfrm>
      </p:grpSpPr>
      <p:sp>
        <p:nvSpPr>
          <p:cNvPr id="773" name="Google Shape;773;p87"/>
          <p:cNvSpPr txBox="1"/>
          <p:nvPr>
            <p:ph idx="1" type="body"/>
          </p:nvPr>
        </p:nvSpPr>
        <p:spPr>
          <a:xfrm>
            <a:off x="750428" y="47204"/>
            <a:ext cx="7886700" cy="4020000"/>
          </a:xfrm>
          <a:prstGeom prst="rect">
            <a:avLst/>
          </a:prstGeom>
          <a:noFill/>
          <a:ln>
            <a:noFill/>
          </a:ln>
        </p:spPr>
        <p:txBody>
          <a:bodyPr anchorCtr="0" anchor="t" bIns="34275" lIns="68575" spcFirstLastPara="1" rIns="68575" wrap="square" tIns="34275">
            <a:noAutofit/>
          </a:bodyPr>
          <a:lstStyle/>
          <a:p>
            <a:pPr indent="0" lvl="0" marL="0" rtl="0" algn="l">
              <a:lnSpc>
                <a:spcPct val="70000"/>
              </a:lnSpc>
              <a:spcBef>
                <a:spcPts val="0"/>
              </a:spcBef>
              <a:spcAft>
                <a:spcPts val="0"/>
              </a:spcAft>
              <a:buClr>
                <a:schemeClr val="dk1"/>
              </a:buClr>
              <a:buSzPts val="1400"/>
              <a:buNone/>
            </a:pPr>
            <a:r>
              <a:t/>
            </a:r>
            <a:endParaRPr b="1" sz="1400" u="sng">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3000"/>
              <a:buNone/>
            </a:pPr>
            <a:r>
              <a:rPr b="1" lang="en" sz="1400">
                <a:solidFill>
                  <a:srgbClr val="000000"/>
                </a:solidFill>
                <a:latin typeface="Times New Roman"/>
                <a:ea typeface="Times New Roman"/>
                <a:cs typeface="Times New Roman"/>
                <a:sym typeface="Times New Roman"/>
              </a:rPr>
              <a:t>Conclusion</a:t>
            </a:r>
            <a:endParaRPr b="1" sz="1000">
              <a:solidFill>
                <a:srgbClr val="000000"/>
              </a:solidFill>
              <a:latin typeface="Times New Roman"/>
              <a:ea typeface="Times New Roman"/>
              <a:cs typeface="Times New Roman"/>
              <a:sym typeface="Times New Roman"/>
            </a:endParaRPr>
          </a:p>
          <a:p>
            <a:pPr indent="0" lvl="0" marL="457200" rtl="0" algn="ctr">
              <a:lnSpc>
                <a:spcPct val="100000"/>
              </a:lnSpc>
              <a:spcBef>
                <a:spcPts val="800"/>
              </a:spcBef>
              <a:spcAft>
                <a:spcPts val="0"/>
              </a:spcAft>
              <a:buNone/>
            </a:pPr>
            <a:r>
              <a:t/>
            </a:r>
            <a:endParaRPr b="1" sz="1400">
              <a:solidFill>
                <a:srgbClr val="000000"/>
              </a:solidFill>
              <a:latin typeface="Times New Roman"/>
              <a:ea typeface="Times New Roman"/>
              <a:cs typeface="Times New Roman"/>
              <a:sym typeface="Times New Roman"/>
            </a:endParaRPr>
          </a:p>
          <a:p>
            <a:pPr indent="0" lvl="0" marL="457200" rtl="0" algn="l">
              <a:lnSpc>
                <a:spcPct val="100000"/>
              </a:lnSpc>
              <a:spcBef>
                <a:spcPts val="800"/>
              </a:spcBef>
              <a:spcAft>
                <a:spcPts val="0"/>
              </a:spcAft>
              <a:buNone/>
            </a:pPr>
            <a:r>
              <a:t/>
            </a:r>
            <a:endParaRPr sz="1200">
              <a:solidFill>
                <a:srgbClr val="000000"/>
              </a:solidFill>
              <a:latin typeface="Times New Roman"/>
              <a:ea typeface="Times New Roman"/>
              <a:cs typeface="Times New Roman"/>
              <a:sym typeface="Times New Roman"/>
            </a:endParaRPr>
          </a:p>
          <a:p>
            <a:pPr indent="0" lvl="0" marL="177800" rtl="0" algn="l">
              <a:lnSpc>
                <a:spcPct val="100000"/>
              </a:lnSpc>
              <a:spcBef>
                <a:spcPts val="800"/>
              </a:spcBef>
              <a:spcAft>
                <a:spcPts val="0"/>
              </a:spcAft>
              <a:buNone/>
            </a:pPr>
            <a:r>
              <a:t/>
            </a:r>
            <a:endParaRPr sz="1100">
              <a:solidFill>
                <a:srgbClr val="000000"/>
              </a:solidFill>
            </a:endParaRPr>
          </a:p>
          <a:p>
            <a:pPr indent="0" lvl="0" marL="0" rtl="0" algn="l">
              <a:lnSpc>
                <a:spcPct val="100000"/>
              </a:lnSpc>
              <a:spcBef>
                <a:spcPts val="800"/>
              </a:spcBef>
              <a:spcAft>
                <a:spcPts val="0"/>
              </a:spcAft>
              <a:buNone/>
            </a:pPr>
            <a:r>
              <a:rPr lang="en" sz="1800">
                <a:solidFill>
                  <a:srgbClr val="000000"/>
                </a:solidFill>
                <a:latin typeface="Times New Roman"/>
                <a:ea typeface="Times New Roman"/>
                <a:cs typeface="Times New Roman"/>
                <a:sym typeface="Times New Roman"/>
              </a:rPr>
              <a:t> </a:t>
            </a:r>
            <a:endParaRPr sz="1100">
              <a:solidFill>
                <a:srgbClr val="000000"/>
              </a:solidFill>
            </a:endParaRPr>
          </a:p>
          <a:p>
            <a:pPr indent="0" lvl="0" marL="0" rtl="0" algn="l">
              <a:lnSpc>
                <a:spcPct val="100000"/>
              </a:lnSpc>
              <a:spcBef>
                <a:spcPts val="800"/>
              </a:spcBef>
              <a:spcAft>
                <a:spcPts val="0"/>
              </a:spcAft>
              <a:buNone/>
            </a:pPr>
            <a:r>
              <a:rPr lang="en" sz="1800">
                <a:solidFill>
                  <a:srgbClr val="000000"/>
                </a:solidFill>
                <a:latin typeface="Times New Roman"/>
                <a:ea typeface="Times New Roman"/>
                <a:cs typeface="Times New Roman"/>
                <a:sym typeface="Times New Roman"/>
              </a:rPr>
              <a:t> </a:t>
            </a:r>
            <a:endParaRPr sz="1100"/>
          </a:p>
          <a:p>
            <a:pPr indent="0" lvl="0" marL="177800" rtl="0" algn="l">
              <a:lnSpc>
                <a:spcPct val="100000"/>
              </a:lnSpc>
              <a:spcBef>
                <a:spcPts val="800"/>
              </a:spcBef>
              <a:spcAft>
                <a:spcPts val="0"/>
              </a:spcAft>
              <a:buNone/>
            </a:pPr>
            <a:r>
              <a:t/>
            </a:r>
            <a:endParaRPr sz="1100"/>
          </a:p>
          <a:p>
            <a:pPr indent="0" lvl="0" marL="0" rtl="0" algn="l">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l">
              <a:lnSpc>
                <a:spcPct val="70000"/>
              </a:lnSpc>
              <a:spcBef>
                <a:spcPts val="800"/>
              </a:spcBef>
              <a:spcAft>
                <a:spcPts val="0"/>
              </a:spcAft>
              <a:buClr>
                <a:schemeClr val="dk1"/>
              </a:buClr>
              <a:buSzPts val="500"/>
              <a:buNone/>
            </a:pPr>
            <a:r>
              <a:rPr b="1" lang="en" sz="500">
                <a:latin typeface="Times New Roman"/>
                <a:ea typeface="Times New Roman"/>
                <a:cs typeface="Times New Roman"/>
                <a:sym typeface="Times New Roman"/>
              </a:rPr>
              <a:t>	</a:t>
            </a:r>
            <a:endParaRPr i="1" sz="4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400"/>
              <a:buNone/>
            </a:pPr>
            <a:r>
              <a:t/>
            </a:r>
            <a:endParaRPr i="1" sz="4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800"/>
              <a:buNone/>
            </a:pPr>
            <a:r>
              <a:t/>
            </a:r>
            <a:endParaRPr b="1" sz="8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l">
              <a:lnSpc>
                <a:spcPct val="70000"/>
              </a:lnSpc>
              <a:spcBef>
                <a:spcPts val="800"/>
              </a:spcBef>
              <a:spcAft>
                <a:spcPts val="0"/>
              </a:spcAft>
              <a:buClr>
                <a:schemeClr val="dk1"/>
              </a:buClr>
              <a:buSzPts val="500"/>
              <a:buNone/>
            </a:pPr>
            <a:r>
              <a:rPr b="1" lang="en" sz="500">
                <a:latin typeface="Times New Roman"/>
                <a:ea typeface="Times New Roman"/>
                <a:cs typeface="Times New Roman"/>
                <a:sym typeface="Times New Roman"/>
              </a:rPr>
              <a:t> </a:t>
            </a:r>
            <a:endParaRPr sz="1100"/>
          </a:p>
          <a:p>
            <a:pPr indent="0" lvl="0" marL="0" rtl="0" algn="ctr">
              <a:lnSpc>
                <a:spcPct val="70000"/>
              </a:lnSpc>
              <a:spcBef>
                <a:spcPts val="800"/>
              </a:spcBef>
              <a:spcAft>
                <a:spcPts val="0"/>
              </a:spcAft>
              <a:buClr>
                <a:schemeClr val="dk1"/>
              </a:buClr>
              <a:buSzPts val="500"/>
              <a:buNone/>
            </a:pPr>
            <a:r>
              <a:rPr lang="en" sz="500">
                <a:latin typeface="Times New Roman"/>
                <a:ea typeface="Times New Roman"/>
                <a:cs typeface="Times New Roman"/>
                <a:sym typeface="Times New Roman"/>
              </a:rPr>
              <a:t> </a:t>
            </a:r>
            <a:endParaRPr sz="1100"/>
          </a:p>
          <a:p>
            <a:pPr indent="0" lvl="1" marL="342900" rtl="0" algn="l">
              <a:lnSpc>
                <a:spcPct val="70000"/>
              </a:lnSpc>
              <a:spcBef>
                <a:spcPts val="400"/>
              </a:spcBef>
              <a:spcAft>
                <a:spcPts val="0"/>
              </a:spcAft>
              <a:buClr>
                <a:schemeClr val="dk1"/>
              </a:buClr>
              <a:buSzPts val="500"/>
              <a:buNone/>
            </a:pPr>
            <a:r>
              <a:t/>
            </a:r>
            <a:endParaRPr sz="500">
              <a:latin typeface="Times New Roman"/>
              <a:ea typeface="Times New Roman"/>
              <a:cs typeface="Times New Roman"/>
              <a:sym typeface="Times New Roman"/>
            </a:endParaRPr>
          </a:p>
          <a:p>
            <a:pPr indent="-152400" lvl="1" marL="520700" rtl="0" algn="l">
              <a:lnSpc>
                <a:spcPct val="70000"/>
              </a:lnSpc>
              <a:spcBef>
                <a:spcPts val="400"/>
              </a:spcBef>
              <a:spcAft>
                <a:spcPts val="0"/>
              </a:spcAft>
              <a:buClr>
                <a:schemeClr val="dk1"/>
              </a:buClr>
              <a:buSzPts val="500"/>
              <a:buFont typeface="Noto Sans Symbols"/>
              <a:buNone/>
            </a:pPr>
            <a:r>
              <a:t/>
            </a:r>
            <a:endParaRPr b="1" sz="500">
              <a:latin typeface="Times New Roman"/>
              <a:ea typeface="Times New Roman"/>
              <a:cs typeface="Times New Roman"/>
              <a:sym typeface="Times New Roman"/>
            </a:endParaRPr>
          </a:p>
          <a:p>
            <a:pPr indent="0" lvl="1" marL="0" rtl="0" algn="l">
              <a:lnSpc>
                <a:spcPct val="70000"/>
              </a:lnSpc>
              <a:spcBef>
                <a:spcPts val="400"/>
              </a:spcBef>
              <a:spcAft>
                <a:spcPts val="1600"/>
              </a:spcAft>
              <a:buClr>
                <a:schemeClr val="dk1"/>
              </a:buClr>
              <a:buSzPts val="400"/>
              <a:buNone/>
            </a:pPr>
            <a:r>
              <a:t/>
            </a:r>
            <a:endParaRPr b="1" sz="400">
              <a:latin typeface="Times New Roman"/>
              <a:ea typeface="Times New Roman"/>
              <a:cs typeface="Times New Roman"/>
              <a:sym typeface="Times New Roman"/>
            </a:endParaRPr>
          </a:p>
        </p:txBody>
      </p:sp>
      <p:sp>
        <p:nvSpPr>
          <p:cNvPr id="774" name="Google Shape;774;p87"/>
          <p:cNvSpPr/>
          <p:nvPr/>
        </p:nvSpPr>
        <p:spPr>
          <a:xfrm>
            <a:off x="0" y="0"/>
            <a:ext cx="9144000" cy="144600"/>
          </a:xfrm>
          <a:prstGeom prst="rect">
            <a:avLst/>
          </a:prstGeom>
          <a:solidFill>
            <a:srgbClr val="000000"/>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775" name="Google Shape;775;p87"/>
          <p:cNvSpPr/>
          <p:nvPr/>
        </p:nvSpPr>
        <p:spPr>
          <a:xfrm>
            <a:off x="0" y="5029200"/>
            <a:ext cx="9144000" cy="144600"/>
          </a:xfrm>
          <a:prstGeom prst="rect">
            <a:avLst/>
          </a:prstGeom>
          <a:solidFill>
            <a:srgbClr val="000000"/>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776" name="Google Shape;776;p87"/>
          <p:cNvSpPr txBox="1"/>
          <p:nvPr>
            <p:ph idx="1" type="body"/>
          </p:nvPr>
        </p:nvSpPr>
        <p:spPr>
          <a:xfrm>
            <a:off x="750428" y="199604"/>
            <a:ext cx="7886700" cy="4020000"/>
          </a:xfrm>
          <a:prstGeom prst="rect">
            <a:avLst/>
          </a:prstGeom>
          <a:noFill/>
          <a:ln>
            <a:noFill/>
          </a:ln>
        </p:spPr>
        <p:txBody>
          <a:bodyPr anchorCtr="0" anchor="t" bIns="34275" lIns="68575" spcFirstLastPara="1" rIns="68575" wrap="square" tIns="34275">
            <a:noAutofit/>
          </a:bodyPr>
          <a:lstStyle/>
          <a:p>
            <a:pPr indent="0" lvl="0" marL="0" rtl="0" algn="l">
              <a:lnSpc>
                <a:spcPct val="70000"/>
              </a:lnSpc>
              <a:spcBef>
                <a:spcPts val="800"/>
              </a:spcBef>
              <a:spcAft>
                <a:spcPts val="0"/>
              </a:spcAft>
              <a:buClr>
                <a:schemeClr val="dk1"/>
              </a:buClr>
              <a:buSzPts val="3000"/>
              <a:buNone/>
            </a:pPr>
            <a:r>
              <a:t/>
            </a:r>
            <a:endParaRPr b="1" sz="1400">
              <a:solidFill>
                <a:srgbClr val="000000"/>
              </a:solidFill>
              <a:latin typeface="Times New Roman"/>
              <a:ea typeface="Times New Roman"/>
              <a:cs typeface="Times New Roman"/>
              <a:sym typeface="Times New Roman"/>
            </a:endParaRPr>
          </a:p>
          <a:p>
            <a:pPr indent="0" lvl="0" marL="0" rtl="0" algn="l">
              <a:lnSpc>
                <a:spcPct val="70000"/>
              </a:lnSpc>
              <a:spcBef>
                <a:spcPts val="800"/>
              </a:spcBef>
              <a:spcAft>
                <a:spcPts val="0"/>
              </a:spcAft>
              <a:buClr>
                <a:schemeClr val="dk1"/>
              </a:buClr>
              <a:buSzPts val="3000"/>
              <a:buNone/>
            </a:pPr>
            <a:r>
              <a:t/>
            </a:r>
            <a:endParaRPr b="1" sz="2200">
              <a:solidFill>
                <a:srgbClr val="000000"/>
              </a:solidFill>
              <a:latin typeface="Times New Roman"/>
              <a:ea typeface="Times New Roman"/>
              <a:cs typeface="Times New Roman"/>
              <a:sym typeface="Times New Roman"/>
            </a:endParaRPr>
          </a:p>
          <a:p>
            <a:pPr indent="0" lvl="0" marL="0" rtl="0" algn="l">
              <a:lnSpc>
                <a:spcPct val="70000"/>
              </a:lnSpc>
              <a:spcBef>
                <a:spcPts val="800"/>
              </a:spcBef>
              <a:spcAft>
                <a:spcPts val="0"/>
              </a:spcAft>
              <a:buClr>
                <a:schemeClr val="dk1"/>
              </a:buClr>
              <a:buSzPts val="500"/>
              <a:buNone/>
            </a:pPr>
            <a:r>
              <a:t/>
            </a:r>
            <a:endParaRPr b="1" sz="500">
              <a:solidFill>
                <a:srgbClr val="000000"/>
              </a:solidFill>
              <a:latin typeface="Times New Roman"/>
              <a:ea typeface="Times New Roman"/>
              <a:cs typeface="Times New Roman"/>
              <a:sym typeface="Times New Roman"/>
            </a:endParaRPr>
          </a:p>
          <a:p>
            <a:pPr indent="-304800" lvl="0" marL="457200" rtl="0" algn="l">
              <a:lnSpc>
                <a:spcPct val="100000"/>
              </a:lnSpc>
              <a:spcBef>
                <a:spcPts val="80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Corporate Database Limitations</a:t>
            </a:r>
            <a:endParaRPr sz="1200">
              <a:solidFill>
                <a:srgbClr val="000000"/>
              </a:solidFill>
              <a:latin typeface="Times New Roman"/>
              <a:ea typeface="Times New Roman"/>
              <a:cs typeface="Times New Roman"/>
              <a:sym typeface="Times New Roman"/>
            </a:endParaRPr>
          </a:p>
          <a:p>
            <a:pPr indent="-304800" lvl="0" marL="457200" rtl="0" algn="l">
              <a:lnSpc>
                <a:spcPct val="100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Database Design, E-commerce &amp; Customer Access </a:t>
            </a:r>
            <a:endParaRPr sz="1200">
              <a:solidFill>
                <a:srgbClr val="000000"/>
              </a:solidFill>
              <a:latin typeface="Times New Roman"/>
              <a:ea typeface="Times New Roman"/>
              <a:cs typeface="Times New Roman"/>
              <a:sym typeface="Times New Roman"/>
            </a:endParaRPr>
          </a:p>
          <a:p>
            <a:pPr indent="-304800" lvl="0" marL="457200" rtl="0" algn="l">
              <a:lnSpc>
                <a:spcPct val="100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Package Management (Functions &amp; Stored Procedures)</a:t>
            </a:r>
            <a:endParaRPr sz="1200">
              <a:solidFill>
                <a:srgbClr val="000000"/>
              </a:solidFill>
              <a:latin typeface="Times New Roman"/>
              <a:ea typeface="Times New Roman"/>
              <a:cs typeface="Times New Roman"/>
              <a:sym typeface="Times New Roman"/>
            </a:endParaRPr>
          </a:p>
          <a:p>
            <a:pPr indent="-304800" lvl="0" marL="457200" rtl="0" algn="l">
              <a:lnSpc>
                <a:spcPct val="100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Entity Relationship Diagram Characteristics</a:t>
            </a:r>
            <a:endParaRPr sz="1200">
              <a:solidFill>
                <a:srgbClr val="000000"/>
              </a:solidFill>
              <a:latin typeface="Times New Roman"/>
              <a:ea typeface="Times New Roman"/>
              <a:cs typeface="Times New Roman"/>
              <a:sym typeface="Times New Roman"/>
            </a:endParaRPr>
          </a:p>
          <a:p>
            <a:pPr indent="-304800" lvl="0" marL="457200" rtl="0" algn="l">
              <a:lnSpc>
                <a:spcPct val="100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Stored Procedures</a:t>
            </a:r>
            <a:endParaRPr sz="1200">
              <a:solidFill>
                <a:srgbClr val="000000"/>
              </a:solidFill>
              <a:latin typeface="Times New Roman"/>
              <a:ea typeface="Times New Roman"/>
              <a:cs typeface="Times New Roman"/>
              <a:sym typeface="Times New Roman"/>
            </a:endParaRPr>
          </a:p>
          <a:p>
            <a:pPr indent="-304800" lvl="0" marL="457200" rtl="0" algn="l">
              <a:lnSpc>
                <a:spcPct val="100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DBMS_SCHEDULER | Update Script</a:t>
            </a:r>
            <a:endParaRPr sz="1200">
              <a:solidFill>
                <a:srgbClr val="000000"/>
              </a:solidFill>
              <a:latin typeface="Times New Roman"/>
              <a:ea typeface="Times New Roman"/>
              <a:cs typeface="Times New Roman"/>
              <a:sym typeface="Times New Roman"/>
            </a:endParaRPr>
          </a:p>
          <a:p>
            <a:pPr indent="-304800" lvl="0" marL="457200" rtl="0" algn="l">
              <a:lnSpc>
                <a:spcPct val="100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Data Encryption</a:t>
            </a:r>
            <a:endParaRPr sz="1200">
              <a:solidFill>
                <a:srgbClr val="000000"/>
              </a:solidFill>
              <a:latin typeface="Times New Roman"/>
              <a:ea typeface="Times New Roman"/>
              <a:cs typeface="Times New Roman"/>
              <a:sym typeface="Times New Roman"/>
            </a:endParaRPr>
          </a:p>
          <a:p>
            <a:pPr indent="-304800" lvl="0" marL="457200" rtl="0" algn="l">
              <a:lnSpc>
                <a:spcPct val="100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Takeaways</a:t>
            </a:r>
            <a:endParaRPr sz="1200">
              <a:solidFill>
                <a:srgbClr val="000000"/>
              </a:solidFill>
              <a:latin typeface="Times New Roman"/>
              <a:ea typeface="Times New Roman"/>
              <a:cs typeface="Times New Roman"/>
              <a:sym typeface="Times New Roman"/>
            </a:endParaRPr>
          </a:p>
          <a:p>
            <a:pPr indent="0" lvl="0" marL="457200" rtl="0" algn="l">
              <a:lnSpc>
                <a:spcPct val="100000"/>
              </a:lnSpc>
              <a:spcBef>
                <a:spcPts val="800"/>
              </a:spcBef>
              <a:spcAft>
                <a:spcPts val="0"/>
              </a:spcAft>
              <a:buNone/>
            </a:pPr>
            <a:r>
              <a:t/>
            </a:r>
            <a:endParaRPr sz="1400">
              <a:solidFill>
                <a:srgbClr val="000000"/>
              </a:solidFill>
              <a:latin typeface="Times New Roman"/>
              <a:ea typeface="Times New Roman"/>
              <a:cs typeface="Times New Roman"/>
              <a:sym typeface="Times New Roman"/>
            </a:endParaRPr>
          </a:p>
          <a:p>
            <a:pPr indent="457200" lvl="0" marL="2743200" rtl="0" algn="l">
              <a:lnSpc>
                <a:spcPct val="100000"/>
              </a:lnSpc>
              <a:spcBef>
                <a:spcPts val="800"/>
              </a:spcBef>
              <a:spcAft>
                <a:spcPts val="0"/>
              </a:spcAft>
              <a:buNone/>
            </a:pPr>
            <a:r>
              <a:rPr b="1" lang="en" sz="1400">
                <a:solidFill>
                  <a:srgbClr val="000000"/>
                </a:solidFill>
                <a:latin typeface="Times New Roman"/>
                <a:ea typeface="Times New Roman"/>
                <a:cs typeface="Times New Roman"/>
                <a:sym typeface="Times New Roman"/>
              </a:rPr>
              <a:t>     </a:t>
            </a:r>
            <a:endParaRPr b="1" sz="1400">
              <a:solidFill>
                <a:srgbClr val="000000"/>
              </a:solidFill>
              <a:latin typeface="Times New Roman"/>
              <a:ea typeface="Times New Roman"/>
              <a:cs typeface="Times New Roman"/>
              <a:sym typeface="Times New Roman"/>
            </a:endParaRPr>
          </a:p>
          <a:p>
            <a:pPr indent="457200" lvl="0" marL="2743200" rtl="0" algn="l">
              <a:lnSpc>
                <a:spcPct val="100000"/>
              </a:lnSpc>
              <a:spcBef>
                <a:spcPts val="800"/>
              </a:spcBef>
              <a:spcAft>
                <a:spcPts val="0"/>
              </a:spcAft>
              <a:buNone/>
            </a:pPr>
            <a:r>
              <a:t/>
            </a:r>
            <a:endParaRPr b="1" sz="1500">
              <a:solidFill>
                <a:srgbClr val="000000"/>
              </a:solidFill>
              <a:latin typeface="Times New Roman"/>
              <a:ea typeface="Times New Roman"/>
              <a:cs typeface="Times New Roman"/>
              <a:sym typeface="Times New Roman"/>
            </a:endParaRPr>
          </a:p>
          <a:p>
            <a:pPr indent="457200" lvl="0" marL="2743200" rtl="0" algn="l">
              <a:lnSpc>
                <a:spcPct val="100000"/>
              </a:lnSpc>
              <a:spcBef>
                <a:spcPts val="800"/>
              </a:spcBef>
              <a:spcAft>
                <a:spcPts val="0"/>
              </a:spcAft>
              <a:buNone/>
            </a:pPr>
            <a:r>
              <a:rPr b="1" lang="en" sz="1500">
                <a:solidFill>
                  <a:srgbClr val="000000"/>
                </a:solidFill>
                <a:latin typeface="Times New Roman"/>
                <a:ea typeface="Times New Roman"/>
                <a:cs typeface="Times New Roman"/>
                <a:sym typeface="Times New Roman"/>
              </a:rPr>
              <a:t>       Thank You!</a:t>
            </a:r>
            <a:endParaRPr b="1" sz="1900">
              <a:solidFill>
                <a:srgbClr val="000000"/>
              </a:solidFill>
              <a:latin typeface="Times New Roman"/>
              <a:ea typeface="Times New Roman"/>
              <a:cs typeface="Times New Roman"/>
              <a:sym typeface="Times New Roman"/>
            </a:endParaRPr>
          </a:p>
          <a:p>
            <a:pPr indent="0" lvl="0" marL="520700" rtl="0" algn="l">
              <a:lnSpc>
                <a:spcPct val="100000"/>
              </a:lnSpc>
              <a:spcBef>
                <a:spcPts val="400"/>
              </a:spcBef>
              <a:spcAft>
                <a:spcPts val="0"/>
              </a:spcAft>
              <a:buNone/>
            </a:pPr>
            <a:r>
              <a:t/>
            </a:r>
            <a:endParaRPr sz="1100"/>
          </a:p>
          <a:p>
            <a:pPr indent="0" lvl="0" marL="177800" rtl="0" algn="l">
              <a:lnSpc>
                <a:spcPct val="100000"/>
              </a:lnSpc>
              <a:spcBef>
                <a:spcPts val="800"/>
              </a:spcBef>
              <a:spcAft>
                <a:spcPts val="0"/>
              </a:spcAft>
              <a:buNone/>
            </a:pPr>
            <a:r>
              <a:t/>
            </a:r>
            <a:endParaRPr sz="1100"/>
          </a:p>
          <a:p>
            <a:pPr indent="0" lvl="0" marL="0" rtl="0" algn="l">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l">
              <a:lnSpc>
                <a:spcPct val="70000"/>
              </a:lnSpc>
              <a:spcBef>
                <a:spcPts val="800"/>
              </a:spcBef>
              <a:spcAft>
                <a:spcPts val="0"/>
              </a:spcAft>
              <a:buClr>
                <a:schemeClr val="dk1"/>
              </a:buClr>
              <a:buSzPts val="500"/>
              <a:buNone/>
            </a:pPr>
            <a:r>
              <a:rPr b="1" lang="en" sz="500">
                <a:latin typeface="Times New Roman"/>
                <a:ea typeface="Times New Roman"/>
                <a:cs typeface="Times New Roman"/>
                <a:sym typeface="Times New Roman"/>
              </a:rPr>
              <a:t>	</a:t>
            </a:r>
            <a:endParaRPr i="1" sz="4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400"/>
              <a:buNone/>
            </a:pPr>
            <a:r>
              <a:t/>
            </a:r>
            <a:endParaRPr i="1" sz="4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800"/>
              <a:buNone/>
            </a:pPr>
            <a:r>
              <a:t/>
            </a:r>
            <a:endParaRPr b="1" sz="8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l">
              <a:lnSpc>
                <a:spcPct val="70000"/>
              </a:lnSpc>
              <a:spcBef>
                <a:spcPts val="800"/>
              </a:spcBef>
              <a:spcAft>
                <a:spcPts val="0"/>
              </a:spcAft>
              <a:buClr>
                <a:schemeClr val="dk1"/>
              </a:buClr>
              <a:buSzPts val="500"/>
              <a:buNone/>
            </a:pPr>
            <a:r>
              <a:rPr b="1" lang="en" sz="500">
                <a:latin typeface="Times New Roman"/>
                <a:ea typeface="Times New Roman"/>
                <a:cs typeface="Times New Roman"/>
                <a:sym typeface="Times New Roman"/>
              </a:rPr>
              <a:t> </a:t>
            </a:r>
            <a:endParaRPr sz="1100"/>
          </a:p>
          <a:p>
            <a:pPr indent="0" lvl="0" marL="0" rtl="0" algn="ctr">
              <a:lnSpc>
                <a:spcPct val="70000"/>
              </a:lnSpc>
              <a:spcBef>
                <a:spcPts val="800"/>
              </a:spcBef>
              <a:spcAft>
                <a:spcPts val="0"/>
              </a:spcAft>
              <a:buClr>
                <a:schemeClr val="dk1"/>
              </a:buClr>
              <a:buSzPts val="500"/>
              <a:buNone/>
            </a:pPr>
            <a:r>
              <a:rPr lang="en" sz="500">
                <a:latin typeface="Times New Roman"/>
                <a:ea typeface="Times New Roman"/>
                <a:cs typeface="Times New Roman"/>
                <a:sym typeface="Times New Roman"/>
              </a:rPr>
              <a:t> </a:t>
            </a:r>
            <a:endParaRPr sz="1100"/>
          </a:p>
          <a:p>
            <a:pPr indent="0" lvl="1" marL="342900" rtl="0" algn="l">
              <a:lnSpc>
                <a:spcPct val="70000"/>
              </a:lnSpc>
              <a:spcBef>
                <a:spcPts val="400"/>
              </a:spcBef>
              <a:spcAft>
                <a:spcPts val="0"/>
              </a:spcAft>
              <a:buClr>
                <a:schemeClr val="dk1"/>
              </a:buClr>
              <a:buSzPts val="500"/>
              <a:buNone/>
            </a:pPr>
            <a:r>
              <a:t/>
            </a:r>
            <a:endParaRPr sz="500">
              <a:latin typeface="Times New Roman"/>
              <a:ea typeface="Times New Roman"/>
              <a:cs typeface="Times New Roman"/>
              <a:sym typeface="Times New Roman"/>
            </a:endParaRPr>
          </a:p>
          <a:p>
            <a:pPr indent="-152400" lvl="1" marL="520700" rtl="0" algn="l">
              <a:lnSpc>
                <a:spcPct val="70000"/>
              </a:lnSpc>
              <a:spcBef>
                <a:spcPts val="400"/>
              </a:spcBef>
              <a:spcAft>
                <a:spcPts val="0"/>
              </a:spcAft>
              <a:buClr>
                <a:schemeClr val="dk1"/>
              </a:buClr>
              <a:buSzPts val="500"/>
              <a:buFont typeface="Noto Sans Symbols"/>
              <a:buNone/>
            </a:pPr>
            <a:r>
              <a:t/>
            </a:r>
            <a:endParaRPr b="1" sz="500">
              <a:latin typeface="Times New Roman"/>
              <a:ea typeface="Times New Roman"/>
              <a:cs typeface="Times New Roman"/>
              <a:sym typeface="Times New Roman"/>
            </a:endParaRPr>
          </a:p>
          <a:p>
            <a:pPr indent="0" lvl="1" marL="0" rtl="0" algn="l">
              <a:lnSpc>
                <a:spcPct val="70000"/>
              </a:lnSpc>
              <a:spcBef>
                <a:spcPts val="400"/>
              </a:spcBef>
              <a:spcAft>
                <a:spcPts val="1600"/>
              </a:spcAft>
              <a:buClr>
                <a:schemeClr val="dk1"/>
              </a:buClr>
              <a:buSzPts val="400"/>
              <a:buNone/>
            </a:pPr>
            <a:r>
              <a:t/>
            </a:r>
            <a:endParaRPr b="1" sz="400">
              <a:latin typeface="Times New Roman"/>
              <a:ea typeface="Times New Roman"/>
              <a:cs typeface="Times New Roman"/>
              <a:sym typeface="Times New Roman"/>
            </a:endParaRPr>
          </a:p>
        </p:txBody>
      </p:sp>
      <p:pic>
        <p:nvPicPr>
          <p:cNvPr id="777" name="Google Shape;777;p87"/>
          <p:cNvPicPr preferRelativeResize="0"/>
          <p:nvPr/>
        </p:nvPicPr>
        <p:blipFill>
          <a:blip r:embed="rId3">
            <a:alphaModFix/>
          </a:blip>
          <a:stretch>
            <a:fillRect/>
          </a:stretch>
        </p:blipFill>
        <p:spPr>
          <a:xfrm>
            <a:off x="171050" y="3858925"/>
            <a:ext cx="362950" cy="1088825"/>
          </a:xfrm>
          <a:prstGeom prst="rect">
            <a:avLst/>
          </a:prstGeom>
          <a:noFill/>
          <a:ln>
            <a:noFill/>
          </a:ln>
        </p:spPr>
      </p:pic>
      <p:pic>
        <p:nvPicPr>
          <p:cNvPr id="778" name="Google Shape;778;p87"/>
          <p:cNvPicPr preferRelativeResize="0"/>
          <p:nvPr/>
        </p:nvPicPr>
        <p:blipFill>
          <a:blip r:embed="rId3">
            <a:alphaModFix/>
          </a:blip>
          <a:stretch>
            <a:fillRect/>
          </a:stretch>
        </p:blipFill>
        <p:spPr>
          <a:xfrm>
            <a:off x="8629050" y="3858925"/>
            <a:ext cx="362950" cy="10888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2"/>
          <p:cNvSpPr txBox="1"/>
          <p:nvPr>
            <p:ph idx="1" type="body"/>
          </p:nvPr>
        </p:nvSpPr>
        <p:spPr>
          <a:xfrm>
            <a:off x="345925" y="123400"/>
            <a:ext cx="8396400" cy="4411500"/>
          </a:xfrm>
          <a:prstGeom prst="rect">
            <a:avLst/>
          </a:prstGeom>
          <a:noFill/>
          <a:ln>
            <a:noFill/>
          </a:ln>
        </p:spPr>
        <p:txBody>
          <a:bodyPr anchorCtr="0" anchor="t" bIns="34275" lIns="68575" spcFirstLastPara="1" rIns="68575" wrap="square" tIns="34275">
            <a:noAutofit/>
          </a:bodyPr>
          <a:lstStyle/>
          <a:p>
            <a:pPr indent="0" lvl="0" marL="0" rtl="0" algn="ctr">
              <a:lnSpc>
                <a:spcPct val="70000"/>
              </a:lnSpc>
              <a:spcBef>
                <a:spcPts val="0"/>
              </a:spcBef>
              <a:spcAft>
                <a:spcPts val="0"/>
              </a:spcAft>
              <a:buClr>
                <a:schemeClr val="dk1"/>
              </a:buClr>
              <a:buSzPts val="800"/>
              <a:buNone/>
            </a:pPr>
            <a:r>
              <a:t/>
            </a:r>
            <a:endParaRPr b="1" sz="8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2300"/>
              <a:buNone/>
            </a:pPr>
            <a:r>
              <a:rPr b="1" lang="en" sz="1400">
                <a:latin typeface="Times New Roman"/>
                <a:ea typeface="Times New Roman"/>
                <a:cs typeface="Times New Roman"/>
                <a:sym typeface="Times New Roman"/>
              </a:rPr>
              <a:t>About Helix Medical Devices</a:t>
            </a:r>
            <a:endParaRPr sz="1400"/>
          </a:p>
          <a:p>
            <a:pPr indent="0" lvl="0" marL="0" rtl="0" algn="ctr">
              <a:lnSpc>
                <a:spcPct val="70000"/>
              </a:lnSpc>
              <a:spcBef>
                <a:spcPts val="800"/>
              </a:spcBef>
              <a:spcAft>
                <a:spcPts val="0"/>
              </a:spcAft>
              <a:buClr>
                <a:schemeClr val="dk1"/>
              </a:buClr>
              <a:buSzPts val="2300"/>
              <a:buNone/>
            </a:pPr>
            <a:r>
              <a:t/>
            </a:r>
            <a:endParaRPr b="1" sz="800">
              <a:latin typeface="Times New Roman"/>
              <a:ea typeface="Times New Roman"/>
              <a:cs typeface="Times New Roman"/>
              <a:sym typeface="Times New Roman"/>
            </a:endParaRPr>
          </a:p>
          <a:p>
            <a:pPr indent="0" lvl="0" marL="0" rtl="0" algn="l">
              <a:lnSpc>
                <a:spcPct val="100000"/>
              </a:lnSpc>
              <a:spcBef>
                <a:spcPts val="800"/>
              </a:spcBef>
              <a:spcAft>
                <a:spcPts val="0"/>
              </a:spcAft>
              <a:buClr>
                <a:schemeClr val="dk1"/>
              </a:buClr>
              <a:buSzPts val="1800"/>
              <a:buNone/>
            </a:pPr>
            <a:r>
              <a:t/>
            </a:r>
            <a:endParaRPr sz="1800">
              <a:latin typeface="Times New Roman"/>
              <a:ea typeface="Times New Roman"/>
              <a:cs typeface="Times New Roman"/>
              <a:sym typeface="Times New Roman"/>
            </a:endParaRPr>
          </a:p>
          <a:p>
            <a:pPr indent="0" lvl="0" marL="0" rtl="0" algn="l">
              <a:lnSpc>
                <a:spcPct val="100000"/>
              </a:lnSpc>
              <a:spcBef>
                <a:spcPts val="800"/>
              </a:spcBef>
              <a:spcAft>
                <a:spcPts val="0"/>
              </a:spcAft>
              <a:buClr>
                <a:schemeClr val="dk1"/>
              </a:buClr>
              <a:buSzPts val="1800"/>
              <a:buNone/>
            </a:pPr>
            <a:r>
              <a:rPr lang="en" sz="1200">
                <a:latin typeface="Times New Roman"/>
                <a:ea typeface="Times New Roman"/>
                <a:cs typeface="Times New Roman"/>
                <a:sym typeface="Times New Roman"/>
              </a:rPr>
              <a:t>Helix Medical Devices was founded in 2001 with a belief system that every client should be able to effectively and strategically purchase medical device equipment via an E-commerce solution.  We set out to create a platform that would be user-friendly and include a real-time inventory management system that would be easy to use.  Over the years, as technology and graphical capabilities have advanced, our product line and website have evolved and expanded in parallel, allowing us to introduce and implement new features and updates annually.</a:t>
            </a:r>
            <a:r>
              <a:rPr lang="en" sz="1800">
                <a:latin typeface="Times New Roman"/>
                <a:ea typeface="Times New Roman"/>
                <a:cs typeface="Times New Roman"/>
                <a:sym typeface="Times New Roman"/>
              </a:rPr>
              <a:t>  </a:t>
            </a:r>
            <a:endParaRPr sz="18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3000"/>
              <a:buNone/>
            </a:pPr>
            <a:r>
              <a:t/>
            </a:r>
            <a:endParaRPr b="1" sz="3000">
              <a:latin typeface="Times New Roman"/>
              <a:ea typeface="Times New Roman"/>
              <a:cs typeface="Times New Roman"/>
              <a:sym typeface="Times New Roman"/>
            </a:endParaRPr>
          </a:p>
          <a:p>
            <a:pPr indent="0" lvl="0" marL="0" rtl="0" algn="l">
              <a:lnSpc>
                <a:spcPct val="70000"/>
              </a:lnSpc>
              <a:spcBef>
                <a:spcPts val="800"/>
              </a:spcBef>
              <a:spcAft>
                <a:spcPts val="0"/>
              </a:spcAft>
              <a:buClr>
                <a:schemeClr val="dk1"/>
              </a:buClr>
              <a:buSzPts val="500"/>
              <a:buNone/>
            </a:pPr>
            <a:r>
              <a:rPr lang="en" sz="500">
                <a:latin typeface="Times New Roman"/>
                <a:ea typeface="Times New Roman"/>
                <a:cs typeface="Times New Roman"/>
                <a:sym typeface="Times New Roman"/>
              </a:rPr>
              <a:t> </a:t>
            </a:r>
            <a:r>
              <a:rPr b="1" lang="en" sz="3000">
                <a:latin typeface="Times New Roman"/>
                <a:ea typeface="Times New Roman"/>
                <a:cs typeface="Times New Roman"/>
                <a:sym typeface="Times New Roman"/>
              </a:rPr>
              <a:t> </a:t>
            </a:r>
            <a:endParaRPr sz="1100"/>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1800"/>
              <a:buNone/>
            </a:pPr>
            <a:r>
              <a:t/>
            </a:r>
            <a:endParaRPr b="1" sz="18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400"/>
              <a:buNone/>
            </a:pPr>
            <a:r>
              <a:t/>
            </a:r>
            <a:endParaRPr i="1" sz="4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400"/>
              <a:buNone/>
            </a:pPr>
            <a:r>
              <a:t/>
            </a:r>
            <a:endParaRPr i="1" sz="4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800"/>
              <a:buNone/>
            </a:pPr>
            <a:r>
              <a:t/>
            </a:r>
            <a:endParaRPr b="1" sz="8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l">
              <a:lnSpc>
                <a:spcPct val="70000"/>
              </a:lnSpc>
              <a:spcBef>
                <a:spcPts val="800"/>
              </a:spcBef>
              <a:spcAft>
                <a:spcPts val="0"/>
              </a:spcAft>
              <a:buClr>
                <a:schemeClr val="dk1"/>
              </a:buClr>
              <a:buSzPts val="500"/>
              <a:buNone/>
            </a:pPr>
            <a:r>
              <a:rPr b="1" lang="en" sz="500">
                <a:latin typeface="Times New Roman"/>
                <a:ea typeface="Times New Roman"/>
                <a:cs typeface="Times New Roman"/>
                <a:sym typeface="Times New Roman"/>
              </a:rPr>
              <a:t> </a:t>
            </a:r>
            <a:endParaRPr sz="1100"/>
          </a:p>
          <a:p>
            <a:pPr indent="0" lvl="0" marL="0" rtl="0" algn="ctr">
              <a:lnSpc>
                <a:spcPct val="70000"/>
              </a:lnSpc>
              <a:spcBef>
                <a:spcPts val="800"/>
              </a:spcBef>
              <a:spcAft>
                <a:spcPts val="0"/>
              </a:spcAft>
              <a:buClr>
                <a:schemeClr val="dk1"/>
              </a:buClr>
              <a:buSzPts val="500"/>
              <a:buNone/>
            </a:pPr>
            <a:r>
              <a:rPr lang="en" sz="500">
                <a:latin typeface="Times New Roman"/>
                <a:ea typeface="Times New Roman"/>
                <a:cs typeface="Times New Roman"/>
                <a:sym typeface="Times New Roman"/>
              </a:rPr>
              <a:t> </a:t>
            </a:r>
            <a:endParaRPr sz="1100"/>
          </a:p>
          <a:p>
            <a:pPr indent="0" lvl="1" marL="342900" rtl="0" algn="l">
              <a:lnSpc>
                <a:spcPct val="70000"/>
              </a:lnSpc>
              <a:spcBef>
                <a:spcPts val="400"/>
              </a:spcBef>
              <a:spcAft>
                <a:spcPts val="0"/>
              </a:spcAft>
              <a:buClr>
                <a:schemeClr val="dk1"/>
              </a:buClr>
              <a:buSzPts val="500"/>
              <a:buNone/>
            </a:pPr>
            <a:r>
              <a:t/>
            </a:r>
            <a:endParaRPr sz="500">
              <a:latin typeface="Times New Roman"/>
              <a:ea typeface="Times New Roman"/>
              <a:cs typeface="Times New Roman"/>
              <a:sym typeface="Times New Roman"/>
            </a:endParaRPr>
          </a:p>
          <a:p>
            <a:pPr indent="-152400" lvl="1" marL="520700" rtl="0" algn="l">
              <a:lnSpc>
                <a:spcPct val="70000"/>
              </a:lnSpc>
              <a:spcBef>
                <a:spcPts val="400"/>
              </a:spcBef>
              <a:spcAft>
                <a:spcPts val="0"/>
              </a:spcAft>
              <a:buClr>
                <a:schemeClr val="dk1"/>
              </a:buClr>
              <a:buSzPts val="500"/>
              <a:buFont typeface="Noto Sans Symbols"/>
              <a:buNone/>
            </a:pPr>
            <a:r>
              <a:t/>
            </a:r>
            <a:endParaRPr b="1" sz="500">
              <a:latin typeface="Times New Roman"/>
              <a:ea typeface="Times New Roman"/>
              <a:cs typeface="Times New Roman"/>
              <a:sym typeface="Times New Roman"/>
            </a:endParaRPr>
          </a:p>
          <a:p>
            <a:pPr indent="0" lvl="1" marL="0" rtl="0" algn="l">
              <a:lnSpc>
                <a:spcPct val="70000"/>
              </a:lnSpc>
              <a:spcBef>
                <a:spcPts val="400"/>
              </a:spcBef>
              <a:spcAft>
                <a:spcPts val="0"/>
              </a:spcAft>
              <a:buClr>
                <a:schemeClr val="dk1"/>
              </a:buClr>
              <a:buSzPts val="400"/>
              <a:buNone/>
            </a:pPr>
            <a:r>
              <a:t/>
            </a:r>
            <a:endParaRPr b="1" sz="400">
              <a:latin typeface="Times New Roman"/>
              <a:ea typeface="Times New Roman"/>
              <a:cs typeface="Times New Roman"/>
              <a:sym typeface="Times New Roman"/>
            </a:endParaRPr>
          </a:p>
        </p:txBody>
      </p:sp>
      <p:pic>
        <p:nvPicPr>
          <p:cNvPr id="190" name="Google Shape;190;p32"/>
          <p:cNvPicPr preferRelativeResize="0"/>
          <p:nvPr/>
        </p:nvPicPr>
        <p:blipFill>
          <a:blip r:embed="rId3">
            <a:alphaModFix/>
          </a:blip>
          <a:stretch>
            <a:fillRect/>
          </a:stretch>
        </p:blipFill>
        <p:spPr>
          <a:xfrm>
            <a:off x="171050" y="3858925"/>
            <a:ext cx="362950" cy="1088825"/>
          </a:xfrm>
          <a:prstGeom prst="rect">
            <a:avLst/>
          </a:prstGeom>
          <a:noFill/>
          <a:ln>
            <a:noFill/>
          </a:ln>
        </p:spPr>
      </p:pic>
      <p:pic>
        <p:nvPicPr>
          <p:cNvPr id="191" name="Google Shape;191;p32"/>
          <p:cNvPicPr preferRelativeResize="0"/>
          <p:nvPr/>
        </p:nvPicPr>
        <p:blipFill>
          <a:blip r:embed="rId3">
            <a:alphaModFix/>
          </a:blip>
          <a:stretch>
            <a:fillRect/>
          </a:stretch>
        </p:blipFill>
        <p:spPr>
          <a:xfrm>
            <a:off x="8530675" y="3877575"/>
            <a:ext cx="362950" cy="1088825"/>
          </a:xfrm>
          <a:prstGeom prst="rect">
            <a:avLst/>
          </a:prstGeom>
          <a:noFill/>
          <a:ln>
            <a:noFill/>
          </a:ln>
        </p:spPr>
      </p:pic>
      <p:sp>
        <p:nvSpPr>
          <p:cNvPr id="192" name="Google Shape;192;p32"/>
          <p:cNvSpPr/>
          <p:nvPr/>
        </p:nvSpPr>
        <p:spPr>
          <a:xfrm>
            <a:off x="0" y="0"/>
            <a:ext cx="9144000" cy="144600"/>
          </a:xfrm>
          <a:prstGeom prst="rect">
            <a:avLst/>
          </a:prstGeom>
          <a:solidFill>
            <a:srgbClr val="000000"/>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193" name="Google Shape;193;p32"/>
          <p:cNvSpPr/>
          <p:nvPr/>
        </p:nvSpPr>
        <p:spPr>
          <a:xfrm>
            <a:off x="0" y="5029200"/>
            <a:ext cx="9144000" cy="144600"/>
          </a:xfrm>
          <a:prstGeom prst="rect">
            <a:avLst/>
          </a:prstGeom>
          <a:solidFill>
            <a:srgbClr val="000000"/>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3"/>
          <p:cNvSpPr txBox="1"/>
          <p:nvPr>
            <p:ph idx="1" type="body"/>
          </p:nvPr>
        </p:nvSpPr>
        <p:spPr>
          <a:xfrm>
            <a:off x="345925" y="123400"/>
            <a:ext cx="8396400" cy="4411500"/>
          </a:xfrm>
          <a:prstGeom prst="rect">
            <a:avLst/>
          </a:prstGeom>
          <a:noFill/>
          <a:ln>
            <a:noFill/>
          </a:ln>
        </p:spPr>
        <p:txBody>
          <a:bodyPr anchorCtr="0" anchor="t" bIns="34275" lIns="68575" spcFirstLastPara="1" rIns="68575" wrap="square" tIns="34275">
            <a:noAutofit/>
          </a:bodyPr>
          <a:lstStyle/>
          <a:p>
            <a:pPr indent="0" lvl="0" marL="0" rtl="0" algn="ctr">
              <a:lnSpc>
                <a:spcPct val="70000"/>
              </a:lnSpc>
              <a:spcBef>
                <a:spcPts val="0"/>
              </a:spcBef>
              <a:spcAft>
                <a:spcPts val="0"/>
              </a:spcAft>
              <a:buClr>
                <a:schemeClr val="dk1"/>
              </a:buClr>
              <a:buSzPts val="800"/>
              <a:buNone/>
            </a:pPr>
            <a:r>
              <a:t/>
            </a:r>
            <a:endParaRPr b="1" sz="8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2300"/>
              <a:buNone/>
            </a:pPr>
            <a:r>
              <a:rPr b="1" lang="en" sz="1400">
                <a:latin typeface="Times New Roman"/>
                <a:ea typeface="Times New Roman"/>
                <a:cs typeface="Times New Roman"/>
                <a:sym typeface="Times New Roman"/>
              </a:rPr>
              <a:t>Limited Database Management Options</a:t>
            </a:r>
            <a:endParaRPr sz="1400"/>
          </a:p>
          <a:p>
            <a:pPr indent="0" lvl="0" marL="0" rtl="0" algn="ctr">
              <a:lnSpc>
                <a:spcPct val="70000"/>
              </a:lnSpc>
              <a:spcBef>
                <a:spcPts val="800"/>
              </a:spcBef>
              <a:spcAft>
                <a:spcPts val="0"/>
              </a:spcAft>
              <a:buClr>
                <a:schemeClr val="dk1"/>
              </a:buClr>
              <a:buSzPts val="2300"/>
              <a:buNone/>
            </a:pPr>
            <a:r>
              <a:t/>
            </a:r>
            <a:endParaRPr b="1" sz="800">
              <a:latin typeface="Times New Roman"/>
              <a:ea typeface="Times New Roman"/>
              <a:cs typeface="Times New Roman"/>
              <a:sym typeface="Times New Roman"/>
            </a:endParaRPr>
          </a:p>
          <a:p>
            <a:pPr indent="0" lvl="0" marL="0" rtl="0" algn="l">
              <a:lnSpc>
                <a:spcPct val="100000"/>
              </a:lnSpc>
              <a:spcBef>
                <a:spcPts val="800"/>
              </a:spcBef>
              <a:spcAft>
                <a:spcPts val="0"/>
              </a:spcAft>
              <a:buClr>
                <a:schemeClr val="dk1"/>
              </a:buClr>
              <a:buSzPts val="1800"/>
              <a:buNone/>
            </a:pPr>
            <a:r>
              <a:t/>
            </a:r>
            <a:endParaRPr sz="1800">
              <a:latin typeface="Times New Roman"/>
              <a:ea typeface="Times New Roman"/>
              <a:cs typeface="Times New Roman"/>
              <a:sym typeface="Times New Roman"/>
            </a:endParaRPr>
          </a:p>
          <a:p>
            <a:pPr indent="0" lvl="0" marL="0" rtl="0" algn="l">
              <a:lnSpc>
                <a:spcPct val="100000"/>
              </a:lnSpc>
              <a:spcBef>
                <a:spcPts val="800"/>
              </a:spcBef>
              <a:spcAft>
                <a:spcPts val="0"/>
              </a:spcAft>
              <a:buClr>
                <a:schemeClr val="dk1"/>
              </a:buClr>
              <a:buSzPts val="1800"/>
              <a:buNone/>
            </a:pPr>
            <a:r>
              <a:rPr lang="en" sz="1200">
                <a:latin typeface="Times New Roman"/>
                <a:ea typeface="Times New Roman"/>
                <a:cs typeface="Times New Roman"/>
                <a:sym typeface="Times New Roman"/>
              </a:rPr>
              <a:t>One of the issues within the data management industry is that a lot of companies don’t invest in database management software that offers extensive reporting options and capabilities to their clients.  The software is capable of managing data for the company, but therein lies the limitation. </a:t>
            </a:r>
            <a:r>
              <a:rPr lang="en" sz="1800">
                <a:latin typeface="Times New Roman"/>
                <a:ea typeface="Times New Roman"/>
                <a:cs typeface="Times New Roman"/>
                <a:sym typeface="Times New Roman"/>
              </a:rPr>
              <a:t> </a:t>
            </a:r>
            <a:endParaRPr sz="18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3000"/>
              <a:buNone/>
            </a:pPr>
            <a:r>
              <a:t/>
            </a:r>
            <a:endParaRPr b="1" sz="3000">
              <a:latin typeface="Times New Roman"/>
              <a:ea typeface="Times New Roman"/>
              <a:cs typeface="Times New Roman"/>
              <a:sym typeface="Times New Roman"/>
            </a:endParaRPr>
          </a:p>
          <a:p>
            <a:pPr indent="0" lvl="0" marL="0" rtl="0" algn="l">
              <a:lnSpc>
                <a:spcPct val="70000"/>
              </a:lnSpc>
              <a:spcBef>
                <a:spcPts val="800"/>
              </a:spcBef>
              <a:spcAft>
                <a:spcPts val="0"/>
              </a:spcAft>
              <a:buClr>
                <a:schemeClr val="dk1"/>
              </a:buClr>
              <a:buSzPts val="500"/>
              <a:buNone/>
            </a:pPr>
            <a:r>
              <a:rPr lang="en" sz="500">
                <a:latin typeface="Times New Roman"/>
                <a:ea typeface="Times New Roman"/>
                <a:cs typeface="Times New Roman"/>
                <a:sym typeface="Times New Roman"/>
              </a:rPr>
              <a:t> </a:t>
            </a:r>
            <a:r>
              <a:rPr b="1" lang="en" sz="3000">
                <a:latin typeface="Times New Roman"/>
                <a:ea typeface="Times New Roman"/>
                <a:cs typeface="Times New Roman"/>
                <a:sym typeface="Times New Roman"/>
              </a:rPr>
              <a:t> </a:t>
            </a:r>
            <a:endParaRPr sz="1100"/>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1800"/>
              <a:buNone/>
            </a:pPr>
            <a:r>
              <a:t/>
            </a:r>
            <a:endParaRPr b="1" sz="18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400"/>
              <a:buNone/>
            </a:pPr>
            <a:r>
              <a:t/>
            </a:r>
            <a:endParaRPr i="1" sz="4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400"/>
              <a:buNone/>
            </a:pPr>
            <a:r>
              <a:t/>
            </a:r>
            <a:endParaRPr i="1" sz="4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800"/>
              <a:buNone/>
            </a:pPr>
            <a:r>
              <a:t/>
            </a:r>
            <a:endParaRPr b="1" sz="8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l">
              <a:lnSpc>
                <a:spcPct val="70000"/>
              </a:lnSpc>
              <a:spcBef>
                <a:spcPts val="800"/>
              </a:spcBef>
              <a:spcAft>
                <a:spcPts val="0"/>
              </a:spcAft>
              <a:buClr>
                <a:schemeClr val="dk1"/>
              </a:buClr>
              <a:buSzPts val="500"/>
              <a:buNone/>
            </a:pPr>
            <a:r>
              <a:rPr b="1" lang="en" sz="500">
                <a:latin typeface="Times New Roman"/>
                <a:ea typeface="Times New Roman"/>
                <a:cs typeface="Times New Roman"/>
                <a:sym typeface="Times New Roman"/>
              </a:rPr>
              <a:t> </a:t>
            </a:r>
            <a:endParaRPr sz="1100"/>
          </a:p>
          <a:p>
            <a:pPr indent="0" lvl="0" marL="0" rtl="0" algn="ctr">
              <a:lnSpc>
                <a:spcPct val="70000"/>
              </a:lnSpc>
              <a:spcBef>
                <a:spcPts val="800"/>
              </a:spcBef>
              <a:spcAft>
                <a:spcPts val="0"/>
              </a:spcAft>
              <a:buClr>
                <a:schemeClr val="dk1"/>
              </a:buClr>
              <a:buSzPts val="500"/>
              <a:buNone/>
            </a:pPr>
            <a:r>
              <a:rPr lang="en" sz="500">
                <a:latin typeface="Times New Roman"/>
                <a:ea typeface="Times New Roman"/>
                <a:cs typeface="Times New Roman"/>
                <a:sym typeface="Times New Roman"/>
              </a:rPr>
              <a:t> </a:t>
            </a:r>
            <a:endParaRPr sz="1100"/>
          </a:p>
          <a:p>
            <a:pPr indent="0" lvl="1" marL="342900" rtl="0" algn="l">
              <a:lnSpc>
                <a:spcPct val="70000"/>
              </a:lnSpc>
              <a:spcBef>
                <a:spcPts val="400"/>
              </a:spcBef>
              <a:spcAft>
                <a:spcPts val="0"/>
              </a:spcAft>
              <a:buClr>
                <a:schemeClr val="dk1"/>
              </a:buClr>
              <a:buSzPts val="500"/>
              <a:buNone/>
            </a:pPr>
            <a:r>
              <a:t/>
            </a:r>
            <a:endParaRPr sz="500">
              <a:latin typeface="Times New Roman"/>
              <a:ea typeface="Times New Roman"/>
              <a:cs typeface="Times New Roman"/>
              <a:sym typeface="Times New Roman"/>
            </a:endParaRPr>
          </a:p>
          <a:p>
            <a:pPr indent="-152400" lvl="1" marL="520700" rtl="0" algn="l">
              <a:lnSpc>
                <a:spcPct val="70000"/>
              </a:lnSpc>
              <a:spcBef>
                <a:spcPts val="400"/>
              </a:spcBef>
              <a:spcAft>
                <a:spcPts val="0"/>
              </a:spcAft>
              <a:buClr>
                <a:schemeClr val="dk1"/>
              </a:buClr>
              <a:buSzPts val="500"/>
              <a:buFont typeface="Noto Sans Symbols"/>
              <a:buNone/>
            </a:pPr>
            <a:r>
              <a:t/>
            </a:r>
            <a:endParaRPr b="1" sz="500">
              <a:latin typeface="Times New Roman"/>
              <a:ea typeface="Times New Roman"/>
              <a:cs typeface="Times New Roman"/>
              <a:sym typeface="Times New Roman"/>
            </a:endParaRPr>
          </a:p>
          <a:p>
            <a:pPr indent="0" lvl="1" marL="0" rtl="0" algn="l">
              <a:lnSpc>
                <a:spcPct val="70000"/>
              </a:lnSpc>
              <a:spcBef>
                <a:spcPts val="400"/>
              </a:spcBef>
              <a:spcAft>
                <a:spcPts val="0"/>
              </a:spcAft>
              <a:buClr>
                <a:schemeClr val="dk1"/>
              </a:buClr>
              <a:buSzPts val="400"/>
              <a:buNone/>
            </a:pPr>
            <a:r>
              <a:t/>
            </a:r>
            <a:endParaRPr b="1" sz="400">
              <a:latin typeface="Times New Roman"/>
              <a:ea typeface="Times New Roman"/>
              <a:cs typeface="Times New Roman"/>
              <a:sym typeface="Times New Roman"/>
            </a:endParaRPr>
          </a:p>
        </p:txBody>
      </p:sp>
      <p:pic>
        <p:nvPicPr>
          <p:cNvPr id="199" name="Google Shape;199;p33"/>
          <p:cNvPicPr preferRelativeResize="0"/>
          <p:nvPr/>
        </p:nvPicPr>
        <p:blipFill>
          <a:blip r:embed="rId3">
            <a:alphaModFix/>
          </a:blip>
          <a:stretch>
            <a:fillRect/>
          </a:stretch>
        </p:blipFill>
        <p:spPr>
          <a:xfrm>
            <a:off x="171050" y="3858925"/>
            <a:ext cx="362950" cy="1088825"/>
          </a:xfrm>
          <a:prstGeom prst="rect">
            <a:avLst/>
          </a:prstGeom>
          <a:noFill/>
          <a:ln>
            <a:noFill/>
          </a:ln>
        </p:spPr>
      </p:pic>
      <p:pic>
        <p:nvPicPr>
          <p:cNvPr id="200" name="Google Shape;200;p33"/>
          <p:cNvPicPr preferRelativeResize="0"/>
          <p:nvPr/>
        </p:nvPicPr>
        <p:blipFill>
          <a:blip r:embed="rId3">
            <a:alphaModFix/>
          </a:blip>
          <a:stretch>
            <a:fillRect/>
          </a:stretch>
        </p:blipFill>
        <p:spPr>
          <a:xfrm>
            <a:off x="8530675" y="3877575"/>
            <a:ext cx="362950" cy="1088825"/>
          </a:xfrm>
          <a:prstGeom prst="rect">
            <a:avLst/>
          </a:prstGeom>
          <a:noFill/>
          <a:ln>
            <a:noFill/>
          </a:ln>
        </p:spPr>
      </p:pic>
      <p:sp>
        <p:nvSpPr>
          <p:cNvPr id="201" name="Google Shape;201;p33"/>
          <p:cNvSpPr/>
          <p:nvPr/>
        </p:nvSpPr>
        <p:spPr>
          <a:xfrm>
            <a:off x="0" y="0"/>
            <a:ext cx="9144000" cy="144600"/>
          </a:xfrm>
          <a:prstGeom prst="rect">
            <a:avLst/>
          </a:prstGeom>
          <a:solidFill>
            <a:srgbClr val="000000"/>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202" name="Google Shape;202;p33"/>
          <p:cNvSpPr/>
          <p:nvPr/>
        </p:nvSpPr>
        <p:spPr>
          <a:xfrm>
            <a:off x="0" y="5029200"/>
            <a:ext cx="9144000" cy="144600"/>
          </a:xfrm>
          <a:prstGeom prst="rect">
            <a:avLst/>
          </a:prstGeom>
          <a:solidFill>
            <a:srgbClr val="000000"/>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4"/>
          <p:cNvSpPr txBox="1"/>
          <p:nvPr>
            <p:ph idx="1" type="body"/>
          </p:nvPr>
        </p:nvSpPr>
        <p:spPr>
          <a:xfrm>
            <a:off x="345925" y="123400"/>
            <a:ext cx="8396400" cy="4411500"/>
          </a:xfrm>
          <a:prstGeom prst="rect">
            <a:avLst/>
          </a:prstGeom>
          <a:noFill/>
          <a:ln>
            <a:noFill/>
          </a:ln>
        </p:spPr>
        <p:txBody>
          <a:bodyPr anchorCtr="0" anchor="t" bIns="34275" lIns="68575" spcFirstLastPara="1" rIns="68575" wrap="square" tIns="34275">
            <a:noAutofit/>
          </a:bodyPr>
          <a:lstStyle/>
          <a:p>
            <a:pPr indent="0" lvl="0" marL="0" rtl="0" algn="ctr">
              <a:lnSpc>
                <a:spcPct val="70000"/>
              </a:lnSpc>
              <a:spcBef>
                <a:spcPts val="0"/>
              </a:spcBef>
              <a:spcAft>
                <a:spcPts val="0"/>
              </a:spcAft>
              <a:buClr>
                <a:schemeClr val="dk1"/>
              </a:buClr>
              <a:buSzPts val="800"/>
              <a:buNone/>
            </a:pPr>
            <a:r>
              <a:t/>
            </a:r>
            <a:endParaRPr b="1" sz="8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2300"/>
              <a:buNone/>
            </a:pPr>
            <a:r>
              <a:rPr b="1" lang="en" sz="1400">
                <a:latin typeface="Times New Roman"/>
                <a:ea typeface="Times New Roman"/>
                <a:cs typeface="Times New Roman"/>
                <a:sym typeface="Times New Roman"/>
              </a:rPr>
              <a:t>Database Management Solution</a:t>
            </a:r>
            <a:endParaRPr sz="1400"/>
          </a:p>
          <a:p>
            <a:pPr indent="0" lvl="0" marL="0" rtl="0" algn="ctr">
              <a:lnSpc>
                <a:spcPct val="70000"/>
              </a:lnSpc>
              <a:spcBef>
                <a:spcPts val="800"/>
              </a:spcBef>
              <a:spcAft>
                <a:spcPts val="0"/>
              </a:spcAft>
              <a:buClr>
                <a:schemeClr val="dk1"/>
              </a:buClr>
              <a:buSzPts val="2300"/>
              <a:buNone/>
            </a:pPr>
            <a:r>
              <a:t/>
            </a:r>
            <a:endParaRPr b="1" sz="800">
              <a:latin typeface="Times New Roman"/>
              <a:ea typeface="Times New Roman"/>
              <a:cs typeface="Times New Roman"/>
              <a:sym typeface="Times New Roman"/>
            </a:endParaRPr>
          </a:p>
          <a:p>
            <a:pPr indent="0" lvl="0" marL="0" rtl="0" algn="l">
              <a:lnSpc>
                <a:spcPct val="100000"/>
              </a:lnSpc>
              <a:spcBef>
                <a:spcPts val="800"/>
              </a:spcBef>
              <a:spcAft>
                <a:spcPts val="0"/>
              </a:spcAft>
              <a:buClr>
                <a:schemeClr val="dk1"/>
              </a:buClr>
              <a:buSzPts val="1800"/>
              <a:buNone/>
            </a:pPr>
            <a:r>
              <a:t/>
            </a:r>
            <a:endParaRPr sz="1800">
              <a:latin typeface="Times New Roman"/>
              <a:ea typeface="Times New Roman"/>
              <a:cs typeface="Times New Roman"/>
              <a:sym typeface="Times New Roman"/>
            </a:endParaRPr>
          </a:p>
          <a:p>
            <a:pPr indent="0" lvl="0" marL="0" rtl="0" algn="l">
              <a:lnSpc>
                <a:spcPct val="100000"/>
              </a:lnSpc>
              <a:spcBef>
                <a:spcPts val="800"/>
              </a:spcBef>
              <a:spcAft>
                <a:spcPts val="0"/>
              </a:spcAft>
              <a:buClr>
                <a:schemeClr val="dk1"/>
              </a:buClr>
              <a:buSzPts val="1800"/>
              <a:buNone/>
            </a:pPr>
            <a:r>
              <a:rPr lang="en" sz="1200">
                <a:latin typeface="Times New Roman"/>
                <a:ea typeface="Times New Roman"/>
                <a:cs typeface="Times New Roman"/>
                <a:sym typeface="Times New Roman"/>
              </a:rPr>
              <a:t>Here at Helix Medical Devices, we understand that our customers need access to their activities within our E-commerce suite, and their business decisions rely on this information.  This is why we designed our database to not only meet our data-reporting needs, but those of our customers as well.  We offer the same data-reporting options to our customers that we use.  They can pull data from 21 tables and view their quote, order, invoice, shipping, and payment history via reporting options that are built into our E-commerce business suite.</a:t>
            </a:r>
            <a:r>
              <a:rPr lang="en" sz="1800">
                <a:latin typeface="Times New Roman"/>
                <a:ea typeface="Times New Roman"/>
                <a:cs typeface="Times New Roman"/>
                <a:sym typeface="Times New Roman"/>
              </a:rPr>
              <a:t> </a:t>
            </a:r>
            <a:endParaRPr sz="18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3000"/>
              <a:buNone/>
            </a:pPr>
            <a:r>
              <a:t/>
            </a:r>
            <a:endParaRPr b="1" sz="3000">
              <a:latin typeface="Times New Roman"/>
              <a:ea typeface="Times New Roman"/>
              <a:cs typeface="Times New Roman"/>
              <a:sym typeface="Times New Roman"/>
            </a:endParaRPr>
          </a:p>
          <a:p>
            <a:pPr indent="0" lvl="0" marL="0" rtl="0" algn="l">
              <a:lnSpc>
                <a:spcPct val="70000"/>
              </a:lnSpc>
              <a:spcBef>
                <a:spcPts val="800"/>
              </a:spcBef>
              <a:spcAft>
                <a:spcPts val="0"/>
              </a:spcAft>
              <a:buClr>
                <a:schemeClr val="dk1"/>
              </a:buClr>
              <a:buSzPts val="500"/>
              <a:buNone/>
            </a:pPr>
            <a:r>
              <a:rPr lang="en" sz="500">
                <a:latin typeface="Times New Roman"/>
                <a:ea typeface="Times New Roman"/>
                <a:cs typeface="Times New Roman"/>
                <a:sym typeface="Times New Roman"/>
              </a:rPr>
              <a:t> </a:t>
            </a:r>
            <a:r>
              <a:rPr b="1" lang="en" sz="3000">
                <a:latin typeface="Times New Roman"/>
                <a:ea typeface="Times New Roman"/>
                <a:cs typeface="Times New Roman"/>
                <a:sym typeface="Times New Roman"/>
              </a:rPr>
              <a:t> </a:t>
            </a:r>
            <a:endParaRPr sz="1100"/>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1800"/>
              <a:buNone/>
            </a:pPr>
            <a:r>
              <a:t/>
            </a:r>
            <a:endParaRPr b="1" sz="18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400"/>
              <a:buNone/>
            </a:pPr>
            <a:r>
              <a:t/>
            </a:r>
            <a:endParaRPr i="1" sz="4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400"/>
              <a:buNone/>
            </a:pPr>
            <a:r>
              <a:t/>
            </a:r>
            <a:endParaRPr i="1" sz="4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800"/>
              <a:buNone/>
            </a:pPr>
            <a:r>
              <a:t/>
            </a:r>
            <a:endParaRPr b="1" sz="8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ctr">
              <a:lnSpc>
                <a:spcPct val="70000"/>
              </a:lnSpc>
              <a:spcBef>
                <a:spcPts val="800"/>
              </a:spcBef>
              <a:spcAft>
                <a:spcPts val="0"/>
              </a:spcAft>
              <a:buClr>
                <a:schemeClr val="dk1"/>
              </a:buClr>
              <a:buSzPts val="500"/>
              <a:buNone/>
            </a:pPr>
            <a:r>
              <a:t/>
            </a:r>
            <a:endParaRPr b="1" sz="500">
              <a:latin typeface="Times New Roman"/>
              <a:ea typeface="Times New Roman"/>
              <a:cs typeface="Times New Roman"/>
              <a:sym typeface="Times New Roman"/>
            </a:endParaRPr>
          </a:p>
          <a:p>
            <a:pPr indent="0" lvl="0" marL="0" rtl="0" algn="l">
              <a:lnSpc>
                <a:spcPct val="70000"/>
              </a:lnSpc>
              <a:spcBef>
                <a:spcPts val="800"/>
              </a:spcBef>
              <a:spcAft>
                <a:spcPts val="0"/>
              </a:spcAft>
              <a:buClr>
                <a:schemeClr val="dk1"/>
              </a:buClr>
              <a:buSzPts val="500"/>
              <a:buNone/>
            </a:pPr>
            <a:r>
              <a:rPr b="1" lang="en" sz="500">
                <a:latin typeface="Times New Roman"/>
                <a:ea typeface="Times New Roman"/>
                <a:cs typeface="Times New Roman"/>
                <a:sym typeface="Times New Roman"/>
              </a:rPr>
              <a:t> </a:t>
            </a:r>
            <a:endParaRPr sz="1100"/>
          </a:p>
          <a:p>
            <a:pPr indent="0" lvl="0" marL="0" rtl="0" algn="ctr">
              <a:lnSpc>
                <a:spcPct val="70000"/>
              </a:lnSpc>
              <a:spcBef>
                <a:spcPts val="800"/>
              </a:spcBef>
              <a:spcAft>
                <a:spcPts val="0"/>
              </a:spcAft>
              <a:buClr>
                <a:schemeClr val="dk1"/>
              </a:buClr>
              <a:buSzPts val="500"/>
              <a:buNone/>
            </a:pPr>
            <a:r>
              <a:rPr lang="en" sz="500">
                <a:latin typeface="Times New Roman"/>
                <a:ea typeface="Times New Roman"/>
                <a:cs typeface="Times New Roman"/>
                <a:sym typeface="Times New Roman"/>
              </a:rPr>
              <a:t> </a:t>
            </a:r>
            <a:endParaRPr sz="1100"/>
          </a:p>
          <a:p>
            <a:pPr indent="0" lvl="1" marL="342900" rtl="0" algn="l">
              <a:lnSpc>
                <a:spcPct val="70000"/>
              </a:lnSpc>
              <a:spcBef>
                <a:spcPts val="400"/>
              </a:spcBef>
              <a:spcAft>
                <a:spcPts val="0"/>
              </a:spcAft>
              <a:buClr>
                <a:schemeClr val="dk1"/>
              </a:buClr>
              <a:buSzPts val="500"/>
              <a:buNone/>
            </a:pPr>
            <a:r>
              <a:t/>
            </a:r>
            <a:endParaRPr sz="500">
              <a:latin typeface="Times New Roman"/>
              <a:ea typeface="Times New Roman"/>
              <a:cs typeface="Times New Roman"/>
              <a:sym typeface="Times New Roman"/>
            </a:endParaRPr>
          </a:p>
          <a:p>
            <a:pPr indent="-152400" lvl="1" marL="520700" rtl="0" algn="l">
              <a:lnSpc>
                <a:spcPct val="70000"/>
              </a:lnSpc>
              <a:spcBef>
                <a:spcPts val="400"/>
              </a:spcBef>
              <a:spcAft>
                <a:spcPts val="0"/>
              </a:spcAft>
              <a:buClr>
                <a:schemeClr val="dk1"/>
              </a:buClr>
              <a:buSzPts val="500"/>
              <a:buFont typeface="Noto Sans Symbols"/>
              <a:buNone/>
            </a:pPr>
            <a:r>
              <a:t/>
            </a:r>
            <a:endParaRPr b="1" sz="500">
              <a:latin typeface="Times New Roman"/>
              <a:ea typeface="Times New Roman"/>
              <a:cs typeface="Times New Roman"/>
              <a:sym typeface="Times New Roman"/>
            </a:endParaRPr>
          </a:p>
          <a:p>
            <a:pPr indent="0" lvl="1" marL="0" rtl="0" algn="l">
              <a:lnSpc>
                <a:spcPct val="70000"/>
              </a:lnSpc>
              <a:spcBef>
                <a:spcPts val="400"/>
              </a:spcBef>
              <a:spcAft>
                <a:spcPts val="0"/>
              </a:spcAft>
              <a:buClr>
                <a:schemeClr val="dk1"/>
              </a:buClr>
              <a:buSzPts val="400"/>
              <a:buNone/>
            </a:pPr>
            <a:r>
              <a:t/>
            </a:r>
            <a:endParaRPr b="1" sz="400">
              <a:latin typeface="Times New Roman"/>
              <a:ea typeface="Times New Roman"/>
              <a:cs typeface="Times New Roman"/>
              <a:sym typeface="Times New Roman"/>
            </a:endParaRPr>
          </a:p>
        </p:txBody>
      </p:sp>
      <p:pic>
        <p:nvPicPr>
          <p:cNvPr id="208" name="Google Shape;208;p34"/>
          <p:cNvPicPr preferRelativeResize="0"/>
          <p:nvPr/>
        </p:nvPicPr>
        <p:blipFill>
          <a:blip r:embed="rId3">
            <a:alphaModFix/>
          </a:blip>
          <a:stretch>
            <a:fillRect/>
          </a:stretch>
        </p:blipFill>
        <p:spPr>
          <a:xfrm>
            <a:off x="171050" y="3858925"/>
            <a:ext cx="362950" cy="1088825"/>
          </a:xfrm>
          <a:prstGeom prst="rect">
            <a:avLst/>
          </a:prstGeom>
          <a:noFill/>
          <a:ln>
            <a:noFill/>
          </a:ln>
        </p:spPr>
      </p:pic>
      <p:pic>
        <p:nvPicPr>
          <p:cNvPr id="209" name="Google Shape;209;p34"/>
          <p:cNvPicPr preferRelativeResize="0"/>
          <p:nvPr/>
        </p:nvPicPr>
        <p:blipFill>
          <a:blip r:embed="rId3">
            <a:alphaModFix/>
          </a:blip>
          <a:stretch>
            <a:fillRect/>
          </a:stretch>
        </p:blipFill>
        <p:spPr>
          <a:xfrm>
            <a:off x="8530675" y="3877575"/>
            <a:ext cx="362950" cy="1088825"/>
          </a:xfrm>
          <a:prstGeom prst="rect">
            <a:avLst/>
          </a:prstGeom>
          <a:noFill/>
          <a:ln>
            <a:noFill/>
          </a:ln>
        </p:spPr>
      </p:pic>
      <p:sp>
        <p:nvSpPr>
          <p:cNvPr id="210" name="Google Shape;210;p34"/>
          <p:cNvSpPr/>
          <p:nvPr/>
        </p:nvSpPr>
        <p:spPr>
          <a:xfrm>
            <a:off x="0" y="0"/>
            <a:ext cx="9144000" cy="144600"/>
          </a:xfrm>
          <a:prstGeom prst="rect">
            <a:avLst/>
          </a:prstGeom>
          <a:solidFill>
            <a:srgbClr val="000000"/>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211" name="Google Shape;211;p34"/>
          <p:cNvSpPr/>
          <p:nvPr/>
        </p:nvSpPr>
        <p:spPr>
          <a:xfrm>
            <a:off x="0" y="5029200"/>
            <a:ext cx="9144000" cy="144600"/>
          </a:xfrm>
          <a:prstGeom prst="rect">
            <a:avLst/>
          </a:prstGeom>
          <a:solidFill>
            <a:srgbClr val="000000"/>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