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descr="" id="1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descr="" id="2" name="Imag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descr="" id="41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Internal/External iteration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Uppgift: Markera alla mail i en lista som lästa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3095b4"/>
                </a:solidFill>
              </a:rPr>
              <a:t>External iteration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1600">
                <a:solidFill>
                  <a:srgbClr val="3095b4"/>
                </a:solidFill>
              </a:rPr>
              <a:t>for (Mail mail: mailList) {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1600">
                <a:solidFill>
                  <a:srgbClr val="3095b4"/>
                </a:solidFill>
              </a:rPr>
              <a:t>mail.markAsRead();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1600">
                <a:solidFill>
                  <a:srgbClr val="3095b4"/>
                </a:solidFill>
              </a:rPr>
              <a:t>}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3095b4"/>
                </a:solidFill>
              </a:rPr>
              <a:t>Internal iteration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en-US" sz="1600">
                <a:solidFill>
                  <a:srgbClr val="3095b4"/>
                </a:solidFill>
              </a:rPr>
              <a:t>mailList.forEach(m -&gt; m.markAsRead());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Streams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Lambda får Collections-APIt att verkar föråldrat → något måste göras, men vad?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3095b4"/>
                </a:solidFill>
              </a:rPr>
              <a:t>Lägga till ett nytt interface med </a:t>
            </a:r>
            <a:r>
              <a:rPr i="1" lang="en-US" sz="2000">
                <a:solidFill>
                  <a:srgbClr val="3095b4"/>
                </a:solidFill>
              </a:rPr>
              <a:t>filter()</a:t>
            </a:r>
            <a:r>
              <a:rPr lang="en-US" sz="2000">
                <a:solidFill>
                  <a:srgbClr val="3095b4"/>
                </a:solidFill>
              </a:rPr>
              <a:t>, </a:t>
            </a:r>
            <a:r>
              <a:rPr i="1" lang="en-US" sz="2000">
                <a:solidFill>
                  <a:srgbClr val="3095b4"/>
                </a:solidFill>
              </a:rPr>
              <a:t>map()</a:t>
            </a:r>
            <a:r>
              <a:rPr lang="en-US" sz="2000">
                <a:solidFill>
                  <a:srgbClr val="3095b4"/>
                </a:solidFill>
              </a:rPr>
              <a:t> etc till existerande Collections?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3095b4"/>
                </a:solidFill>
              </a:rPr>
              <a:t>Hur får man in lat evaluering?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3095b4"/>
                </a:solidFill>
              </a:rPr>
              <a:t>Hur gör man med metod-typ?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3095b4"/>
                </a:solidFill>
              </a:rPr>
              <a:t>Bättre lösning: Skapa ett separat interface, med bryggor till </a:t>
            </a:r>
            <a:r>
              <a:rPr i="1" lang="en-US" sz="2000">
                <a:solidFill>
                  <a:srgbClr val="3095b4"/>
                </a:solidFill>
              </a:rPr>
              <a:t>Collections</a:t>
            </a:r>
            <a:r>
              <a:rPr lang="en-US" sz="2000">
                <a:solidFill>
                  <a:srgbClr val="3095b4"/>
                </a:solidFill>
              </a:rPr>
              <a:t>: </a:t>
            </a:r>
            <a:r>
              <a:rPr i="1" lang="en-US" sz="2000">
                <a:solidFill>
                  <a:srgbClr val="3095b4"/>
                </a:solidFill>
              </a:rPr>
              <a:t>Streams.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Streams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mailList.forEach(m -&gt; m.markAsRead());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mailList.stream()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            </a:t>
            </a:r>
            <a:r>
              <a:rPr i="1" lang="en-US" sz="1600">
                <a:solidFill>
                  <a:srgbClr val="3095b4"/>
                </a:solidFill>
              </a:rPr>
              <a:t>.filter(m -&gt; m.getSubject().contains(“enlarge”))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            </a:t>
            </a:r>
            <a:r>
              <a:rPr i="1" lang="en-US" sz="1600">
                <a:solidFill>
                  <a:srgbClr val="3095b4"/>
                </a:solidFill>
              </a:rPr>
              <a:t>.forEach(m -&gt; m.moveToTrash());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mailList.stream()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            </a:t>
            </a:r>
            <a:r>
              <a:rPr i="1" lang="en-US" sz="1600">
                <a:solidFill>
                  <a:srgbClr val="3095b4"/>
                </a:solidFill>
              </a:rPr>
              <a:t>.filter(m -&gt; m.getSubject().contains(“Work”))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            </a:t>
            </a:r>
            <a:r>
              <a:rPr i="1" lang="en-US" sz="1600">
                <a:solidFill>
                  <a:srgbClr val="3095b4"/>
                </a:solidFill>
              </a:rPr>
              <a:t>.map(m -&gt; m.getSender())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            </a:t>
            </a:r>
            <a:r>
              <a:rPr i="1" lang="en-US" sz="1600">
                <a:solidFill>
                  <a:srgbClr val="3095b4"/>
                </a:solidFill>
              </a:rPr>
              <a:t>.uniqueElements()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600">
                <a:solidFill>
                  <a:srgbClr val="3095b4"/>
                </a:solidFill>
              </a:rPr>
              <a:t>            </a:t>
            </a:r>
            <a:r>
              <a:rPr i="1" lang="en-US" sz="1600">
                <a:solidFill>
                  <a:srgbClr val="3095b4"/>
                </a:solidFill>
              </a:rPr>
              <a:t>.forEach(System.out::print);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