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</p:sldIdLst>
  <p:sldSz cx="9144000" cy="6858000" type="screen4x3"/>
  <p:notesSz cx="7772400" cy="100584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6" y="-9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</p:spPr>
      </p:pic>
      <p:pic>
        <p:nvPicPr>
          <p:cNvPr id="9" name="Imag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</p:spPr>
      </p:pic>
      <p:pic>
        <p:nvPicPr>
          <p:cNvPr id="2" name="Image 3"/>
          <p:cNvPicPr/>
          <p:nvPr/>
        </p:nvPicPr>
        <p:blipFill>
          <a:blip r:embed="rId16"/>
          <a:stretch>
            <a:fillRect/>
          </a:stretch>
        </p:blipFill>
        <p:spPr>
          <a:xfrm>
            <a:off x="1153440" y="2393640"/>
            <a:ext cx="2003040" cy="1991520"/>
          </a:xfrm>
          <a:prstGeom prst="rect">
            <a:avLst/>
          </a:prstGeom>
        </p:spPr>
      </p:pic>
      <p:sp>
        <p:nvSpPr>
          <p:cNvPr id="3" name="Line 1"/>
          <p:cNvSpPr/>
          <p:nvPr/>
        </p:nvSpPr>
        <p:spPr>
          <a:xfrm>
            <a:off x="1278000" y="2006640"/>
            <a:ext cx="183240" cy="3373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4" name="Line 2"/>
          <p:cNvSpPr/>
          <p:nvPr/>
        </p:nvSpPr>
        <p:spPr>
          <a:xfrm flipH="1">
            <a:off x="1395360" y="4452840"/>
            <a:ext cx="167040" cy="54108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5" name="Line 3"/>
          <p:cNvSpPr/>
          <p:nvPr/>
        </p:nvSpPr>
        <p:spPr>
          <a:xfrm>
            <a:off x="3187800" y="4093920"/>
            <a:ext cx="296280" cy="3049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</p:spPr>
      </p:pic>
      <p:pic>
        <p:nvPicPr>
          <p:cNvPr id="41" name="Imag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Default Methods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626840"/>
            <a:ext cx="7808400" cy="44664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A default </a:t>
            </a:r>
            <a:r>
              <a:rPr lang="sv-SE" sz="2000" dirty="0" err="1">
                <a:solidFill>
                  <a:srgbClr val="3095B4"/>
                </a:solidFill>
              </a:rPr>
              <a:t>method</a:t>
            </a:r>
            <a:r>
              <a:rPr lang="sv-SE" sz="2000" dirty="0">
                <a:solidFill>
                  <a:srgbClr val="3095B4"/>
                </a:solidFill>
              </a:rPr>
              <a:t> is a </a:t>
            </a:r>
            <a:r>
              <a:rPr lang="sv-SE" sz="2000" dirty="0" err="1">
                <a:solidFill>
                  <a:srgbClr val="3095B4"/>
                </a:solidFill>
              </a:rPr>
              <a:t>method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  <a:r>
              <a:rPr lang="sv-SE" sz="2000" dirty="0" err="1">
                <a:solidFill>
                  <a:srgbClr val="3095B4"/>
                </a:solidFill>
              </a:rPr>
              <a:t>that</a:t>
            </a:r>
            <a:r>
              <a:rPr lang="sv-SE" sz="2000" dirty="0">
                <a:solidFill>
                  <a:srgbClr val="3095B4"/>
                </a:solidFill>
              </a:rPr>
              <a:t> is </a:t>
            </a:r>
            <a:r>
              <a:rPr lang="sv-SE" sz="2000" dirty="0" err="1">
                <a:solidFill>
                  <a:srgbClr val="3095B4"/>
                </a:solidFill>
              </a:rPr>
              <a:t>declared</a:t>
            </a:r>
            <a:r>
              <a:rPr lang="sv-SE" sz="2000" dirty="0">
                <a:solidFill>
                  <a:srgbClr val="3095B4"/>
                </a:solidFill>
              </a:rPr>
              <a:t> in an interface </a:t>
            </a:r>
            <a:r>
              <a:rPr lang="sv-SE" sz="2000" dirty="0" err="1">
                <a:solidFill>
                  <a:srgbClr val="3095B4"/>
                </a:solidFill>
              </a:rPr>
              <a:t>with</a:t>
            </a:r>
            <a:r>
              <a:rPr lang="sv-SE" sz="2000" dirty="0">
                <a:solidFill>
                  <a:srgbClr val="3095B4"/>
                </a:solidFill>
              </a:rPr>
              <a:t> the </a:t>
            </a:r>
            <a:r>
              <a:rPr lang="sv-SE" sz="2000" dirty="0" err="1">
                <a:solidFill>
                  <a:srgbClr val="3095B4"/>
                </a:solidFill>
              </a:rPr>
              <a:t>modifier</a:t>
            </a:r>
            <a:r>
              <a:rPr lang="sv-SE" sz="2000" dirty="0">
                <a:solidFill>
                  <a:srgbClr val="3095B4"/>
                </a:solidFill>
              </a:rPr>
              <a:t> default</a:t>
            </a:r>
            <a:r>
              <a:rPr lang="sv-SE" sz="2000" dirty="0" smtClean="0">
                <a:solidFill>
                  <a:srgbClr val="3095B4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Different access </a:t>
            </a:r>
            <a:r>
              <a:rPr lang="sv-SE" sz="2000" dirty="0" err="1" smtClean="0">
                <a:solidFill>
                  <a:srgbClr val="3095B4"/>
                </a:solidFill>
              </a:rPr>
              <a:t>levels</a:t>
            </a:r>
            <a:r>
              <a:rPr lang="sv-SE" sz="2000" dirty="0" smtClean="0">
                <a:solidFill>
                  <a:srgbClr val="3095B4"/>
                </a:solidFill>
              </a:rPr>
              <a:t>: </a:t>
            </a:r>
            <a:r>
              <a:rPr lang="sv-SE" sz="2000" dirty="0" err="1" smtClean="0">
                <a:solidFill>
                  <a:srgbClr val="3095B4"/>
                </a:solidFill>
              </a:rPr>
              <a:t>Modifier</a:t>
            </a:r>
            <a:r>
              <a:rPr lang="sv-SE" sz="2000" dirty="0" smtClean="0">
                <a:solidFill>
                  <a:srgbClr val="3095B4"/>
                </a:solidFill>
              </a:rPr>
              <a:t> public, </a:t>
            </a:r>
            <a:r>
              <a:rPr lang="sv-SE" sz="2000" dirty="0" err="1" smtClean="0">
                <a:solidFill>
                  <a:srgbClr val="3095B4"/>
                </a:solidFill>
              </a:rPr>
              <a:t>protected</a:t>
            </a:r>
            <a:r>
              <a:rPr lang="sv-SE" sz="2000" dirty="0" smtClean="0">
                <a:solidFill>
                  <a:srgbClr val="3095B4"/>
                </a:solidFill>
              </a:rPr>
              <a:t>, private and </a:t>
            </a:r>
            <a:r>
              <a:rPr lang="sv-SE" sz="2000" dirty="0" err="1" smtClean="0">
                <a:solidFill>
                  <a:srgbClr val="3095B4"/>
                </a:solidFill>
              </a:rPr>
              <a:t>package</a:t>
            </a:r>
            <a:r>
              <a:rPr lang="sv-SE" sz="2000" dirty="0" smtClean="0">
                <a:solidFill>
                  <a:srgbClr val="3095B4"/>
                </a:solidFill>
              </a:rPr>
              <a:t> (default not </a:t>
            </a:r>
            <a:r>
              <a:rPr lang="sv-SE" sz="2000" dirty="0" err="1" smtClean="0">
                <a:solidFill>
                  <a:srgbClr val="3095B4"/>
                </a:solidFill>
              </a:rPr>
              <a:t>used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anymore</a:t>
            </a:r>
            <a:r>
              <a:rPr lang="sv-SE" sz="2000" dirty="0" smtClean="0">
                <a:solidFill>
                  <a:srgbClr val="3095B4"/>
                </a:solidFill>
              </a:rPr>
              <a:t>, less </a:t>
            </a:r>
            <a:r>
              <a:rPr lang="sv-SE" sz="2000" dirty="0" err="1" smtClean="0">
                <a:solidFill>
                  <a:srgbClr val="3095B4"/>
                </a:solidFill>
              </a:rPr>
              <a:t>confusion</a:t>
            </a:r>
            <a:r>
              <a:rPr lang="sv-SE" sz="2000" dirty="0" smtClean="0">
                <a:solidFill>
                  <a:srgbClr val="3095B4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err="1" smtClean="0">
                <a:solidFill>
                  <a:srgbClr val="3095B4"/>
                </a:solidFill>
              </a:rPr>
              <a:t>This</a:t>
            </a:r>
            <a:r>
              <a:rPr lang="sv-SE" sz="2000" dirty="0" smtClean="0">
                <a:solidFill>
                  <a:srgbClr val="3095B4"/>
                </a:solidFill>
              </a:rPr>
              <a:t> is </a:t>
            </a:r>
            <a:r>
              <a:rPr lang="sv-SE" sz="2000" dirty="0" err="1" smtClean="0">
                <a:solidFill>
                  <a:srgbClr val="3095B4"/>
                </a:solidFill>
              </a:rPr>
              <a:t>how</a:t>
            </a:r>
            <a:r>
              <a:rPr lang="sv-SE" sz="2000" smtClean="0">
                <a:solidFill>
                  <a:srgbClr val="3095B4"/>
                </a:solidFill>
              </a:rPr>
              <a:t> Collections </a:t>
            </a:r>
            <a:r>
              <a:rPr lang="sv-SE" sz="2000" dirty="0" err="1" smtClean="0">
                <a:solidFill>
                  <a:srgbClr val="3095B4"/>
                </a:solidFill>
              </a:rPr>
              <a:t>now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have</a:t>
            </a:r>
            <a:r>
              <a:rPr lang="sv-SE" sz="2000" dirty="0" smtClean="0">
                <a:solidFill>
                  <a:srgbClr val="3095B4"/>
                </a:solidFill>
              </a:rPr>
              <a:t> the </a:t>
            </a:r>
            <a:r>
              <a:rPr lang="sv-SE" sz="2000" dirty="0" err="1" smtClean="0">
                <a:solidFill>
                  <a:srgbClr val="3095B4"/>
                </a:solidFill>
              </a:rPr>
              <a:t>stream</a:t>
            </a:r>
            <a:r>
              <a:rPr lang="sv-SE" sz="2000" dirty="0" smtClean="0">
                <a:solidFill>
                  <a:srgbClr val="3095B4"/>
                </a:solidFill>
              </a:rPr>
              <a:t>() </a:t>
            </a:r>
            <a:r>
              <a:rPr lang="sv-SE" sz="2000" dirty="0" err="1" smtClean="0">
                <a:solidFill>
                  <a:srgbClr val="3095B4"/>
                </a:solidFill>
              </a:rPr>
              <a:t>method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available</a:t>
            </a:r>
            <a:r>
              <a:rPr lang="sv-SE" sz="2000" dirty="0" smtClean="0">
                <a:solidFill>
                  <a:srgbClr val="3095B4"/>
                </a:solidFill>
              </a:rPr>
              <a:t>!</a:t>
            </a:r>
            <a:endParaRPr sz="2000" dirty="0">
              <a:solidFill>
                <a:srgbClr val="3095B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Default Methods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626840"/>
            <a:ext cx="7808400" cy="44664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Task: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sz="2000" dirty="0" err="1" smtClean="0">
                <a:solidFill>
                  <a:srgbClr val="3095B4"/>
                </a:solidFill>
              </a:rPr>
              <a:t>Create</a:t>
            </a:r>
            <a:r>
              <a:rPr lang="sv-SE" sz="2000" dirty="0" smtClean="0">
                <a:solidFill>
                  <a:srgbClr val="3095B4"/>
                </a:solidFill>
              </a:rPr>
              <a:t> a new Interface </a:t>
            </a:r>
            <a:r>
              <a:rPr lang="sv-SE" sz="2000" dirty="0" err="1" smtClean="0">
                <a:solidFill>
                  <a:srgbClr val="3095B4"/>
                </a:solidFill>
              </a:rPr>
              <a:t>with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one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one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smtClean="0">
                <a:solidFill>
                  <a:srgbClr val="3095B4"/>
                </a:solidFill>
              </a:rPr>
              <a:t>default </a:t>
            </a:r>
            <a:r>
              <a:rPr lang="sv-SE" sz="2000" dirty="0" err="1" smtClean="0">
                <a:solidFill>
                  <a:srgbClr val="3095B4"/>
                </a:solidFill>
              </a:rPr>
              <a:t>method</a:t>
            </a:r>
            <a:endParaRPr lang="sv-SE" sz="2000" dirty="0" smtClean="0">
              <a:solidFill>
                <a:srgbClr val="3095B4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sz="2000" dirty="0" err="1" smtClean="0">
                <a:solidFill>
                  <a:srgbClr val="3095B4"/>
                </a:solidFill>
              </a:rPr>
              <a:t>Create</a:t>
            </a:r>
            <a:r>
              <a:rPr lang="sv-SE" sz="2000" dirty="0" smtClean="0">
                <a:solidFill>
                  <a:srgbClr val="3095B4"/>
                </a:solidFill>
              </a:rPr>
              <a:t> a new </a:t>
            </a:r>
            <a:r>
              <a:rPr lang="sv-SE" sz="2000" dirty="0" err="1" smtClean="0">
                <a:solidFill>
                  <a:srgbClr val="3095B4"/>
                </a:solidFill>
              </a:rPr>
              <a:t>class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implementing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your</a:t>
            </a:r>
            <a:r>
              <a:rPr lang="sv-SE" sz="2000" dirty="0" smtClean="0">
                <a:solidFill>
                  <a:srgbClr val="3095B4"/>
                </a:solidFill>
              </a:rPr>
              <a:t> interface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sz="2000" dirty="0" smtClean="0">
                <a:solidFill>
                  <a:srgbClr val="3095B4"/>
                </a:solidFill>
              </a:rPr>
              <a:t>Call 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your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smtClean="0">
                <a:solidFill>
                  <a:srgbClr val="3095B4"/>
                </a:solidFill>
              </a:rPr>
              <a:t>default </a:t>
            </a:r>
            <a:r>
              <a:rPr lang="sv-SE" sz="2000" dirty="0" err="1" smtClean="0">
                <a:solidFill>
                  <a:srgbClr val="3095B4"/>
                </a:solidFill>
              </a:rPr>
              <a:t>method</a:t>
            </a:r>
            <a:endParaRPr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5986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76</Words>
  <Application>Microsoft Office PowerPoint</Application>
  <PresentationFormat>Bildspel på skärmen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2</vt:i4>
      </vt:variant>
    </vt:vector>
  </HeadingPairs>
  <TitlesOfParts>
    <vt:vector size="4" baseType="lpstr">
      <vt:lpstr>Office Theme</vt:lpstr>
      <vt:lpstr>Office Theme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Karlsson, Per</dc:creator>
  <cp:lastModifiedBy>Karlsson, Per</cp:lastModifiedBy>
  <cp:revision>35</cp:revision>
  <dcterms:modified xsi:type="dcterms:W3CDTF">2013-12-15T19:33:30Z</dcterms:modified>
</cp:coreProperties>
</file>