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</p:sldIdLst>
  <p:sldSz cx="9144000" cy="6858000" type="screen4x3"/>
  <p:notesSz cx="7772400" cy="100584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84" y="-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9720" y="5356440"/>
            <a:ext cx="9142200" cy="1458360"/>
          </a:xfrm>
          <a:prstGeom prst="rect">
            <a:avLst/>
          </a:prstGeom>
        </p:spPr>
      </p:pic>
      <p:pic>
        <p:nvPicPr>
          <p:cNvPr id="9" name="Image 7"/>
          <p:cNvPicPr/>
          <p:nvPr/>
        </p:nvPicPr>
        <p:blipFill>
          <a:blip r:embed="rId15"/>
          <a:stretch>
            <a:fillRect/>
          </a:stretch>
        </p:blipFill>
        <p:spPr>
          <a:xfrm>
            <a:off x="7742160" y="6368760"/>
            <a:ext cx="1176480" cy="253440"/>
          </a:xfrm>
          <a:prstGeom prst="rect">
            <a:avLst/>
          </a:prstGeom>
        </p:spPr>
      </p:pic>
      <p:pic>
        <p:nvPicPr>
          <p:cNvPr id="2" name="Image 3"/>
          <p:cNvPicPr/>
          <p:nvPr/>
        </p:nvPicPr>
        <p:blipFill>
          <a:blip r:embed="rId16"/>
          <a:stretch>
            <a:fillRect/>
          </a:stretch>
        </p:blipFill>
        <p:spPr>
          <a:xfrm>
            <a:off x="1153440" y="2393640"/>
            <a:ext cx="2003040" cy="1991520"/>
          </a:xfrm>
          <a:prstGeom prst="rect">
            <a:avLst/>
          </a:prstGeom>
        </p:spPr>
      </p:pic>
      <p:sp>
        <p:nvSpPr>
          <p:cNvPr id="3" name="Line 1"/>
          <p:cNvSpPr/>
          <p:nvPr/>
        </p:nvSpPr>
        <p:spPr>
          <a:xfrm>
            <a:off x="1278000" y="2006640"/>
            <a:ext cx="183240" cy="337320"/>
          </a:xfrm>
          <a:prstGeom prst="line">
            <a:avLst/>
          </a:prstGeom>
          <a:ln w="6480">
            <a:solidFill>
              <a:srgbClr val="595959"/>
            </a:solidFill>
            <a:round/>
          </a:ln>
        </p:spPr>
      </p:sp>
      <p:sp>
        <p:nvSpPr>
          <p:cNvPr id="4" name="Line 2"/>
          <p:cNvSpPr/>
          <p:nvPr/>
        </p:nvSpPr>
        <p:spPr>
          <a:xfrm flipH="1">
            <a:off x="1395360" y="4452840"/>
            <a:ext cx="167040" cy="541080"/>
          </a:xfrm>
          <a:prstGeom prst="line">
            <a:avLst/>
          </a:prstGeom>
          <a:ln w="6480">
            <a:solidFill>
              <a:srgbClr val="595959"/>
            </a:solidFill>
            <a:round/>
          </a:ln>
        </p:spPr>
      </p:sp>
      <p:sp>
        <p:nvSpPr>
          <p:cNvPr id="5" name="Line 3"/>
          <p:cNvSpPr/>
          <p:nvPr/>
        </p:nvSpPr>
        <p:spPr>
          <a:xfrm>
            <a:off x="3187800" y="4093920"/>
            <a:ext cx="296280" cy="304920"/>
          </a:xfrm>
          <a:prstGeom prst="line">
            <a:avLst/>
          </a:prstGeom>
          <a:ln w="6480">
            <a:solidFill>
              <a:srgbClr val="595959"/>
            </a:solidFill>
            <a:round/>
          </a:ln>
        </p:spPr>
      </p:sp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9720" y="5356440"/>
            <a:ext cx="9142200" cy="1458360"/>
          </a:xfrm>
          <a:prstGeom prst="rect">
            <a:avLst/>
          </a:prstGeom>
        </p:spPr>
      </p:pic>
      <p:pic>
        <p:nvPicPr>
          <p:cNvPr id="41" name="Image 7"/>
          <p:cNvPicPr/>
          <p:nvPr/>
        </p:nvPicPr>
        <p:blipFill>
          <a:blip r:embed="rId15"/>
          <a:stretch>
            <a:fillRect/>
          </a:stretch>
        </p:blipFill>
        <p:spPr>
          <a:xfrm>
            <a:off x="7742160" y="6368760"/>
            <a:ext cx="1176480" cy="253440"/>
          </a:xfrm>
          <a:prstGeom prst="rect">
            <a:avLst/>
          </a:prstGeom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Method and Constructor References</a:t>
            </a:r>
            <a:endParaRPr dirty="0"/>
          </a:p>
        </p:txBody>
      </p:sp>
      <p:sp>
        <p:nvSpPr>
          <p:cNvPr id="77" name="CustomShape 2"/>
          <p:cNvSpPr/>
          <p:nvPr/>
        </p:nvSpPr>
        <p:spPr>
          <a:xfrm>
            <a:off x="871200" y="1626840"/>
            <a:ext cx="7808400" cy="4466456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3095B4"/>
                </a:solidFill>
              </a:rPr>
              <a:t>A </a:t>
            </a:r>
            <a:r>
              <a:rPr lang="en-US" sz="2000" dirty="0">
                <a:solidFill>
                  <a:srgbClr val="3095B4"/>
                </a:solidFill>
              </a:rPr>
              <a:t>method reference is used to refer to a method without invoking it; a constructor reference is similarly used to refer to a constructor without creating a new instance of the named class or array type</a:t>
            </a:r>
            <a:endParaRPr lang="sv-SE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endParaRPr lang="sv-SE" sz="2000" dirty="0" smtClean="0">
              <a:solidFill>
                <a:srgbClr val="3095B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97160" y="57960"/>
            <a:ext cx="7820280" cy="116064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5C7F92"/>
                </a:solidFill>
                <a:latin typeface="Lucida Bright"/>
              </a:rPr>
              <a:t>Method and Constructor References</a:t>
            </a:r>
            <a:endParaRPr dirty="0"/>
          </a:p>
        </p:txBody>
      </p:sp>
      <p:sp>
        <p:nvSpPr>
          <p:cNvPr id="77" name="CustomShape 2"/>
          <p:cNvSpPr/>
          <p:nvPr/>
        </p:nvSpPr>
        <p:spPr>
          <a:xfrm>
            <a:off x="871200" y="1626840"/>
            <a:ext cx="7808400" cy="4466456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sv-SE" sz="2000" dirty="0" smtClean="0">
                <a:solidFill>
                  <a:srgbClr val="3095B4"/>
                </a:solidFill>
              </a:rPr>
              <a:t>Task: 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sv-SE" sz="2000" dirty="0" err="1" smtClean="0">
                <a:solidFill>
                  <a:srgbClr val="3095B4"/>
                </a:solidFill>
              </a:rPr>
              <a:t>Create</a:t>
            </a:r>
            <a:r>
              <a:rPr lang="sv-SE" sz="2000" dirty="0" smtClean="0">
                <a:solidFill>
                  <a:srgbClr val="3095B4"/>
                </a:solidFill>
              </a:rPr>
              <a:t> a </a:t>
            </a:r>
            <a:r>
              <a:rPr lang="sv-SE" sz="2000" dirty="0" err="1" smtClean="0">
                <a:solidFill>
                  <a:srgbClr val="3095B4"/>
                </a:solidFill>
              </a:rPr>
              <a:t>Functional</a:t>
            </a:r>
            <a:r>
              <a:rPr lang="sv-SE" sz="2000" dirty="0" smtClean="0">
                <a:solidFill>
                  <a:srgbClr val="3095B4"/>
                </a:solidFill>
              </a:rPr>
              <a:t> Interface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sv-SE" sz="2000" dirty="0" err="1" smtClean="0">
                <a:solidFill>
                  <a:srgbClr val="3095B4"/>
                </a:solidFill>
              </a:rPr>
              <a:t>Create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another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class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with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one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method</a:t>
            </a:r>
            <a:endParaRPr lang="sv-SE" sz="2000" dirty="0" smtClean="0">
              <a:solidFill>
                <a:srgbClr val="3095B4"/>
              </a:solidFill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sv-SE" sz="2000" dirty="0" smtClean="0">
                <a:solidFill>
                  <a:srgbClr val="3095B4"/>
                </a:solidFill>
              </a:rPr>
              <a:t>Make a </a:t>
            </a:r>
            <a:r>
              <a:rPr lang="sv-SE" sz="2000" dirty="0" err="1" smtClean="0">
                <a:solidFill>
                  <a:srgbClr val="3095B4"/>
                </a:solidFill>
              </a:rPr>
              <a:t>reference</a:t>
            </a:r>
            <a:r>
              <a:rPr lang="sv-SE" sz="2000" dirty="0" smtClean="0">
                <a:solidFill>
                  <a:srgbClr val="3095B4"/>
                </a:solidFill>
              </a:rPr>
              <a:t> from </a:t>
            </a:r>
            <a:r>
              <a:rPr lang="sv-SE" sz="2000" dirty="0" err="1" smtClean="0">
                <a:solidFill>
                  <a:srgbClr val="3095B4"/>
                </a:solidFill>
              </a:rPr>
              <a:t>your</a:t>
            </a:r>
            <a:r>
              <a:rPr lang="sv-SE" sz="2000" dirty="0" smtClean="0">
                <a:solidFill>
                  <a:srgbClr val="3095B4"/>
                </a:solidFill>
              </a:rPr>
              <a:t> interface </a:t>
            </a:r>
            <a:r>
              <a:rPr lang="sv-SE" sz="2000" dirty="0" err="1" smtClean="0">
                <a:solidFill>
                  <a:srgbClr val="3095B4"/>
                </a:solidFill>
              </a:rPr>
              <a:t>to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your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method</a:t>
            </a:r>
            <a:endParaRPr lang="sv-SE" sz="2000" dirty="0" smtClean="0">
              <a:solidFill>
                <a:srgbClr val="3095B4"/>
              </a:solidFill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sv-SE" sz="2000" dirty="0" err="1" smtClean="0">
                <a:solidFill>
                  <a:srgbClr val="3095B4"/>
                </a:solidFill>
              </a:rPr>
              <a:t>Execute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smtClean="0">
                <a:solidFill>
                  <a:srgbClr val="3095B4"/>
                </a:solidFill>
              </a:rPr>
              <a:t>your </a:t>
            </a:r>
            <a:r>
              <a:rPr lang="sv-SE" sz="2000" dirty="0" err="1" smtClean="0">
                <a:solidFill>
                  <a:srgbClr val="3095B4"/>
                </a:solidFill>
              </a:rPr>
              <a:t>method</a:t>
            </a:r>
            <a:r>
              <a:rPr lang="sv-SE" sz="2000" dirty="0" smtClean="0">
                <a:solidFill>
                  <a:srgbClr val="3095B4"/>
                </a:solidFill>
              </a:rPr>
              <a:t> by </a:t>
            </a:r>
            <a:r>
              <a:rPr lang="sv-SE" sz="2000" dirty="0" err="1" smtClean="0">
                <a:solidFill>
                  <a:srgbClr val="3095B4"/>
                </a:solidFill>
              </a:rPr>
              <a:t>calling</a:t>
            </a:r>
            <a:r>
              <a:rPr lang="sv-SE" sz="2000" dirty="0" smtClean="0">
                <a:solidFill>
                  <a:srgbClr val="3095B4"/>
                </a:solidFill>
              </a:rPr>
              <a:t> the </a:t>
            </a:r>
            <a:r>
              <a:rPr lang="sv-SE" sz="2000" dirty="0" err="1" smtClean="0">
                <a:solidFill>
                  <a:srgbClr val="3095B4"/>
                </a:solidFill>
              </a:rPr>
              <a:t>method</a:t>
            </a:r>
            <a:r>
              <a:rPr lang="sv-SE" sz="2000" dirty="0" smtClean="0">
                <a:solidFill>
                  <a:srgbClr val="3095B4"/>
                </a:solidFill>
              </a:rPr>
              <a:t> on </a:t>
            </a:r>
            <a:r>
              <a:rPr lang="sv-SE" sz="2000" dirty="0" err="1" smtClean="0">
                <a:solidFill>
                  <a:srgbClr val="3095B4"/>
                </a:solidFill>
              </a:rPr>
              <a:t>your</a:t>
            </a:r>
            <a:r>
              <a:rPr lang="sv-SE" sz="2000" dirty="0" smtClean="0">
                <a:solidFill>
                  <a:srgbClr val="3095B4"/>
                </a:solidFill>
              </a:rPr>
              <a:t> </a:t>
            </a:r>
            <a:r>
              <a:rPr lang="sv-SE" sz="2000" dirty="0" err="1" smtClean="0">
                <a:solidFill>
                  <a:srgbClr val="3095B4"/>
                </a:solidFill>
              </a:rPr>
              <a:t>Functional</a:t>
            </a:r>
            <a:r>
              <a:rPr lang="sv-SE" sz="2000" dirty="0" smtClean="0">
                <a:solidFill>
                  <a:srgbClr val="3095B4"/>
                </a:solidFill>
              </a:rPr>
              <a:t> Interface</a:t>
            </a:r>
          </a:p>
          <a:p>
            <a:pPr>
              <a:lnSpc>
                <a:spcPct val="100000"/>
              </a:lnSpc>
            </a:pPr>
            <a:endParaRPr lang="sv-SE" sz="2000" dirty="0">
              <a:solidFill>
                <a:srgbClr val="3095B4"/>
              </a:solidFill>
            </a:endParaRPr>
          </a:p>
          <a:p>
            <a:pPr>
              <a:lnSpc>
                <a:spcPct val="100000"/>
              </a:lnSpc>
            </a:pPr>
            <a:endParaRPr lang="sv-SE" sz="2000" dirty="0" smtClean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8567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1949</TotalTime>
  <Words>77</Words>
  <Application>Microsoft Office PowerPoint</Application>
  <PresentationFormat>Bildspel på skärmen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Bildrubriker</vt:lpstr>
      </vt:variant>
      <vt:variant>
        <vt:i4>2</vt:i4>
      </vt:variant>
    </vt:vector>
  </HeadingPairs>
  <TitlesOfParts>
    <vt:vector size="4" baseType="lpstr">
      <vt:lpstr>Office Theme</vt:lpstr>
      <vt:lpstr>Office Theme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Karlsson, Per</dc:creator>
  <cp:lastModifiedBy>Karlsson, Per</cp:lastModifiedBy>
  <cp:revision>36</cp:revision>
  <dcterms:modified xsi:type="dcterms:W3CDTF">2013-11-19T14:40:28Z</dcterms:modified>
</cp:coreProperties>
</file>