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A default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is a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that</a:t>
            </a:r>
            <a:r>
              <a:rPr lang="sv-SE" sz="2000" dirty="0">
                <a:solidFill>
                  <a:srgbClr val="3095B4"/>
                </a:solidFill>
              </a:rPr>
              <a:t> is </a:t>
            </a:r>
            <a:r>
              <a:rPr lang="sv-SE" sz="2000" dirty="0" err="1">
                <a:solidFill>
                  <a:srgbClr val="3095B4"/>
                </a:solidFill>
              </a:rPr>
              <a:t>declared</a:t>
            </a:r>
            <a:r>
              <a:rPr lang="sv-SE" sz="2000" dirty="0">
                <a:solidFill>
                  <a:srgbClr val="3095B4"/>
                </a:solidFill>
              </a:rPr>
              <a:t> in an interface </a:t>
            </a:r>
            <a:r>
              <a:rPr lang="sv-SE" sz="2000" dirty="0" err="1">
                <a:solidFill>
                  <a:srgbClr val="3095B4"/>
                </a:solidFill>
              </a:rPr>
              <a:t>with</a:t>
            </a:r>
            <a:r>
              <a:rPr lang="sv-SE" sz="2000" dirty="0">
                <a:solidFill>
                  <a:srgbClr val="3095B4"/>
                </a:solidFill>
              </a:rPr>
              <a:t> the </a:t>
            </a:r>
            <a:r>
              <a:rPr lang="sv-SE" sz="2000" dirty="0" err="1">
                <a:solidFill>
                  <a:srgbClr val="3095B4"/>
                </a:solidFill>
              </a:rPr>
              <a:t>modifier</a:t>
            </a:r>
            <a:r>
              <a:rPr lang="sv-SE" sz="2000" dirty="0">
                <a:solidFill>
                  <a:srgbClr val="3095B4"/>
                </a:solidFill>
              </a:rPr>
              <a:t> default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Different access </a:t>
            </a:r>
            <a:r>
              <a:rPr lang="sv-SE" sz="2000" dirty="0" err="1" smtClean="0">
                <a:solidFill>
                  <a:srgbClr val="3095B4"/>
                </a:solidFill>
              </a:rPr>
              <a:t>levels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Modifier</a:t>
            </a:r>
            <a:r>
              <a:rPr lang="sv-SE" sz="2000" dirty="0" smtClean="0">
                <a:solidFill>
                  <a:srgbClr val="3095B4"/>
                </a:solidFill>
              </a:rPr>
              <a:t> public, </a:t>
            </a:r>
            <a:r>
              <a:rPr lang="sv-SE" sz="2000" dirty="0" err="1" smtClean="0">
                <a:solidFill>
                  <a:srgbClr val="3095B4"/>
                </a:solidFill>
              </a:rPr>
              <a:t>protected</a:t>
            </a:r>
            <a:r>
              <a:rPr lang="sv-SE" sz="2000" dirty="0" smtClean="0">
                <a:solidFill>
                  <a:srgbClr val="3095B4"/>
                </a:solidFill>
              </a:rPr>
              <a:t>, private and </a:t>
            </a:r>
            <a:r>
              <a:rPr lang="sv-SE" sz="2000" dirty="0" err="1" smtClean="0">
                <a:solidFill>
                  <a:srgbClr val="3095B4"/>
                </a:solidFill>
              </a:rPr>
              <a:t>package</a:t>
            </a:r>
            <a:r>
              <a:rPr lang="sv-SE" sz="2000" dirty="0" smtClean="0">
                <a:solidFill>
                  <a:srgbClr val="3095B4"/>
                </a:solidFill>
              </a:rPr>
              <a:t> (default not </a:t>
            </a:r>
            <a:r>
              <a:rPr lang="sv-SE" sz="2000" dirty="0" err="1" smtClean="0">
                <a:solidFill>
                  <a:srgbClr val="3095B4"/>
                </a:solidFill>
              </a:rPr>
              <a:t>used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anymore</a:t>
            </a:r>
            <a:r>
              <a:rPr lang="sv-SE" sz="2000" dirty="0" smtClean="0">
                <a:solidFill>
                  <a:srgbClr val="3095B4"/>
                </a:solidFill>
              </a:rPr>
              <a:t>, less </a:t>
            </a:r>
            <a:r>
              <a:rPr lang="sv-SE" sz="2000" dirty="0" err="1" smtClean="0">
                <a:solidFill>
                  <a:srgbClr val="3095B4"/>
                </a:solidFill>
              </a:rPr>
              <a:t>confusion</a:t>
            </a:r>
            <a:r>
              <a:rPr lang="sv-SE" sz="2000" dirty="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is </a:t>
            </a: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smtClean="0">
                <a:solidFill>
                  <a:srgbClr val="3095B4"/>
                </a:solidFill>
              </a:rPr>
              <a:t> Collections </a:t>
            </a:r>
            <a:r>
              <a:rPr lang="sv-SE" sz="2000" dirty="0" err="1" smtClean="0">
                <a:solidFill>
                  <a:srgbClr val="3095B4"/>
                </a:solidFill>
              </a:rPr>
              <a:t>now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have</a:t>
            </a:r>
            <a:r>
              <a:rPr lang="sv-SE" sz="2000" dirty="0" smtClean="0">
                <a:solidFill>
                  <a:srgbClr val="3095B4"/>
                </a:solidFill>
              </a:rPr>
              <a:t> the </a:t>
            </a:r>
            <a:r>
              <a:rPr lang="sv-SE" sz="2000" dirty="0" err="1" smtClean="0">
                <a:solidFill>
                  <a:srgbClr val="3095B4"/>
                </a:solidFill>
              </a:rPr>
              <a:t>stream</a:t>
            </a:r>
            <a:r>
              <a:rPr lang="sv-SE" sz="2000" dirty="0" smtClean="0">
                <a:solidFill>
                  <a:srgbClr val="3095B4"/>
                </a:solidFill>
              </a:rPr>
              <a:t>()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available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Interface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abstract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</a:t>
            </a:r>
            <a:r>
              <a:rPr lang="sv-SE" sz="2000" dirty="0" err="1" smtClean="0">
                <a:solidFill>
                  <a:srgbClr val="3095B4"/>
                </a:solidFill>
              </a:rPr>
              <a:t>class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implementing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interface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Call </a:t>
            </a:r>
            <a:r>
              <a:rPr lang="sv-SE" sz="2000" dirty="0" err="1" smtClean="0">
                <a:solidFill>
                  <a:srgbClr val="3095B4"/>
                </a:solidFill>
              </a:rPr>
              <a:t>both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implemented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and the 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98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84</Words>
  <Application>Microsoft Office PowerPoint</Application>
  <PresentationFormat>Bildspel på skärmen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34</cp:revision>
  <dcterms:modified xsi:type="dcterms:W3CDTF">2013-12-15T12:22:31Z</dcterms:modified>
</cp:coreProperties>
</file>