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9144000" cy="6858000" type="screen4x3"/>
  <p:notesSz cx="7772400" cy="10058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" y="-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9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pic>
        <p:nvPicPr>
          <p:cNvPr id="2" name="Image 3"/>
          <p:cNvPicPr/>
          <p:nvPr/>
        </p:nvPicPr>
        <p:blipFill>
          <a:blip r:embed="rId16"/>
          <a:stretch>
            <a:fillRect/>
          </a:stretch>
        </p:blipFill>
        <p:spPr>
          <a:xfrm>
            <a:off x="1153440" y="2393640"/>
            <a:ext cx="2003040" cy="199152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41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Method and Constructor References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A </a:t>
            </a:r>
            <a:r>
              <a:rPr lang="en-US" sz="2000" dirty="0">
                <a:solidFill>
                  <a:srgbClr val="3095B4"/>
                </a:solidFill>
              </a:rPr>
              <a:t>method reference is used to refer to a method without invoking it; a constructor reference is similarly used to refer to a constructor without creating a new instance of the named class or array type</a:t>
            </a: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Method and Constructor References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Task: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Add</a:t>
            </a:r>
            <a:r>
              <a:rPr lang="sv-SE" sz="2000" dirty="0" smtClean="0">
                <a:solidFill>
                  <a:srgbClr val="3095B4"/>
                </a:solidFill>
              </a:rPr>
              <a:t> a </a:t>
            </a:r>
            <a:r>
              <a:rPr lang="sv-SE" sz="2000" dirty="0" err="1" smtClean="0">
                <a:solidFill>
                  <a:srgbClr val="3095B4"/>
                </a:solidFill>
              </a:rPr>
              <a:t>godbye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r>
              <a:rPr lang="sv-SE" sz="2000" dirty="0" smtClean="0">
                <a:solidFill>
                  <a:srgbClr val="3095B4"/>
                </a:solidFill>
              </a:rPr>
              <a:t> as </a:t>
            </a:r>
            <a:r>
              <a:rPr lang="sv-SE" sz="2000" dirty="0" err="1" smtClean="0">
                <a:solidFill>
                  <a:srgbClr val="3095B4"/>
                </a:solidFill>
              </a:rPr>
              <a:t>well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56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53</Words>
  <Application>Microsoft Office PowerPoint</Application>
  <PresentationFormat>Bildspel på skärmen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2</vt:i4>
      </vt:variant>
    </vt:vector>
  </HeadingPairs>
  <TitlesOfParts>
    <vt:vector size="4" baseType="lpstr">
      <vt:lpstr>Office Theme</vt:lpstr>
      <vt:lpstr>Office Theme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Karlsson, Per</dc:creator>
  <cp:lastModifiedBy>Karlsson, Per</cp:lastModifiedBy>
  <cp:revision>39</cp:revision>
  <dcterms:modified xsi:type="dcterms:W3CDTF">2013-12-15T17:41:49Z</dcterms:modified>
</cp:coreProperties>
</file>