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26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5" autoAdjust="0"/>
  </p:normalViewPr>
  <p:slideViewPr>
    <p:cSldViewPr snapToGrid="0" showGuides="1">
      <p:cViewPr>
        <p:scale>
          <a:sx n="62" d="100"/>
          <a:sy n="62" d="100"/>
        </p:scale>
        <p:origin x="942" y="6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8EF933-DEB0-41D0-9F29-9A1882158C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3D4EBB-23F3-4A98-8BA1-51FF19EE86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A9EF3-BFBB-4652-98A3-41098B9F8D7A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9E1A7-00BE-45DD-B820-66EC5F04B2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F2081-B134-4D27-9298-415521822C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0E720-7CD2-413B-A1B3-52CCEE90C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485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9F38A-827F-4E80-B542-91D754D7C532}" type="datetimeFigureOut">
              <a:rPr lang="en-US" noProof="0" smtClean="0"/>
              <a:t>2/14/2020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172D1-EF1A-4A21-BDC1-CA0B2D3C344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944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172D1-EF1A-4A21-BDC1-CA0B2D3C344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45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r>
              <a:rPr lang="en-US" noProof="0"/>
              <a:t>MM.DD.20XX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6075B66-BB0A-40EC-93F2-D831CFF2799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02980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MM.DD.20XX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5B66-BB0A-40EC-93F2-D831CFF2799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700106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MM.DD.20XX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5B66-BB0A-40EC-93F2-D831CFF2799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30416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MM.DD.20XX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5B66-BB0A-40EC-93F2-D831CFF2799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4387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MM.DD.20XX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5B66-BB0A-40EC-93F2-D831CFF2799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093916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MM.DD.20XX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5B66-BB0A-40EC-93F2-D831CFF2799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99677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MM.DD.20XX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5B66-BB0A-40EC-93F2-D831CFF2799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87700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MM.DD.20XX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5B66-BB0A-40EC-93F2-D831CFF2799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365000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MM.DD.20XX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5B66-BB0A-40EC-93F2-D831CFF2799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327159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25E3D6-2A2E-464A-8CB9-910A73E922D2}"/>
              </a:ext>
            </a:extLst>
          </p:cNvPr>
          <p:cNvCxnSpPr/>
          <p:nvPr userDrawn="1"/>
        </p:nvCxnSpPr>
        <p:spPr>
          <a:xfrm>
            <a:off x="1226359" y="4878388"/>
            <a:ext cx="9736242" cy="0"/>
          </a:xfrm>
          <a:prstGeom prst="line">
            <a:avLst/>
          </a:prstGeom>
          <a:ln w="36068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AC1507B-4D7E-4A03-BD68-719F3B4FFFFE}"/>
              </a:ext>
            </a:extLst>
          </p:cNvPr>
          <p:cNvGrpSpPr/>
          <p:nvPr userDrawn="1"/>
        </p:nvGrpSpPr>
        <p:grpSpPr>
          <a:xfrm>
            <a:off x="1098343" y="3580937"/>
            <a:ext cx="256032" cy="1426311"/>
            <a:chOff x="1098343" y="3580937"/>
            <a:chExt cx="256032" cy="1426311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344BED5-CC6A-4BE9-A525-8E8D0064488A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63419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2C7B801-E8A3-4356-8E6E-5A82DA9E1443}"/>
                </a:ext>
              </a:extLst>
            </p:cNvPr>
            <p:cNvSpPr/>
            <p:nvPr userDrawn="1"/>
          </p:nvSpPr>
          <p:spPr>
            <a:xfrm>
              <a:off x="1098343" y="4751216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EB49D06-EF63-4C3A-910B-CB6831B16C9D}"/>
              </a:ext>
            </a:extLst>
          </p:cNvPr>
          <p:cNvGrpSpPr/>
          <p:nvPr userDrawn="1"/>
        </p:nvGrpSpPr>
        <p:grpSpPr>
          <a:xfrm>
            <a:off x="1995041" y="4439619"/>
            <a:ext cx="128016" cy="502920"/>
            <a:chOff x="1973856" y="4439619"/>
            <a:chExt cx="128016" cy="50292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27E53F1-5E20-4EC7-87CF-EB6E9FDE9F12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818408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C87D9C1-E63A-4E7F-A2F2-B9441DFAFE6B}"/>
                </a:ext>
              </a:extLst>
            </p:cNvPr>
            <p:cNvSpPr/>
            <p:nvPr userDrawn="1"/>
          </p:nvSpPr>
          <p:spPr>
            <a:xfrm>
              <a:off x="1973856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FA409AA-6816-4FFF-BA25-BAD4447A906F}"/>
              </a:ext>
            </a:extLst>
          </p:cNvPr>
          <p:cNvGrpSpPr/>
          <p:nvPr userDrawn="1"/>
        </p:nvGrpSpPr>
        <p:grpSpPr>
          <a:xfrm>
            <a:off x="2785120" y="4439619"/>
            <a:ext cx="128016" cy="502920"/>
            <a:chOff x="1973856" y="4439619"/>
            <a:chExt cx="128016" cy="50292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CA6520F-1760-430A-B65E-C626CFF2F72B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818408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9843C49-812F-4AC4-8759-BFA1B2C480FD}"/>
                </a:ext>
              </a:extLst>
            </p:cNvPr>
            <p:cNvSpPr/>
            <p:nvPr userDrawn="1"/>
          </p:nvSpPr>
          <p:spPr>
            <a:xfrm>
              <a:off x="1973856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C21F7E2-F666-48FA-AABB-65E011391734}"/>
              </a:ext>
            </a:extLst>
          </p:cNvPr>
          <p:cNvGrpSpPr/>
          <p:nvPr userDrawn="1"/>
        </p:nvGrpSpPr>
        <p:grpSpPr>
          <a:xfrm>
            <a:off x="4411766" y="4439619"/>
            <a:ext cx="128016" cy="502920"/>
            <a:chOff x="1973856" y="4439619"/>
            <a:chExt cx="128016" cy="50292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8569AFA-3030-46B5-8C96-BBA5D82A9D7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818408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F0F0204-329B-4C59-9376-DA2E190A41F2}"/>
                </a:ext>
              </a:extLst>
            </p:cNvPr>
            <p:cNvSpPr/>
            <p:nvPr userDrawn="1"/>
          </p:nvSpPr>
          <p:spPr>
            <a:xfrm>
              <a:off x="1973856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D9007D7-5B92-4731-A39C-F5A6EBB39A0F}"/>
              </a:ext>
            </a:extLst>
          </p:cNvPr>
          <p:cNvGrpSpPr/>
          <p:nvPr userDrawn="1"/>
        </p:nvGrpSpPr>
        <p:grpSpPr>
          <a:xfrm>
            <a:off x="5219453" y="4439619"/>
            <a:ext cx="128016" cy="502920"/>
            <a:chOff x="1973856" y="4439619"/>
            <a:chExt cx="128016" cy="50292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EEC3455-89C8-487D-A4AD-5C3E0D6D737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818408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0D5132D-9C05-4BA1-9DC5-047AD05AFCAD}"/>
                </a:ext>
              </a:extLst>
            </p:cNvPr>
            <p:cNvSpPr/>
            <p:nvPr userDrawn="1"/>
          </p:nvSpPr>
          <p:spPr>
            <a:xfrm>
              <a:off x="1973856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298C5F6-9A26-42A5-8CE6-0AB714917758}"/>
              </a:ext>
            </a:extLst>
          </p:cNvPr>
          <p:cNvGrpSpPr/>
          <p:nvPr userDrawn="1"/>
        </p:nvGrpSpPr>
        <p:grpSpPr>
          <a:xfrm>
            <a:off x="6841493" y="4439619"/>
            <a:ext cx="128016" cy="502920"/>
            <a:chOff x="6841493" y="4439619"/>
            <a:chExt cx="128016" cy="50292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ECD6B90-8AB5-404B-8C47-296EACB3A74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686045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19B7AA1-FBFB-4467-A894-A8493F7A6AA8}"/>
                </a:ext>
              </a:extLst>
            </p:cNvPr>
            <p:cNvSpPr/>
            <p:nvPr userDrawn="1"/>
          </p:nvSpPr>
          <p:spPr>
            <a:xfrm>
              <a:off x="6841493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7A216D3-B10A-49A2-91E7-6B15001A3FB0}"/>
              </a:ext>
            </a:extLst>
          </p:cNvPr>
          <p:cNvGrpSpPr/>
          <p:nvPr userDrawn="1"/>
        </p:nvGrpSpPr>
        <p:grpSpPr>
          <a:xfrm>
            <a:off x="7653514" y="4439619"/>
            <a:ext cx="128016" cy="502920"/>
            <a:chOff x="1973856" y="4439619"/>
            <a:chExt cx="128016" cy="50292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9539913-F5B6-46CE-8254-5D926DEA5760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818408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11FC251-CB3D-4E38-ACB7-A62B2D60EB47}"/>
                </a:ext>
              </a:extLst>
            </p:cNvPr>
            <p:cNvSpPr/>
            <p:nvPr userDrawn="1"/>
          </p:nvSpPr>
          <p:spPr>
            <a:xfrm>
              <a:off x="1973856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3A48BF4-E5AF-426C-B91A-E2874F887DFC}"/>
              </a:ext>
            </a:extLst>
          </p:cNvPr>
          <p:cNvGrpSpPr/>
          <p:nvPr userDrawn="1"/>
        </p:nvGrpSpPr>
        <p:grpSpPr>
          <a:xfrm>
            <a:off x="9275553" y="4439619"/>
            <a:ext cx="128016" cy="502920"/>
            <a:chOff x="1973856" y="4439619"/>
            <a:chExt cx="128016" cy="50292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3156CFF-0844-4928-96F2-9B7989831CB0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818408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B7D5F2D-1085-4523-9A56-C2B16A2F0464}"/>
                </a:ext>
              </a:extLst>
            </p:cNvPr>
            <p:cNvSpPr/>
            <p:nvPr userDrawn="1"/>
          </p:nvSpPr>
          <p:spPr>
            <a:xfrm>
              <a:off x="1973856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2166A5C-6403-42D7-8962-0052BEA0363E}"/>
              </a:ext>
            </a:extLst>
          </p:cNvPr>
          <p:cNvGrpSpPr/>
          <p:nvPr userDrawn="1"/>
        </p:nvGrpSpPr>
        <p:grpSpPr>
          <a:xfrm>
            <a:off x="10087574" y="4439619"/>
            <a:ext cx="128016" cy="502920"/>
            <a:chOff x="1973856" y="4439619"/>
            <a:chExt cx="128016" cy="50292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BDD4C7A-BAE9-4341-ACA2-BC09D58B2EB2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818408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092417B-AC2A-401B-90D8-62AA0CC234E7}"/>
                </a:ext>
              </a:extLst>
            </p:cNvPr>
            <p:cNvSpPr/>
            <p:nvPr userDrawn="1"/>
          </p:nvSpPr>
          <p:spPr>
            <a:xfrm>
              <a:off x="1973856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75A635E-0C3E-4F07-842B-60231D9875D4}"/>
              </a:ext>
            </a:extLst>
          </p:cNvPr>
          <p:cNvGrpSpPr/>
          <p:nvPr userDrawn="1"/>
        </p:nvGrpSpPr>
        <p:grpSpPr>
          <a:xfrm>
            <a:off x="3532404" y="3580937"/>
            <a:ext cx="256032" cy="1426311"/>
            <a:chOff x="3532404" y="3580937"/>
            <a:chExt cx="256032" cy="142631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C9D07EB-53D6-4BBA-ACB6-E8F63F9A0835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2997480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5616335-BCB9-464C-BEA1-A1E7E74FD8BE}"/>
                </a:ext>
              </a:extLst>
            </p:cNvPr>
            <p:cNvSpPr/>
            <p:nvPr userDrawn="1"/>
          </p:nvSpPr>
          <p:spPr>
            <a:xfrm>
              <a:off x="3532404" y="4751216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703DC63-2401-4AD3-8B32-193667CD897E}"/>
              </a:ext>
            </a:extLst>
          </p:cNvPr>
          <p:cNvGrpSpPr/>
          <p:nvPr userDrawn="1"/>
        </p:nvGrpSpPr>
        <p:grpSpPr>
          <a:xfrm>
            <a:off x="5966465" y="3580937"/>
            <a:ext cx="256032" cy="1426311"/>
            <a:chOff x="5966465" y="3580937"/>
            <a:chExt cx="256032" cy="1426311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6A6E3F7-6319-4441-AFD9-C3D4F2972FA5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431541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C9D2D7D-12CB-4802-999B-1D1F87BE0FA5}"/>
                </a:ext>
              </a:extLst>
            </p:cNvPr>
            <p:cNvSpPr/>
            <p:nvPr userDrawn="1"/>
          </p:nvSpPr>
          <p:spPr>
            <a:xfrm>
              <a:off x="5966465" y="4751216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4158274-99B6-424C-9DB7-4B178174FCD6}"/>
              </a:ext>
            </a:extLst>
          </p:cNvPr>
          <p:cNvGrpSpPr/>
          <p:nvPr userDrawn="1"/>
        </p:nvGrpSpPr>
        <p:grpSpPr>
          <a:xfrm>
            <a:off x="8400525" y="3580937"/>
            <a:ext cx="256032" cy="1426311"/>
            <a:chOff x="8400525" y="3580937"/>
            <a:chExt cx="256032" cy="1426311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E62A3E4-AE49-44CE-8671-D9E2E7A149F4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865601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1DACA3F-BDD7-46A1-9FFC-5C9E3DC0319B}"/>
                </a:ext>
              </a:extLst>
            </p:cNvPr>
            <p:cNvSpPr/>
            <p:nvPr userDrawn="1"/>
          </p:nvSpPr>
          <p:spPr>
            <a:xfrm>
              <a:off x="8400525" y="4751216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DBF36D1-D00D-4D0E-A137-B0C1518AA950}"/>
              </a:ext>
            </a:extLst>
          </p:cNvPr>
          <p:cNvGrpSpPr/>
          <p:nvPr userDrawn="1"/>
        </p:nvGrpSpPr>
        <p:grpSpPr>
          <a:xfrm>
            <a:off x="10834585" y="3580937"/>
            <a:ext cx="256032" cy="1431463"/>
            <a:chOff x="10834585" y="3580937"/>
            <a:chExt cx="256032" cy="1431463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A69A115-43BB-4F45-8737-8989918E4F3D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0299661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08C80E3-AE2D-440D-A9D5-30C4A542F095}"/>
                </a:ext>
              </a:extLst>
            </p:cNvPr>
            <p:cNvSpPr/>
            <p:nvPr userDrawn="1"/>
          </p:nvSpPr>
          <p:spPr>
            <a:xfrm>
              <a:off x="10834585" y="4756368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FA2CB5-635E-4CF6-B11D-F2C5041ADBE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509764"/>
            <a:ext cx="9144000" cy="685801"/>
          </a:xfrm>
        </p:spPr>
        <p:txBody>
          <a:bodyPr anchor="t" anchorCtr="0">
            <a:normAutofit/>
          </a:bodyPr>
          <a:lstStyle>
            <a:lvl1pPr algn="ctr">
              <a:defRPr sz="4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4E9CB-8B65-4E12-967D-06EAE4393B42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24000" y="1240970"/>
            <a:ext cx="9144000" cy="492294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FA692-96F4-4A7F-8487-22F20A708F1C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7C4664D6-8582-46BD-A2AC-DE5D9B2F3FBF}" type="datetime1">
              <a:rPr lang="en-US" noProof="0" smtClean="0"/>
              <a:t>2/14/2020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2D85A-DF1E-4EFB-B064-60EF7F601D7D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20109-909E-4186-BEE5-888E05F28C67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06075B66-BB0A-40EC-93F2-D831CFF2799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2249841-1B5B-4DCB-8182-96027C01CEF4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442913" y="633829"/>
            <a:ext cx="960120" cy="685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005C338-76FB-4C4F-9EB1-183CFD6B9075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442913" y="1953305"/>
            <a:ext cx="1655064" cy="1627632"/>
          </a:xfrm>
          <a:solidFill>
            <a:schemeClr val="accent2"/>
          </a:solidFill>
        </p:spPr>
        <p:txBody>
          <a:bodyPr lIns="18000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9C02438-F5BE-4F73-A18D-18ABFEC5C49B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38323" y="3863547"/>
            <a:ext cx="576072" cy="576072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00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E96343E-2D2B-4C87-A7F9-DCCCCB97AF0E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2430495" y="1953305"/>
            <a:ext cx="2221992" cy="1627632"/>
          </a:xfrm>
          <a:solidFill>
            <a:schemeClr val="accent2"/>
          </a:solidFill>
        </p:spPr>
        <p:txBody>
          <a:bodyPr lIns="18000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BB84FDB-D513-4AC9-B712-08F2B06C1329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4985005" y="1953305"/>
            <a:ext cx="2221992" cy="1627632"/>
          </a:xfrm>
          <a:solidFill>
            <a:schemeClr val="accent2"/>
          </a:solidFill>
        </p:spPr>
        <p:txBody>
          <a:bodyPr lIns="18000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FEA35609-E644-4DF0-8982-873C46185163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7539515" y="1953305"/>
            <a:ext cx="2221992" cy="1627632"/>
          </a:xfrm>
          <a:solidFill>
            <a:schemeClr val="accent2"/>
          </a:solidFill>
        </p:spPr>
        <p:txBody>
          <a:bodyPr lIns="18000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56BC7BD0-6D40-4DA2-9119-3D744AC98825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10094024" y="1953305"/>
            <a:ext cx="1655064" cy="1627632"/>
          </a:xfrm>
          <a:solidFill>
            <a:schemeClr val="accent2"/>
          </a:solidFill>
        </p:spPr>
        <p:txBody>
          <a:bodyPr lIns="14400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804D7697-ED6C-474A-BC1C-AC319C4D1111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0676389" y="3863547"/>
            <a:ext cx="576072" cy="576072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12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F096A408-4C73-43FA-9BB3-9715B82B3D2B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749828" y="3863547"/>
            <a:ext cx="576072" cy="576072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01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C5B11A21-C8C4-419F-851D-CD63CACCAEC4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2561333" y="3863547"/>
            <a:ext cx="576072" cy="576072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02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C61FE761-D585-4D37-9741-3F2923A03B01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9864879" y="3863547"/>
            <a:ext cx="576072" cy="576072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11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AEF88759-07E7-421C-98C4-6C5962899D05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241868" y="3863547"/>
            <a:ext cx="576072" cy="576072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09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46CC2679-5DDB-45BD-AFC4-C0E40C90A9F1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6618858" y="3863547"/>
            <a:ext cx="576072" cy="576072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07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02ABD78C-73AA-439C-A5BE-17644A96282B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5807353" y="3863547"/>
            <a:ext cx="576072" cy="576072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06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272124E2-B2DD-45A6-ABE6-459C7038FBB5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4995848" y="3863547"/>
            <a:ext cx="576072" cy="576072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05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37660DC0-4623-45A5-84FE-A8AB30FB91DF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4184343" y="3863547"/>
            <a:ext cx="576072" cy="576072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04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1324C94E-2600-4373-9B3A-E70E6F6E3EAE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3372838" y="3863547"/>
            <a:ext cx="576072" cy="576072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03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C1ED5B50-C717-4ECD-9434-0C486B1FA95B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430363" y="3863547"/>
            <a:ext cx="576072" cy="576072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08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E91BD8A6-461F-4EAC-82F8-A744495D6BFF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9053373" y="3863547"/>
            <a:ext cx="576072" cy="576072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10</a:t>
            </a:r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3070E194-AAC8-4E23-9F2B-5946DF5D21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6857" y="5016378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Dec</a:t>
            </a:r>
          </a:p>
        </p:txBody>
      </p:sp>
      <p:sp>
        <p:nvSpPr>
          <p:cNvPr id="84" name="Text Placeholder 82">
            <a:extLst>
              <a:ext uri="{FF2B5EF4-FFF2-40B4-BE49-F238E27FC236}">
                <a16:creationId xmlns:a16="http://schemas.microsoft.com/office/drawing/2014/main" id="{53A9E9CF-C53C-41F0-8DEE-872DBB4377F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630020" y="5016378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Dec</a:t>
            </a:r>
          </a:p>
        </p:txBody>
      </p:sp>
      <p:sp>
        <p:nvSpPr>
          <p:cNvPr id="85" name="Text Placeholder 82">
            <a:extLst>
              <a:ext uri="{FF2B5EF4-FFF2-40B4-BE49-F238E27FC236}">
                <a16:creationId xmlns:a16="http://schemas.microsoft.com/office/drawing/2014/main" id="{72AE6501-3FB0-4A7D-9A36-B350AEC3CA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707954" y="5016378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Jan</a:t>
            </a:r>
          </a:p>
        </p:txBody>
      </p:sp>
      <p:sp>
        <p:nvSpPr>
          <p:cNvPr id="86" name="Text Placeholder 82">
            <a:extLst>
              <a:ext uri="{FF2B5EF4-FFF2-40B4-BE49-F238E27FC236}">
                <a16:creationId xmlns:a16="http://schemas.microsoft.com/office/drawing/2014/main" id="{CB3FC7F1-097D-46A1-B741-A527899C486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519051" y="5016378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Feb</a:t>
            </a:r>
          </a:p>
        </p:txBody>
      </p:sp>
      <p:sp>
        <p:nvSpPr>
          <p:cNvPr id="87" name="Text Placeholder 82">
            <a:extLst>
              <a:ext uri="{FF2B5EF4-FFF2-40B4-BE49-F238E27FC236}">
                <a16:creationId xmlns:a16="http://schemas.microsoft.com/office/drawing/2014/main" id="{FC859E34-D208-4716-9A67-734A704575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330148" y="5016378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Mar</a:t>
            </a:r>
          </a:p>
        </p:txBody>
      </p:sp>
      <p:sp>
        <p:nvSpPr>
          <p:cNvPr id="88" name="Text Placeholder 82">
            <a:extLst>
              <a:ext uri="{FF2B5EF4-FFF2-40B4-BE49-F238E27FC236}">
                <a16:creationId xmlns:a16="http://schemas.microsoft.com/office/drawing/2014/main" id="{049E8B34-6A64-4BBD-A35C-22A6CA41E35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41245" y="5016378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Apr</a:t>
            </a:r>
          </a:p>
        </p:txBody>
      </p:sp>
      <p:sp>
        <p:nvSpPr>
          <p:cNvPr id="89" name="Text Placeholder 82">
            <a:extLst>
              <a:ext uri="{FF2B5EF4-FFF2-40B4-BE49-F238E27FC236}">
                <a16:creationId xmlns:a16="http://schemas.microsoft.com/office/drawing/2014/main" id="{97904633-5897-42A4-AF0F-2EA51A800CF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952342" y="5016378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May</a:t>
            </a:r>
          </a:p>
        </p:txBody>
      </p:sp>
      <p:sp>
        <p:nvSpPr>
          <p:cNvPr id="90" name="Text Placeholder 82">
            <a:extLst>
              <a:ext uri="{FF2B5EF4-FFF2-40B4-BE49-F238E27FC236}">
                <a16:creationId xmlns:a16="http://schemas.microsoft.com/office/drawing/2014/main" id="{79DD194B-FCD9-41BA-9509-A8B90C84FE9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763439" y="5016378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Jun</a:t>
            </a:r>
          </a:p>
        </p:txBody>
      </p:sp>
      <p:sp>
        <p:nvSpPr>
          <p:cNvPr id="91" name="Text Placeholder 82">
            <a:extLst>
              <a:ext uri="{FF2B5EF4-FFF2-40B4-BE49-F238E27FC236}">
                <a16:creationId xmlns:a16="http://schemas.microsoft.com/office/drawing/2014/main" id="{DB6D9DFF-FF4C-4CE7-8978-80DBC6D9C1A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574536" y="5016378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Jul</a:t>
            </a:r>
          </a:p>
        </p:txBody>
      </p:sp>
      <p:sp>
        <p:nvSpPr>
          <p:cNvPr id="92" name="Text Placeholder 82">
            <a:extLst>
              <a:ext uri="{FF2B5EF4-FFF2-40B4-BE49-F238E27FC236}">
                <a16:creationId xmlns:a16="http://schemas.microsoft.com/office/drawing/2014/main" id="{1AF51762-8702-4718-B74C-51EF4D49849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385633" y="5016378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Aug</a:t>
            </a:r>
          </a:p>
        </p:txBody>
      </p:sp>
      <p:sp>
        <p:nvSpPr>
          <p:cNvPr id="93" name="Text Placeholder 82">
            <a:extLst>
              <a:ext uri="{FF2B5EF4-FFF2-40B4-BE49-F238E27FC236}">
                <a16:creationId xmlns:a16="http://schemas.microsoft.com/office/drawing/2014/main" id="{B94382F6-3287-40E9-A2C6-E28B5F7F051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196730" y="5016378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Sep</a:t>
            </a:r>
          </a:p>
        </p:txBody>
      </p:sp>
      <p:sp>
        <p:nvSpPr>
          <p:cNvPr id="94" name="Text Placeholder 82">
            <a:extLst>
              <a:ext uri="{FF2B5EF4-FFF2-40B4-BE49-F238E27FC236}">
                <a16:creationId xmlns:a16="http://schemas.microsoft.com/office/drawing/2014/main" id="{138544EE-C7F5-4BEA-B814-148F88843B8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007827" y="5016378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Oct</a:t>
            </a:r>
          </a:p>
        </p:txBody>
      </p:sp>
      <p:sp>
        <p:nvSpPr>
          <p:cNvPr id="95" name="Text Placeholder 82">
            <a:extLst>
              <a:ext uri="{FF2B5EF4-FFF2-40B4-BE49-F238E27FC236}">
                <a16:creationId xmlns:a16="http://schemas.microsoft.com/office/drawing/2014/main" id="{D4154B6A-8576-4E34-B9F7-848562D0FAC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818924" y="5016378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Nov</a:t>
            </a:r>
          </a:p>
        </p:txBody>
      </p:sp>
      <p:sp>
        <p:nvSpPr>
          <p:cNvPr id="96" name="Text Placeholder 82">
            <a:extLst>
              <a:ext uri="{FF2B5EF4-FFF2-40B4-BE49-F238E27FC236}">
                <a16:creationId xmlns:a16="http://schemas.microsoft.com/office/drawing/2014/main" id="{50E931AF-D6F2-4AD6-AAD8-8472B863580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6857" y="5311873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Start</a:t>
            </a:r>
          </a:p>
        </p:txBody>
      </p:sp>
      <p:sp>
        <p:nvSpPr>
          <p:cNvPr id="97" name="Text Placeholder 82">
            <a:extLst>
              <a:ext uri="{FF2B5EF4-FFF2-40B4-BE49-F238E27FC236}">
                <a16:creationId xmlns:a16="http://schemas.microsoft.com/office/drawing/2014/main" id="{AAEA2E2F-AB4C-462B-B9B9-07B4AA406A4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0020" y="5311873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Q4</a:t>
            </a:r>
          </a:p>
        </p:txBody>
      </p:sp>
      <p:sp>
        <p:nvSpPr>
          <p:cNvPr id="98" name="Text Placeholder 82">
            <a:extLst>
              <a:ext uri="{FF2B5EF4-FFF2-40B4-BE49-F238E27FC236}">
                <a16:creationId xmlns:a16="http://schemas.microsoft.com/office/drawing/2014/main" id="{791F5FE7-9124-491C-AD14-8CD8442EEDB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330148" y="5311873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Q1</a:t>
            </a:r>
          </a:p>
        </p:txBody>
      </p:sp>
      <p:sp>
        <p:nvSpPr>
          <p:cNvPr id="99" name="Text Placeholder 82">
            <a:extLst>
              <a:ext uri="{FF2B5EF4-FFF2-40B4-BE49-F238E27FC236}">
                <a16:creationId xmlns:a16="http://schemas.microsoft.com/office/drawing/2014/main" id="{AF9DDE50-FB12-4681-9F64-FAEEEE89326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763439" y="5311873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Q2</a:t>
            </a:r>
          </a:p>
        </p:txBody>
      </p:sp>
      <p:sp>
        <p:nvSpPr>
          <p:cNvPr id="100" name="Text Placeholder 82">
            <a:extLst>
              <a:ext uri="{FF2B5EF4-FFF2-40B4-BE49-F238E27FC236}">
                <a16:creationId xmlns:a16="http://schemas.microsoft.com/office/drawing/2014/main" id="{817AE0D5-8EF1-44A0-8F15-FBFA1111DCA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196730" y="5311873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Q3</a:t>
            </a:r>
          </a:p>
        </p:txBody>
      </p:sp>
      <p:sp>
        <p:nvSpPr>
          <p:cNvPr id="101" name="Text Placeholder 82">
            <a:extLst>
              <a:ext uri="{FF2B5EF4-FFF2-40B4-BE49-F238E27FC236}">
                <a16:creationId xmlns:a16="http://schemas.microsoft.com/office/drawing/2014/main" id="{6664E19C-3384-49DD-BD5F-2E39375D444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806794" y="473961"/>
            <a:ext cx="958856" cy="551102"/>
          </a:xfrm>
        </p:spPr>
        <p:txBody>
          <a:bodyPr lIns="0" tIns="0" rIns="0" bIns="0" anchor="ctr" anchorCtr="0">
            <a:no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1093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MM.DD.20XX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5B66-BB0A-40EC-93F2-D831CFF2799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090873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MM.DD.20XX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5B66-BB0A-40EC-93F2-D831CFF2799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16574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MM.DD.20XX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5B66-BB0A-40EC-93F2-D831CFF2799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622271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MM.DD.20XX</a:t>
            </a:r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5B66-BB0A-40EC-93F2-D831CFF2799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01760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MM.DD.20XX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5B66-BB0A-40EC-93F2-D831CFF2799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59504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MM.DD.20XX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5B66-BB0A-40EC-93F2-D831CFF2799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2310888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MM.DD.20XX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5B66-BB0A-40EC-93F2-D831CFF2799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896321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MM.DD.20XX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5B66-BB0A-40EC-93F2-D831CFF2799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421770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/>
              <a:t>MM.DD.20XX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075B66-BB0A-40EC-93F2-D831CFF2799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F270F5-03C1-43A7-91D7-5930A709BEF1}"/>
              </a:ext>
            </a:extLst>
          </p:cNvPr>
          <p:cNvSpPr/>
          <p:nvPr userDrawn="1"/>
        </p:nvSpPr>
        <p:spPr>
          <a:xfrm>
            <a:off x="0" y="5907024"/>
            <a:ext cx="12192000" cy="9509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509217-40BC-43A3-8763-6853980DC9AE}"/>
              </a:ext>
            </a:extLst>
          </p:cNvPr>
          <p:cNvSpPr/>
          <p:nvPr userDrawn="1"/>
        </p:nvSpPr>
        <p:spPr>
          <a:xfrm>
            <a:off x="0" y="-12319"/>
            <a:ext cx="12192000" cy="1837944"/>
          </a:xfrm>
          <a:prstGeom prst="rect">
            <a:avLst/>
          </a:prstGeom>
          <a:gradFill>
            <a:gsLst>
              <a:gs pos="100000">
                <a:srgbClr val="FFFFFF"/>
              </a:gs>
              <a:gs pos="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192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8" userDrawn="1">
          <p15:clr>
            <a:srgbClr val="F26B43"/>
          </p15:clr>
        </p15:guide>
        <p15:guide id="2" pos="279" userDrawn="1">
          <p15:clr>
            <a:srgbClr val="F26B43"/>
          </p15:clr>
        </p15:guide>
        <p15:guide id="3" pos="7401" userDrawn="1">
          <p15:clr>
            <a:srgbClr val="F26B43"/>
          </p15:clr>
        </p15:guide>
        <p15:guide id="4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9AD5-350E-4FC7-BC29-0A27A19D5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Product Roadmap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E53CF-0A1D-468B-A4BC-ED73320B2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Roadmap Tagline</a:t>
            </a:r>
          </a:p>
        </p:txBody>
      </p:sp>
      <p:sp>
        <p:nvSpPr>
          <p:cNvPr id="46" name="Date Placeholder 45">
            <a:extLst>
              <a:ext uri="{FF2B5EF4-FFF2-40B4-BE49-F238E27FC236}">
                <a16:creationId xmlns:a16="http://schemas.microsoft.com/office/drawing/2014/main" id="{9F7DFA27-A9C2-4017-AFE3-117133E23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7476AC89-87BC-4794-9793-E8C26611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/ PRESENTATION TITLE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96A4A46D-B9B3-4E5D-B048-2D306A784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06075B66-BB0A-40EC-93F2-D831CFF2799C}" type="slidenum">
              <a:rPr lang="en-US" smtClean="0"/>
              <a:t>1</a:t>
            </a:fld>
            <a:endParaRPr lang="en-US" dirty="0"/>
          </a:p>
        </p:txBody>
      </p:sp>
      <p:pic>
        <p:nvPicPr>
          <p:cNvPr id="45" name="Picture Placeholder 44" descr="Company logo">
            <a:extLst>
              <a:ext uri="{FF2B5EF4-FFF2-40B4-BE49-F238E27FC236}">
                <a16:creationId xmlns:a16="http://schemas.microsoft.com/office/drawing/2014/main" id="{179B6FD3-8F7B-4B14-87FE-316E6161CA2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6" b="16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9A999-A5A3-4817-8459-1CB0598066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indent="0">
              <a:buNone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Features:</a:t>
            </a:r>
          </a:p>
          <a:p>
            <a:r>
              <a:rPr lang="en-US" dirty="0"/>
              <a:t>Lorem ipsu</a:t>
            </a:r>
          </a:p>
          <a:p>
            <a:r>
              <a:rPr lang="en-US" dirty="0"/>
              <a:t>dolor sit amet</a:t>
            </a:r>
          </a:p>
          <a:p>
            <a:r>
              <a:rPr lang="en-US" dirty="0"/>
              <a:t>Consectetuer</a:t>
            </a:r>
          </a:p>
          <a:p>
            <a:r>
              <a:rPr lang="en-US" dirty="0"/>
              <a:t>adipiscing elit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57EA50-4A87-4928-866B-D4D9065D35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00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06C12E-0862-4736-A276-C8B4B231BE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indent="0">
              <a:buNone/>
            </a:pPr>
            <a:r>
              <a:rPr lang="en-US" sz="1800" dirty="0">
                <a:solidFill>
                  <a:schemeClr val="tx1"/>
                </a:solidFill>
              </a:rPr>
              <a:t>Features:</a:t>
            </a:r>
          </a:p>
          <a:p>
            <a:r>
              <a:rPr lang="en-US" dirty="0"/>
              <a:t>Lorem ipsu</a:t>
            </a:r>
          </a:p>
          <a:p>
            <a:r>
              <a:rPr lang="en-US" dirty="0"/>
              <a:t>dolor sit amet</a:t>
            </a:r>
          </a:p>
          <a:p>
            <a:r>
              <a:rPr lang="en-US" dirty="0"/>
              <a:t>Consectetuer</a:t>
            </a:r>
          </a:p>
          <a:p>
            <a:r>
              <a:rPr lang="en-US" dirty="0"/>
              <a:t>adipiscing elit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9E8B88-74CA-460F-AD40-53CFDAA90D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indent="0">
              <a:buNone/>
            </a:pPr>
            <a:r>
              <a:rPr lang="en-US" sz="1800" dirty="0">
                <a:solidFill>
                  <a:schemeClr val="tx1"/>
                </a:solidFill>
              </a:rPr>
              <a:t>Features:</a:t>
            </a:r>
          </a:p>
          <a:p>
            <a:r>
              <a:rPr lang="en-US" dirty="0"/>
              <a:t>Lorem ipsu</a:t>
            </a:r>
          </a:p>
          <a:p>
            <a:r>
              <a:rPr lang="en-US" dirty="0"/>
              <a:t>dolor sit amet</a:t>
            </a:r>
          </a:p>
          <a:p>
            <a:r>
              <a:rPr lang="en-US" dirty="0"/>
              <a:t>Consectetuer</a:t>
            </a:r>
          </a:p>
          <a:p>
            <a:r>
              <a:rPr lang="en-US" dirty="0"/>
              <a:t>adipiscing elit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3DEEA8D-0C4D-422F-9B71-EBA8E1D5E83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indent="0">
              <a:buNone/>
            </a:pPr>
            <a:r>
              <a:rPr lang="en-US" sz="1800" dirty="0">
                <a:solidFill>
                  <a:schemeClr val="tx1"/>
                </a:solidFill>
              </a:rPr>
              <a:t>Features:</a:t>
            </a:r>
          </a:p>
          <a:p>
            <a:r>
              <a:rPr lang="en-US" dirty="0"/>
              <a:t>Lorem ipsu</a:t>
            </a:r>
          </a:p>
          <a:p>
            <a:r>
              <a:rPr lang="en-US" dirty="0"/>
              <a:t>dolor sit amet</a:t>
            </a:r>
          </a:p>
          <a:p>
            <a:r>
              <a:rPr lang="en-US" dirty="0"/>
              <a:t>Consectetuer</a:t>
            </a:r>
          </a:p>
          <a:p>
            <a:r>
              <a:rPr lang="en-US" dirty="0"/>
              <a:t>adipiscing elit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7DB0D79-D19D-40DC-B6B1-B0804CA0C8C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indent="0">
              <a:buNone/>
            </a:pPr>
            <a:r>
              <a:rPr lang="en-US" sz="1800" dirty="0">
                <a:solidFill>
                  <a:schemeClr val="tx1"/>
                </a:solidFill>
              </a:rPr>
              <a:t>Features:</a:t>
            </a:r>
          </a:p>
          <a:p>
            <a:r>
              <a:rPr lang="en-US" dirty="0"/>
              <a:t>Lorem ipsu</a:t>
            </a:r>
          </a:p>
          <a:p>
            <a:r>
              <a:rPr lang="en-US" dirty="0"/>
              <a:t>dolor sit amet</a:t>
            </a:r>
          </a:p>
          <a:p>
            <a:r>
              <a:rPr lang="en-US" dirty="0"/>
              <a:t>Consectetuer</a:t>
            </a:r>
          </a:p>
          <a:p>
            <a:r>
              <a:rPr lang="en-US" dirty="0"/>
              <a:t>adipiscing elit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1A5412-2C4C-4F79-ADB8-566C0288959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C456EA8-676F-4A22-9DDD-9A70DEB9F5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555D83C-486C-4D0A-A30A-B69CE726204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CF361A9-ACE5-4A3F-9414-E1D43E0F573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B2DA48-E72F-4B19-8C0C-412B8500E7E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09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E580EFA-C43A-4BFC-BDA6-9EA8D2AE466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07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67092EB-0B63-403A-8335-231A09146AF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06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3EA5FC6-3968-47C8-9B08-396A8B433D2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0EFE398-C48E-4A85-934D-1EC189A28D7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AC44AA9-5E1A-4719-8E9A-86DEDF72411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BA48EE7-CB12-4CA2-9FA0-71703EF74FD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08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22D6455-1360-43AE-AD93-A57FC009729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D0ED027-7E1C-4972-9635-43C3CCBC95E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Dec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4E95855-4887-473B-AB98-23F8CF5E307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Dec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C6B957DB-34A2-4206-A0CA-BF4BF0A819D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Jan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8067B9B-412D-4323-AD17-FFFE180E7EC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Feb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45997BA-5C46-4D01-85BE-847C684C0D7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Mar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C29E957-81A4-4B9B-A5E5-A4579BAB6DD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Apr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B899C00-7267-446C-A2B1-FB67D08D76C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May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0758E7E-7396-45F4-B46F-9D130C06394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Jun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07D14E8A-AAC9-4E3C-BA14-F715A6A94F2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Jul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5554884F-66BA-402B-ADDE-CC699A1B299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Aug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D0557D9-DD1A-45BD-9ABC-770ED9B8959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Sep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F2DC268D-208E-4A27-BD7E-429919C8868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Oct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CBC0332C-C126-4889-91DC-9767E76D882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Now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1449542-B079-445F-BFDA-89C13405BDD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Start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02D84136-DE24-475E-A265-099AC282777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Q4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0E5B547A-81B2-429D-85E6-67508F7C6314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Q1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71A0C0EF-AAD2-48C4-95DD-42D22724CC6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Q2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AED693DD-1906-4DAC-9E4B-1A2988A939B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Q3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DB8782C9-57B8-48CF-ADDD-999E486DC64D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245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23B8-D083-4CB2-9669-89DC4EA950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ROADMAP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9B4C3-4B49-4B86-B6E2-3F3C13FEE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WEBSITE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50765-F219-477A-AED9-C8D561FD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64D6-8582-46BD-A2AC-DE5D9B2F3FBF}" type="datetime1">
              <a:rPr lang="en-US" noProof="0" smtClean="0"/>
              <a:t>2/14/2020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2080D-AB67-4F8E-B1E6-5032651E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A2EB6-4E57-41DD-BC86-8B764513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5B66-BB0A-40EC-93F2-D831CFF2799C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EABC74D-2470-478C-AD6C-A8BF11905B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0CD506-CE2E-4193-AD3D-5D31F1C909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913" y="1841622"/>
            <a:ext cx="1655064" cy="1739315"/>
          </a:xfrm>
        </p:spPr>
        <p:txBody>
          <a:bodyPr/>
          <a:lstStyle/>
          <a:p>
            <a:r>
              <a:rPr lang="en-US" b="1" u="sng" dirty="0"/>
              <a:t>Wireframe</a:t>
            </a:r>
          </a:p>
          <a:p>
            <a:r>
              <a:rPr lang="en-US" b="1" i="1" dirty="0"/>
              <a:t>Designing how my website will look like</a:t>
            </a:r>
          </a:p>
          <a:p>
            <a:r>
              <a:rPr lang="en-US" b="1" i="1" dirty="0"/>
              <a:t>Main page</a:t>
            </a:r>
          </a:p>
          <a:p>
            <a:r>
              <a:rPr lang="en-US" b="1" i="1" dirty="0"/>
              <a:t>About</a:t>
            </a:r>
          </a:p>
          <a:p>
            <a:r>
              <a:rPr lang="en-US" b="1" i="1" dirty="0"/>
              <a:t>contact</a:t>
            </a:r>
          </a:p>
          <a:p>
            <a:endParaRPr lang="en-US" b="1" u="sng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2B46E4-EA47-40DF-A3F0-BAA7798E47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145B754-0F8D-4E9D-B296-1ED54116DE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u="sng" dirty="0"/>
              <a:t>DESIGN WEBSITE</a:t>
            </a:r>
          </a:p>
          <a:p>
            <a:r>
              <a:rPr lang="en-US" i="1" dirty="0"/>
              <a:t>Main page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Picture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Icons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HTML and CSS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D6DD079-FF23-431A-9BB4-C3162D4EE7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b="1" u="sng" dirty="0"/>
              <a:t>DESIGN WEBSIDE</a:t>
            </a:r>
          </a:p>
          <a:p>
            <a:r>
              <a:rPr lang="en-US" i="1" dirty="0"/>
              <a:t>Link  the buttons of a main ,about and contact page to click</a:t>
            </a:r>
          </a:p>
          <a:p>
            <a:r>
              <a:rPr lang="en-US" i="1" dirty="0"/>
              <a:t>About page and </a:t>
            </a:r>
          </a:p>
          <a:p>
            <a:r>
              <a:rPr lang="en-US" i="1" dirty="0"/>
              <a:t>Contact form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EE972D-5A4B-461D-A5BB-05477B63C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1" u="sng" dirty="0"/>
              <a:t>CAPTCHA</a:t>
            </a:r>
          </a:p>
          <a:p>
            <a:r>
              <a:rPr lang="en-US" i="1" dirty="0"/>
              <a:t>Am not robot </a:t>
            </a:r>
          </a:p>
          <a:p>
            <a:r>
              <a:rPr lang="en-US" i="1" dirty="0"/>
              <a:t>Contact form </a:t>
            </a:r>
          </a:p>
          <a:p>
            <a:endParaRPr lang="en-US" i="1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38C8C40-7E88-436E-8775-B23594D9914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100695" y="1733264"/>
            <a:ext cx="1655064" cy="16276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8503EFA-CE80-493C-972E-CB4252489A8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 rot="5400000">
            <a:off x="14605566" y="5502553"/>
            <a:ext cx="576072" cy="1716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FC9A78D-A080-410B-8DA6-9467246182C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8322" y="3863547"/>
            <a:ext cx="1387578" cy="576072"/>
          </a:xfrm>
        </p:spPr>
        <p:txBody>
          <a:bodyPr/>
          <a:lstStyle/>
          <a:p>
            <a:r>
              <a:rPr lang="en-US" dirty="0"/>
              <a:t>O4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6E08A4C-2CBE-4905-B199-D2BBC917B18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3B160E1-0B26-4FA4-83F0-C3C0ED71429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4049422" y="4076598"/>
            <a:ext cx="576072" cy="576072"/>
          </a:xfrm>
        </p:spPr>
        <p:txBody>
          <a:bodyPr/>
          <a:lstStyle/>
          <a:p>
            <a:r>
              <a:rPr lang="en-US" dirty="0"/>
              <a:t>14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5AD1195-7F44-4B3D-981C-2BADCDC9BA3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31079" y="3910860"/>
            <a:ext cx="2328372" cy="567819"/>
          </a:xfrm>
        </p:spPr>
        <p:txBody>
          <a:bodyPr/>
          <a:lstStyle/>
          <a:p>
            <a:r>
              <a:rPr lang="en-US" dirty="0"/>
              <a:t>14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D4E0A33-ACCD-42D2-A08F-7C96DE3A57D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3CFCFF6-B397-4CD9-8826-41B4CCC8C4A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C2EB9E2-108D-4918-A767-E888BA732CE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4D90D6D-B807-472A-A757-503279BB9D7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07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BC78B5-8EC5-4479-9A2C-D43CC49116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06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D33FB7A-B925-4C02-AA3F-1078F653E61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238285" y="3863547"/>
            <a:ext cx="1192793" cy="615132"/>
          </a:xfrm>
        </p:spPr>
        <p:txBody>
          <a:bodyPr/>
          <a:lstStyle/>
          <a:p>
            <a:r>
              <a:rPr lang="en-US" dirty="0"/>
              <a:t>13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305A367-F28F-4169-A0CB-88A82EAC09D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3928227" y="3830588"/>
            <a:ext cx="576072" cy="576072"/>
          </a:xfrm>
        </p:spPr>
        <p:txBody>
          <a:bodyPr/>
          <a:lstStyle/>
          <a:p>
            <a:r>
              <a:rPr lang="en-US" dirty="0"/>
              <a:t>13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B66B87-6B2E-4215-A129-4E357AF774B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FEB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FCEE8C0-E132-4F6F-9CC1-3E4333FDFCD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4561021" y="5938680"/>
            <a:ext cx="665162" cy="268288"/>
          </a:xfrm>
        </p:spPr>
        <p:txBody>
          <a:bodyPr/>
          <a:lstStyle/>
          <a:p>
            <a:endParaRPr lang="en-US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C1A8A5C-C375-418A-9E0E-84818EA4137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TUE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1B85920C-D9FB-4DD8-B4EE-F8B6AE9310F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WED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F5F336B5-3E21-4D12-993F-0440993EA16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THU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7B45CAC7-1864-4873-BDAD-4A258019A67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FRI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879BD824-0C01-4B46-AAA2-AE55FB4955C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MON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2BCE7359-99A2-41F7-9F18-090513CE2AE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TUE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979F74B3-A26E-4E34-84FD-FBADF1A4CA0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WED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7F298655-24A4-48FC-A5B4-093ED03613A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THU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E755B2F4-D62F-48B1-97C9-5DB53E6297D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FRI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7F8CA8C-8A1C-4496-806D-62446AE7087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4504299" y="6341112"/>
            <a:ext cx="665162" cy="268288"/>
          </a:xfrm>
        </p:spPr>
        <p:txBody>
          <a:bodyPr/>
          <a:lstStyle/>
          <a:p>
            <a:endParaRPr lang="en-US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B36900E1-3822-44B6-A09C-FD072838E67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3895859" y="6386282"/>
            <a:ext cx="665162" cy="268288"/>
          </a:xfrm>
        </p:spPr>
        <p:txBody>
          <a:bodyPr/>
          <a:lstStyle/>
          <a:p>
            <a:endParaRPr lang="en-US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730C4667-B534-4FD9-8750-A6810429DA2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B6A1B41-8650-4FAD-B6EE-9C3489FBA9D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4966972" y="7240959"/>
            <a:ext cx="665162" cy="2682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44E28120-4C19-45F2-BDD9-515B87B52714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P1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831A12F5-2C55-4D83-A2A8-52CE6F2EC83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P2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A657AFF0-5602-4CE5-A688-32AEAAFDCDA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P3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DFF1298-6DED-4499-BFB6-6D91EBF13E0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4673278" y="234213"/>
            <a:ext cx="958856" cy="55110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271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DE34994-5235-424D-B029-DB3138A987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5E06C4-AE57-4BAA-BA0B-63E07B24D4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C89B67-DA61-479D-A97F-E0841AF7432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173</Words>
  <Application>Microsoft Office PowerPoint</Application>
  <PresentationFormat>Widescreen</PresentationFormat>
  <Paragraphs>108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Garamond</vt:lpstr>
      <vt:lpstr>Organic</vt:lpstr>
      <vt:lpstr>Product Roadmap Title</vt:lpstr>
      <vt:lpstr>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2020-02-14T08:32:42Z</dcterms:created>
  <dcterms:modified xsi:type="dcterms:W3CDTF">2020-02-14T09:30:41Z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