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9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D9D2-8BEF-463D-7174-80BAE1A16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D153A-35AF-7BBB-9399-0FF0E81C1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3FA2A-E486-D3E4-30DB-25C8086F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8E6E-883C-4AB1-90CD-FB265DBC80B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A7A95-51E8-E533-EE1A-A20ADD2C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62B04-BF61-2E7B-36AC-8B1768C3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1AB6-C799-4BE4-9778-62EA31C6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8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A648-184C-F301-DDFD-522A0446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76E93-710E-6138-0D1A-7B54A4445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65A7C-454C-ED15-A63D-F882827C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8E6E-883C-4AB1-90CD-FB265DBC80B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24423-B13E-EA99-89F4-E6FB1D3A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5FD04-DFDA-65D7-B538-06EC56C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1AB6-C799-4BE4-9778-62EA31C6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0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AA76B-5E70-A0BA-90F1-1C949D243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309C2-0D66-A6D3-BD9D-B81064377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33E3A-872C-E522-8F25-B159CDA2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8E6E-883C-4AB1-90CD-FB265DBC80B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1AE5-BBAB-6081-8460-5B056760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99A6C-191E-DC28-B2A8-DCFF1CA6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1AB6-C799-4BE4-9778-62EA31C6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9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C90B-218B-6B37-B47A-A2241007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01FCD-A5DD-2F43-0C74-2AEAF0E4C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137CE-E54C-1523-FA3C-A28DB398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8E6E-883C-4AB1-90CD-FB265DBC80B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5C518-B240-C7AD-698C-ABCA569A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9B0C9-67D7-D571-2339-97797A77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1AB6-C799-4BE4-9778-62EA31C6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4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F69A-C08A-A88C-0748-BFF8035D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68FA2-B98F-A8AD-2CC3-CBF67C36A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B76F6-CA36-F6F1-2FEC-9350E398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8E6E-883C-4AB1-90CD-FB265DBC80B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54D03-9BB9-6F6F-08B6-F4F94FA6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9F63-6231-384E-C921-1A08C93B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1AB6-C799-4BE4-9778-62EA31C6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1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0894-A870-DABD-771B-4CC285A0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C07F4-45AD-1DA4-81AA-0EB79251E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55A5C-FDCD-AC4E-C531-AE2A95C61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EF187-B07A-C16A-1143-CFAE6D5E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8E6E-883C-4AB1-90CD-FB265DBC80B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27BC0-578E-83B9-B15E-4F09DF0F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68E50-3DEF-9404-064C-847FA012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1AB6-C799-4BE4-9778-62EA31C6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1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ED3E-D23D-8FB2-6D40-88290CC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F692-1BEE-315F-B23D-27007F91C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9A7BF-7A94-49DF-1F82-66CD46E64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B45AE-E7D2-FE74-7C9A-2F0FECD63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686A6-234E-4643-E909-84CA4D62C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B2AC7-3A9D-544F-E343-6E6E1265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8E6E-883C-4AB1-90CD-FB265DBC80B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6A18A-FC44-B55E-1272-CB285045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3CAA5-CC14-CE89-CB29-7ABAB543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1AB6-C799-4BE4-9778-62EA31C6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5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B5F5-AA39-BC38-1829-CC978C2C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1244F-A7B1-833E-FB1A-9319F9B2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8E6E-883C-4AB1-90CD-FB265DBC80B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3D547-7692-B058-38A9-251297F2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4F00A-3AFF-5983-BCCF-91FBC182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1AB6-C799-4BE4-9778-62EA31C6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B15BF-37BD-88FD-E903-AEFE5F23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8E6E-883C-4AB1-90CD-FB265DBC80B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488A2-975B-764A-2735-A7FE7FD3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79B53-F695-E853-BB47-24D362BB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1AB6-C799-4BE4-9778-62EA31C6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8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D415-3CE9-5012-8710-A2AE7E6D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38EA4-F6D0-116D-7F86-2FEB8570D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5252A-9DC9-3EED-5FB4-A03BAE7ED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CB4B2-2D7A-33F1-D9E2-59EB10DD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8E6E-883C-4AB1-90CD-FB265DBC80B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1C3BF-B88A-0DEA-9113-9475B726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33E5-6DD6-51DD-843D-86BAF0D9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1AB6-C799-4BE4-9778-62EA31C6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0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7A13-B7B1-E86C-E53B-8BA66159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83DBD5-E9DF-3BF2-B85E-FC2B7AF69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DB00A-B5EE-F635-DA5A-FE28610D7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C78C2-3796-C9BF-B9E2-2CA54C1A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8E6E-883C-4AB1-90CD-FB265DBC80B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81285-FE4F-165C-FFBC-20B9BDEE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168D-EAAD-3EB8-EC61-E9539C4C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1AB6-C799-4BE4-9778-62EA31C6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7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D3E9A-AFC2-D857-BDDA-B5949951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640FA-6BE0-D6DE-044F-D1CDBBDB9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0B297-E87A-35C4-853F-A28A69556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8E6E-883C-4AB1-90CD-FB265DBC80B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0759C-DB9B-0425-6EDB-A74572E35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39803-6C8D-1CF2-D818-FB7BEF0AE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81AB6-C799-4BE4-9778-62EA31C6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6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95CB-901E-0D15-9DFA-5BF00D1E1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multivariate linear regression?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1C02-C3B6-803B-642D-668190A62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is a way of modeling growth or decline of a phenomena.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7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AE3D-61DE-9BC9-BBFE-C4EBB0AC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we use this linear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E89E5-8633-85F3-3AF9-E66CC92BC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thought a multivariate linear regression would do a good job modeling health insurance costs for smokers.</a:t>
            </a:r>
          </a:p>
          <a:p>
            <a:r>
              <a:rPr lang="en-US" dirty="0"/>
              <a:t>From there we could use this model as a “data driven” method to inform people to stop smoking, make healthy decisions about their body, and teach their children to never start using tobacco and smoke anything.</a:t>
            </a:r>
          </a:p>
        </p:txBody>
      </p:sp>
    </p:spTree>
    <p:extLst>
      <p:ext uri="{BB962C8B-B14F-4D97-AF65-F5344CB8AC3E}">
        <p14:creationId xmlns:p14="http://schemas.microsoft.com/office/powerpoint/2010/main" val="170310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7E43-2488-ED5B-FA41-3F8C4B24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build the multivariant linear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BA59-415F-9B70-10E0-79BC9156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this dataset on Kaggle and it had age, </a:t>
            </a:r>
            <a:r>
              <a:rPr lang="en-US" dirty="0" err="1"/>
              <a:t>bmi</a:t>
            </a:r>
            <a:r>
              <a:rPr lang="en-US" dirty="0"/>
              <a:t>, and number of children for all fifty of the united states </a:t>
            </a:r>
          </a:p>
          <a:p>
            <a:r>
              <a:rPr lang="en-US" dirty="0"/>
              <a:t>We built a relational database in </a:t>
            </a:r>
            <a:r>
              <a:rPr lang="en-US" dirty="0" err="1"/>
              <a:t>postgre</a:t>
            </a:r>
            <a:r>
              <a:rPr lang="en-US" dirty="0"/>
              <a:t> SQL to hold the data from </a:t>
            </a:r>
            <a:r>
              <a:rPr lang="en-US" dirty="0" err="1"/>
              <a:t>kaggel</a:t>
            </a:r>
            <a:r>
              <a:rPr lang="en-US" dirty="0"/>
              <a:t> in a persistence location. </a:t>
            </a:r>
          </a:p>
          <a:p>
            <a:r>
              <a:rPr lang="en-US" dirty="0"/>
              <a:t>Then we used </a:t>
            </a:r>
            <a:r>
              <a:rPr lang="en-US" dirty="0" err="1"/>
              <a:t>jupyter</a:t>
            </a:r>
            <a:r>
              <a:rPr lang="en-US" dirty="0"/>
              <a:t> notebook to use a supervised Machine learning algorithm within a multivariant linear regression to predict our future health care costs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0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1263-10D0-8995-E670-4853B0DA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Corey will demonstrate the notebook and show the R2 and future cost predictions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0CB975-6D25-1461-CB3B-868EAB293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576" y="1825625"/>
            <a:ext cx="9492017" cy="4351338"/>
          </a:xfrm>
        </p:spPr>
      </p:pic>
    </p:spTree>
    <p:extLst>
      <p:ext uri="{BB962C8B-B14F-4D97-AF65-F5344CB8AC3E}">
        <p14:creationId xmlns:p14="http://schemas.microsoft.com/office/powerpoint/2010/main" val="429258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176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What is a multivariate linear regression?</vt:lpstr>
      <vt:lpstr>Why did we use this linear regression?</vt:lpstr>
      <vt:lpstr>How did we build the multivariant linear regression?</vt:lpstr>
      <vt:lpstr>Corey will demonstrate the notebook and show the R2 and future cost predictions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multivariate linear regression?</dc:title>
  <dc:creator>Corey Monsma</dc:creator>
  <cp:lastModifiedBy>Corey Monsma</cp:lastModifiedBy>
  <cp:revision>1</cp:revision>
  <dcterms:created xsi:type="dcterms:W3CDTF">2023-08-31T22:34:18Z</dcterms:created>
  <dcterms:modified xsi:type="dcterms:W3CDTF">2023-09-01T00:15:59Z</dcterms:modified>
</cp:coreProperties>
</file>