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73885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r>
              <a:rPr lang="ko-KR" altLang="en-US" dirty="0" err="1"/>
              <a:t>심플홈페이지</a:t>
            </a:r>
            <a:r>
              <a:rPr lang="ko-KR" altLang="en-US" dirty="0"/>
              <a:t> 생성하고 프로젝트 </a:t>
            </a:r>
            <a:r>
              <a:rPr lang="en-US" altLang="ko-KR" dirty="0"/>
              <a:t>Git</a:t>
            </a:r>
            <a:r>
              <a:rPr lang="ko-KR" altLang="en-US" dirty="0"/>
              <a:t>연동하기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MVC</a:t>
            </a:r>
            <a:r>
              <a:rPr lang="ko-KR" altLang="en-US" dirty="0"/>
              <a:t>패턴 설명하기</a:t>
            </a:r>
            <a:endParaRPr lang="en-US" altLang="ko-KR" dirty="0"/>
          </a:p>
          <a:p>
            <a:pPr marL="342900" indent="-342900">
              <a:buFontTx/>
              <a:buAutoNum type="arabicPeriod" startAt="3"/>
            </a:pPr>
            <a:r>
              <a:rPr lang="en-US" altLang="ko-KR" dirty="0"/>
              <a:t>CRUD</a:t>
            </a:r>
            <a:r>
              <a:rPr lang="ko-KR" altLang="en-US" dirty="0"/>
              <a:t>설명하기</a:t>
            </a:r>
            <a:endParaRPr lang="en-US" altLang="ko-KR" dirty="0"/>
          </a:p>
          <a:p>
            <a:pPr marL="342900" indent="-342900">
              <a:buFontTx/>
              <a:buAutoNum type="arabicPeriod" startAt="3"/>
            </a:pPr>
            <a:r>
              <a:rPr lang="en-US" altLang="ko-KR" dirty="0"/>
              <a:t>TEMP </a:t>
            </a:r>
            <a:r>
              <a:rPr lang="en-US" altLang="ko-KR" dirty="0" err="1"/>
              <a:t>ibatis</a:t>
            </a:r>
            <a:r>
              <a:rPr lang="ko-KR" altLang="en-US" dirty="0"/>
              <a:t>로 작업해서 호출해보기</a:t>
            </a:r>
            <a:r>
              <a:rPr lang="en-US" altLang="ko-KR" dirty="0"/>
              <a:t>(TEMP)</a:t>
            </a:r>
          </a:p>
          <a:p>
            <a:pPr marL="342900" indent="-342900">
              <a:buFontTx/>
              <a:buAutoNum type="arabicPeriod" startAt="3"/>
            </a:pPr>
            <a:r>
              <a:rPr lang="en-US" altLang="ko-KR" dirty="0"/>
              <a:t>mapper.xml </a:t>
            </a:r>
            <a:r>
              <a:rPr lang="ko-KR" altLang="en-US" dirty="0"/>
              <a:t>추가하기</a:t>
            </a:r>
            <a:endParaRPr lang="en-US" altLang="ko-KR" dirty="0"/>
          </a:p>
          <a:p>
            <a:pPr marL="342900" indent="-342900">
              <a:buFontTx/>
              <a:buAutoNum type="arabicPeriod" startAt="3"/>
            </a:pPr>
            <a:r>
              <a:rPr lang="en-US" altLang="ko-KR" dirty="0"/>
              <a:t>TEMP CRUD </a:t>
            </a:r>
            <a:r>
              <a:rPr lang="ko-KR" altLang="en-US" dirty="0" err="1"/>
              <a:t>만들어보기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context-datasource.xml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915C0-FE21-4F6D-A21F-F85A8336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818206"/>
            <a:ext cx="6961905" cy="45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DEF76-B547-4A42-B72D-5CD8A0C1E6AB}"/>
              </a:ext>
            </a:extLst>
          </p:cNvPr>
          <p:cNvSpPr txBox="1"/>
          <p:nvPr/>
        </p:nvSpPr>
        <p:spPr>
          <a:xfrm>
            <a:off x="311691" y="557275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부분만 빼고 다 삭제처리</a:t>
            </a:r>
          </a:p>
        </p:txBody>
      </p:sp>
    </p:spTree>
    <p:extLst>
      <p:ext uri="{BB962C8B-B14F-4D97-AF65-F5344CB8AC3E}">
        <p14:creationId xmlns:p14="http://schemas.microsoft.com/office/powerpoint/2010/main" val="173800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2E387-8EC2-484E-ACAE-4358A3AC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3" y="606516"/>
            <a:ext cx="8190476" cy="48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E8CE9B-6C35-4C98-81B5-F5C086BDD6FD}"/>
              </a:ext>
            </a:extLst>
          </p:cNvPr>
          <p:cNvSpPr/>
          <p:nvPr/>
        </p:nvSpPr>
        <p:spPr>
          <a:xfrm>
            <a:off x="2187019" y="4600280"/>
            <a:ext cx="1338606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EEC0-8B27-4EFC-AD10-B8D729AB1EF9}"/>
              </a:ext>
            </a:extLst>
          </p:cNvPr>
          <p:cNvSpPr txBox="1"/>
          <p:nvPr/>
        </p:nvSpPr>
        <p:spPr>
          <a:xfrm>
            <a:off x="314390" y="5600706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</a:t>
            </a:r>
            <a:r>
              <a:rPr lang="ko-KR" altLang="en-US" dirty="0"/>
              <a:t>로 생성 및 그 외 내용 삭제하기</a:t>
            </a:r>
          </a:p>
        </p:txBody>
      </p:sp>
    </p:spTree>
    <p:extLst>
      <p:ext uri="{BB962C8B-B14F-4D97-AF65-F5344CB8AC3E}">
        <p14:creationId xmlns:p14="http://schemas.microsoft.com/office/powerpoint/2010/main" val="362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A191C6-C4C2-4799-B1BD-706D5603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707" y="237184"/>
            <a:ext cx="4209788" cy="63960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D49E-32B5-4E3A-8A99-109EEE751C02}"/>
              </a:ext>
            </a:extLst>
          </p:cNvPr>
          <p:cNvSpPr/>
          <p:nvPr/>
        </p:nvSpPr>
        <p:spPr>
          <a:xfrm>
            <a:off x="2896414" y="237184"/>
            <a:ext cx="2985911" cy="82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8C52E-FFC4-4FBE-BCA6-03D711534A97}"/>
              </a:ext>
            </a:extLst>
          </p:cNvPr>
          <p:cNvSpPr/>
          <p:nvPr/>
        </p:nvSpPr>
        <p:spPr>
          <a:xfrm>
            <a:off x="2896414" y="5120269"/>
            <a:ext cx="2985911" cy="151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E48-15AC-4D50-A9F7-3D8FF5028027}"/>
              </a:ext>
            </a:extLst>
          </p:cNvPr>
          <p:cNvSpPr txBox="1"/>
          <p:nvPr/>
        </p:nvSpPr>
        <p:spPr>
          <a:xfrm>
            <a:off x="7403318" y="46494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해당부분 주석풀기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311691" y="237184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1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8B20-BFA2-42C9-A882-37BEA2FDC641}"/>
              </a:ext>
            </a:extLst>
          </p:cNvPr>
          <p:cNvSpPr/>
          <p:nvPr/>
        </p:nvSpPr>
        <p:spPr>
          <a:xfrm>
            <a:off x="615883" y="1674674"/>
            <a:ext cx="101966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&lt;Resource name="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homepageDB</a:t>
            </a:r>
            <a:r>
              <a:rPr lang="en-US" altLang="ko-KR" dirty="0"/>
              <a:t>" auth="Container"  type="</a:t>
            </a:r>
            <a:r>
              <a:rPr lang="en-US" altLang="ko-KR" dirty="0" err="1"/>
              <a:t>javax.sql.DataSource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		  </a:t>
            </a:r>
            <a:r>
              <a:rPr lang="en-US" altLang="ko-KR" dirty="0" err="1"/>
              <a:t>driverClassName</a:t>
            </a:r>
            <a:r>
              <a:rPr lang="en-US" altLang="ko-KR" dirty="0"/>
              <a:t>="</a:t>
            </a:r>
            <a:r>
              <a:rPr lang="en-US" altLang="ko-KR" dirty="0" err="1"/>
              <a:t>com.mysql.jdbc.Driver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url</a:t>
            </a:r>
            <a:r>
              <a:rPr lang="en-US" altLang="ko-KR" dirty="0"/>
              <a:t>="</a:t>
            </a:r>
            <a:r>
              <a:rPr lang="en-US" altLang="ko-KR" dirty="0" err="1"/>
              <a:t>jdbc:mysql</a:t>
            </a:r>
            <a:r>
              <a:rPr lang="en-US" altLang="ko-KR" dirty="0"/>
              <a:t>://gne.edueum.com:3316/</a:t>
            </a:r>
            <a:r>
              <a:rPr lang="en-US" altLang="ko-KR" dirty="0" err="1"/>
              <a:t>homepage_db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username="</a:t>
            </a:r>
            <a:r>
              <a:rPr lang="en-US" altLang="ko-KR" dirty="0" err="1"/>
              <a:t>homepage_user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password="</a:t>
            </a:r>
            <a:r>
              <a:rPr lang="en-US" altLang="ko-KR" dirty="0" err="1"/>
              <a:t>homepage_pass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maxActive</a:t>
            </a:r>
            <a:r>
              <a:rPr lang="en-US" altLang="ko-KR" dirty="0"/>
              <a:t>="8" </a:t>
            </a:r>
            <a:r>
              <a:rPr lang="en-US" altLang="ko-KR" dirty="0" err="1"/>
              <a:t>maxIdle</a:t>
            </a:r>
            <a:r>
              <a:rPr lang="en-US" altLang="ko-KR" dirty="0"/>
              <a:t>="8" </a:t>
            </a:r>
            <a:r>
              <a:rPr lang="en-US" altLang="ko-KR" dirty="0" err="1"/>
              <a:t>maxWait</a:t>
            </a:r>
            <a:r>
              <a:rPr lang="en-US" altLang="ko-KR" dirty="0"/>
              <a:t>="-1" 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134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21</cp:revision>
  <dcterms:created xsi:type="dcterms:W3CDTF">2021-08-24T13:50:50Z</dcterms:created>
  <dcterms:modified xsi:type="dcterms:W3CDTF">2022-03-29T14:26:07Z</dcterms:modified>
</cp:coreProperties>
</file>