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A84398-F0BD-4176-BF2B-2D1F3A75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29" y="452534"/>
            <a:ext cx="7077075" cy="3657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824C61-D21E-4904-B4D7-EE9226BD1D87}"/>
              </a:ext>
            </a:extLst>
          </p:cNvPr>
          <p:cNvSpPr/>
          <p:nvPr/>
        </p:nvSpPr>
        <p:spPr>
          <a:xfrm>
            <a:off x="383429" y="1446245"/>
            <a:ext cx="4263216" cy="961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6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BFC21C-18D4-49D4-AEBF-A1EF0E519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79" y="215381"/>
            <a:ext cx="7124700" cy="403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90B22D-3F05-499F-AD58-6D7764637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73" y="4136668"/>
            <a:ext cx="76295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3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C4A190-52A0-4DDF-9AC6-1D9541698E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"/>
          <a:stretch/>
        </p:blipFill>
        <p:spPr>
          <a:xfrm>
            <a:off x="363894" y="382944"/>
            <a:ext cx="6232849" cy="36277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9F07C9-C4D5-4A13-A214-D051176D0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4" y="3876869"/>
            <a:ext cx="7287208" cy="29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4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8284EB-BE6B-4B8F-B0B6-AAF00EEBD818}"/>
              </a:ext>
            </a:extLst>
          </p:cNvPr>
          <p:cNvSpPr txBox="1"/>
          <p:nvPr/>
        </p:nvSpPr>
        <p:spPr>
          <a:xfrm>
            <a:off x="587829" y="57849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JNDI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1D43CB-EE3E-4809-AAD0-271448BF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244373"/>
            <a:ext cx="86772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3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1004D-A750-455B-9466-16168FC43EFA}"/>
              </a:ext>
            </a:extLst>
          </p:cNvPr>
          <p:cNvSpPr/>
          <p:nvPr/>
        </p:nvSpPr>
        <p:spPr>
          <a:xfrm>
            <a:off x="416768" y="152725"/>
            <a:ext cx="1048138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LETTEMP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TEMP_ID 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TEMP_VAL   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endParaRPr lang="sv-SE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LETTEMP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(TEMP_ID)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LETTEMP COMMENT 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임시데이터저장소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LETTEMP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TEMP_ID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TEMP_ID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임시데이터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LETTEMP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TEMP_VAL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TEMP_VAL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임시데이터값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’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ko-KR" dirty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r>
              <a:rPr lang="en-US" altLang="ko-KR" dirty="0"/>
              <a:t>ALTER TABLE </a:t>
            </a:r>
            <a:r>
              <a:rPr lang="en-US" altLang="ko-KR" dirty="0" err="1"/>
              <a:t>lettemp</a:t>
            </a:r>
            <a:endParaRPr lang="en-US" altLang="ko-KR" dirty="0"/>
          </a:p>
          <a:p>
            <a:r>
              <a:rPr lang="en-US" altLang="ko-KR" dirty="0"/>
              <a:t> CHANGE TEMP_ID </a:t>
            </a:r>
            <a:r>
              <a:rPr lang="en-US" altLang="ko-KR" dirty="0" err="1"/>
              <a:t>TEMP_ID</a:t>
            </a:r>
            <a:r>
              <a:rPr lang="en-US" altLang="ko-KR" dirty="0"/>
              <a:t> </a:t>
            </a:r>
            <a:r>
              <a:rPr lang="en-US" altLang="ko-KR" b="1" dirty="0"/>
              <a:t>INT</a:t>
            </a:r>
            <a:r>
              <a:rPr lang="en-US" altLang="ko-KR" dirty="0"/>
              <a:t>(</a:t>
            </a:r>
            <a:r>
              <a:rPr lang="en-US" altLang="ko-KR" b="1" dirty="0"/>
              <a:t>11</a:t>
            </a:r>
            <a:r>
              <a:rPr lang="en-US" altLang="ko-KR" dirty="0"/>
              <a:t>) AUTO_INCREMENT NOT NULL COMMENT '</a:t>
            </a:r>
            <a:r>
              <a:rPr lang="ko-KR" altLang="en-US" dirty="0"/>
              <a:t>임시데이터</a:t>
            </a:r>
            <a:r>
              <a:rPr lang="en-US" altLang="ko-KR" dirty="0"/>
              <a:t>ID’;</a:t>
            </a:r>
          </a:p>
          <a:p>
            <a:endParaRPr lang="en-US" altLang="ko-KR" dirty="0"/>
          </a:p>
          <a:p>
            <a:r>
              <a:rPr lang="en-US" altLang="ko-KR" dirty="0"/>
              <a:t>INSERT INTO </a:t>
            </a:r>
            <a:r>
              <a:rPr lang="en-US" altLang="ko-KR" dirty="0" err="1"/>
              <a:t>lettemp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TEMP_VAL</a:t>
            </a:r>
          </a:p>
          <a:p>
            <a:r>
              <a:rPr lang="en-US" altLang="ko-KR" dirty="0"/>
              <a:t>) VALUES (</a:t>
            </a:r>
          </a:p>
          <a:p>
            <a:r>
              <a:rPr lang="en-US" altLang="ko-KR" dirty="0"/>
              <a:t>  'first'</a:t>
            </a:r>
          </a:p>
          <a:p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56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123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10</cp:revision>
  <dcterms:created xsi:type="dcterms:W3CDTF">2021-08-31T12:05:11Z</dcterms:created>
  <dcterms:modified xsi:type="dcterms:W3CDTF">2022-03-21T15:48:18Z</dcterms:modified>
</cp:coreProperties>
</file>