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57" r:id="rId8"/>
    <p:sldId id="260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Greve" userId="3fc85c26-25ae-49cd-bc80-05e822d3182e" providerId="ADAL" clId="{2EEBA52F-C555-42C7-B81E-35A189C595C4}"/>
    <pc:docChg chg="modSld">
      <pc:chgData name="Lasse Greve" userId="3fc85c26-25ae-49cd-bc80-05e822d3182e" providerId="ADAL" clId="{2EEBA52F-C555-42C7-B81E-35A189C595C4}" dt="2020-10-22T06:52:42.361" v="122" actId="20577"/>
      <pc:docMkLst>
        <pc:docMk/>
      </pc:docMkLst>
      <pc:sldChg chg="modSp">
        <pc:chgData name="Lasse Greve" userId="3fc85c26-25ae-49cd-bc80-05e822d3182e" providerId="ADAL" clId="{2EEBA52F-C555-42C7-B81E-35A189C595C4}" dt="2020-10-22T06:52:42.361" v="122" actId="20577"/>
        <pc:sldMkLst>
          <pc:docMk/>
          <pc:sldMk cId="1290299292" sldId="259"/>
        </pc:sldMkLst>
        <pc:spChg chg="mod">
          <ac:chgData name="Lasse Greve" userId="3fc85c26-25ae-49cd-bc80-05e822d3182e" providerId="ADAL" clId="{2EEBA52F-C555-42C7-B81E-35A189C595C4}" dt="2020-10-22T06:52:42.361" v="122" actId="20577"/>
          <ac:spMkLst>
            <pc:docMk/>
            <pc:sldMk cId="1290299292" sldId="259"/>
            <ac:spMk id="3" creationId="{6177AE05-ECF7-426B-AEF7-854E29FDB01C}"/>
          </ac:spMkLst>
        </pc:spChg>
      </pc:sldChg>
      <pc:sldChg chg="modSp">
        <pc:chgData name="Lasse Greve" userId="3fc85c26-25ae-49cd-bc80-05e822d3182e" providerId="ADAL" clId="{2EEBA52F-C555-42C7-B81E-35A189C595C4}" dt="2020-10-21T19:49:08.253" v="70" actId="20577"/>
        <pc:sldMkLst>
          <pc:docMk/>
          <pc:sldMk cId="3470451853" sldId="261"/>
        </pc:sldMkLst>
        <pc:spChg chg="mod">
          <ac:chgData name="Lasse Greve" userId="3fc85c26-25ae-49cd-bc80-05e822d3182e" providerId="ADAL" clId="{2EEBA52F-C555-42C7-B81E-35A189C595C4}" dt="2020-10-21T19:49:08.253" v="70" actId="20577"/>
          <ac:spMkLst>
            <pc:docMk/>
            <pc:sldMk cId="3470451853" sldId="261"/>
            <ac:spMk id="3" creationId="{EF1CC894-BF72-48D5-A7B4-67442D103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EDB1B-A361-458E-8180-9482F5F3A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765FFF-CD53-4B74-981F-AFB2463B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5CE39A-C99D-4279-BFDA-6026700D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18BCD3-EB30-423E-8B99-759EA4C9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9CA2EC-A7ED-4FF4-A35E-C1FCFB5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26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099F9-A852-419F-8C5E-1B3DC814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D136DC5-ED65-4502-8EE1-A87C1BA2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FD1C27-F266-4BFE-B64E-FBBFAE43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8EB2E3-F759-4D48-B4D0-4B3CABD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C64027-F3E2-4648-8D50-E2A1E65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250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E495C79-1DAB-4209-A167-C00A321A0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B06142-CEB2-4215-B123-EF357276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61DB0F-EE2F-41A6-A1FB-02958EC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6834F6-A6B8-4225-9D47-2165CAD5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A5617E-1CCE-4E55-AAD0-B9BE567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32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80C6-67E9-4D1E-B8FD-47950060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574B17-353D-43B4-BAC1-9F2EE776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F1A4FF-E96C-4D59-AF9C-AEDA0D39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42A2E8-BA78-48CE-A02A-81225A38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1D8801-0D94-4D9B-B64E-1281ABA2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69129-EE95-4D6D-8380-61011BB6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B227A4-4C89-43D6-8569-5C490D69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3B5FFF-D796-4737-B56A-0ECE549A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84D71B-9FEC-4C35-87E2-9E0AB064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67B447-FD79-4D41-A005-1FAD4C2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47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CFBAC-810F-4764-B153-78B23F17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14D157-7BE3-4C9E-B3E8-7DB13536C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B59CC23-1076-4BFB-A98C-CC50A2D2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26F6CC6-952B-4924-A425-C34A104E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85076B1-CD95-4689-8DBB-988E9DA0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8BB892-4146-4007-AF24-1308A95B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0BAEF-B6EC-41B1-8D60-86A15F40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A76A0A-385A-494A-8124-534B2F9E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58C454-384F-421C-9FCB-1C24F07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12CE4A8-402E-4757-870A-754ACA2A5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7FEC311-9683-47BC-90E3-7722C32DC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F53B90-7752-4D53-B387-F115341E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BAA0ED5-6205-491E-8016-F476D1E9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A3902E-4E1B-4AA2-9CB3-88E8AEF8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730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6F8F7-7B17-4E18-BE92-111F6E3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3521D77-2B0D-4CB4-BAF1-CA16C550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74673F4-A9F4-4270-99B7-11C9D0CE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50250D6-173B-4E86-A4D5-726B871F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35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4754C1-99B5-4E37-9ECE-4BBF1F7C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89E56DD-AD71-4791-B998-14BA1DA9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4CDFD5F-79EE-4578-9175-4638F707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85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19BF0-8BF8-49F8-A3B6-50436B5F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1FFEE5-591A-495C-9923-D49B1CE8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39778EB-76C2-43AA-B157-6A291CDF8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77A1C3-D9FA-4D98-856D-12CC4047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EDB1189-B3F4-4018-9D04-17AFA15B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96DEC47-621D-4D2E-B37C-E0EC5001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269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C535C-B340-4E2A-A290-36BE7E11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735AE48-A8F6-4A25-A956-BC5D9E07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93237C-2A88-4878-AB09-8BB02D23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C3CC2E-F5F3-4631-8959-C422F11B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3EE25BA-4CBD-4EB3-A0BE-4BD7FD1E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30CC17-CB3F-49EB-83FC-3FFC1B06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95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8C94583-B9CA-4009-AF5F-6BFED6ED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DA0A80C-1B79-4E84-89B8-E37AF14C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0CBA4F-EAD4-4752-96AF-D4CB3A5A6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EF19-E689-4980-AB19-B123AA22410F}" type="datetimeFigureOut">
              <a:rPr lang="da-DK" smtClean="0"/>
              <a:t>22-10-2020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97328D-6383-462F-9B27-F216675C2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E944EC-1790-438A-A78E-223F2513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4CE7-9EC1-4F72-B8FF-AEEDE48470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740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sunrise-sunset.org/json?lat=56.126211&amp;lng=9.165724&amp;date=to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664CB-40ED-455B-8135-0807A4C26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IOT to </a:t>
            </a:r>
            <a:r>
              <a:rPr lang="da-DK" dirty="0" err="1"/>
              <a:t>controle</a:t>
            </a:r>
            <a:r>
              <a:rPr lang="da-DK" dirty="0"/>
              <a:t> </a:t>
            </a:r>
            <a:r>
              <a:rPr lang="da-DK" dirty="0" err="1"/>
              <a:t>HenHouse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A06CD7E-F904-4B44-93E8-92473BB45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Lasse Greve Rasmussen</a:t>
            </a:r>
          </a:p>
        </p:txBody>
      </p:sp>
    </p:spTree>
    <p:extLst>
      <p:ext uri="{BB962C8B-B14F-4D97-AF65-F5344CB8AC3E}">
        <p14:creationId xmlns:p14="http://schemas.microsoft.com/office/powerpoint/2010/main" val="67928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2B46-7086-451B-9EBA-5C1B3F57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Requirements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12FFFC-3E57-4BE7-8456-CCFC5A50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system must </a:t>
            </a:r>
            <a:r>
              <a:rPr lang="da-DK" dirty="0" err="1"/>
              <a:t>collect</a:t>
            </a:r>
            <a:r>
              <a:rPr lang="da-DK" dirty="0"/>
              <a:t> data of </a:t>
            </a:r>
            <a:r>
              <a:rPr lang="da-DK" dirty="0" err="1"/>
              <a:t>sunrise</a:t>
            </a:r>
            <a:r>
              <a:rPr lang="da-DK" dirty="0"/>
              <a:t> and </a:t>
            </a:r>
            <a:r>
              <a:rPr lang="da-DK" dirty="0" err="1"/>
              <a:t>sunset</a:t>
            </a:r>
            <a:r>
              <a:rPr lang="da-DK" dirty="0"/>
              <a:t> from an API on </a:t>
            </a:r>
            <a:r>
              <a:rPr lang="da-DK" dirty="0" err="1"/>
              <a:t>dayli</a:t>
            </a:r>
            <a:r>
              <a:rPr lang="da-DK" dirty="0"/>
              <a:t> basis</a:t>
            </a:r>
          </a:p>
          <a:p>
            <a:r>
              <a:rPr lang="da-DK" dirty="0"/>
              <a:t>The system must </a:t>
            </a:r>
            <a:r>
              <a:rPr lang="da-DK" dirty="0" err="1"/>
              <a:t>controle</a:t>
            </a:r>
            <a:r>
              <a:rPr lang="da-DK" dirty="0"/>
              <a:t> a </a:t>
            </a:r>
            <a:r>
              <a:rPr lang="da-DK" dirty="0" err="1"/>
              <a:t>servo</a:t>
            </a:r>
            <a:r>
              <a:rPr lang="da-DK" dirty="0"/>
              <a:t> to open and </a:t>
            </a:r>
            <a:r>
              <a:rPr lang="da-DK" dirty="0" err="1"/>
              <a:t>close</a:t>
            </a:r>
            <a:r>
              <a:rPr lang="da-DK" dirty="0"/>
              <a:t> the gate</a:t>
            </a:r>
          </a:p>
          <a:p>
            <a:r>
              <a:rPr lang="da-DK" dirty="0" err="1"/>
              <a:t>When</a:t>
            </a:r>
            <a:r>
              <a:rPr lang="da-DK" dirty="0"/>
              <a:t> the time of </a:t>
            </a:r>
            <a:r>
              <a:rPr lang="da-DK" dirty="0" err="1"/>
              <a:t>sunset</a:t>
            </a:r>
            <a:r>
              <a:rPr lang="da-DK" dirty="0"/>
              <a:t> is </a:t>
            </a:r>
            <a:r>
              <a:rPr lang="da-DK" dirty="0" err="1"/>
              <a:t>reached</a:t>
            </a:r>
            <a:r>
              <a:rPr lang="da-DK" dirty="0"/>
              <a:t>, the gate must </a:t>
            </a:r>
            <a:r>
              <a:rPr lang="da-DK" dirty="0" err="1"/>
              <a:t>close</a:t>
            </a:r>
            <a:endParaRPr lang="da-DK" dirty="0"/>
          </a:p>
          <a:p>
            <a:r>
              <a:rPr lang="da-DK" dirty="0" err="1"/>
              <a:t>When</a:t>
            </a:r>
            <a:r>
              <a:rPr lang="da-DK" dirty="0"/>
              <a:t> the time of </a:t>
            </a:r>
            <a:r>
              <a:rPr lang="da-DK" dirty="0" err="1"/>
              <a:t>sunrise</a:t>
            </a:r>
            <a:r>
              <a:rPr lang="da-DK" dirty="0"/>
              <a:t> is </a:t>
            </a:r>
            <a:r>
              <a:rPr lang="da-DK" dirty="0" err="1"/>
              <a:t>reached</a:t>
            </a:r>
            <a:r>
              <a:rPr lang="da-DK" dirty="0"/>
              <a:t>, the gate must open</a:t>
            </a:r>
          </a:p>
          <a:p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 to </a:t>
            </a:r>
            <a:r>
              <a:rPr lang="da-DK" dirty="0" err="1"/>
              <a:t>proceed</a:t>
            </a:r>
            <a:r>
              <a:rPr lang="da-DK" dirty="0"/>
              <a:t> the system </a:t>
            </a:r>
            <a:r>
              <a:rPr lang="da-DK" dirty="0" err="1"/>
              <a:t>should</a:t>
            </a:r>
            <a:r>
              <a:rPr lang="da-DK" dirty="0"/>
              <a:t> go to </a:t>
            </a:r>
            <a:r>
              <a:rPr lang="da-DK" dirty="0" err="1"/>
              <a:t>sleep</a:t>
            </a:r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sunrise</a:t>
            </a:r>
            <a:r>
              <a:rPr lang="da-DK" dirty="0"/>
              <a:t> and </a:t>
            </a:r>
            <a:r>
              <a:rPr lang="da-DK" dirty="0" err="1"/>
              <a:t>sunset</a:t>
            </a:r>
            <a:r>
              <a:rPr lang="da-DK" dirty="0"/>
              <a:t> </a:t>
            </a:r>
            <a:r>
              <a:rPr lang="da-DK" dirty="0" err="1"/>
              <a:t>isn’t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, the system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controlled</a:t>
            </a:r>
            <a:r>
              <a:rPr lang="da-DK" dirty="0"/>
              <a:t> by </a:t>
            </a:r>
            <a:r>
              <a:rPr lang="da-DK" dirty="0" err="1"/>
              <a:t>lightlevels</a:t>
            </a:r>
            <a:r>
              <a:rPr lang="da-DK" dirty="0"/>
              <a:t> </a:t>
            </a:r>
            <a:r>
              <a:rPr lang="da-DK" dirty="0" err="1"/>
              <a:t>meassured</a:t>
            </a:r>
            <a:r>
              <a:rPr lang="da-DK" dirty="0"/>
              <a:t> by a </a:t>
            </a:r>
            <a:r>
              <a:rPr lang="da-DK" dirty="0" err="1"/>
              <a:t>photoresistor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36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BF832-7D7B-4E8C-8F25-C5FFC80A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options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1CC894-BF72-48D5-A7B4-67442D10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system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driven by a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charged</a:t>
            </a:r>
            <a:r>
              <a:rPr lang="da-DK" dirty="0"/>
              <a:t> </a:t>
            </a:r>
            <a:r>
              <a:rPr lang="da-DK" dirty="0" err="1"/>
              <a:t>froma</a:t>
            </a:r>
            <a:r>
              <a:rPr lang="da-DK" dirty="0"/>
              <a:t> </a:t>
            </a:r>
            <a:r>
              <a:rPr lang="da-DK" dirty="0" err="1"/>
              <a:t>solacell</a:t>
            </a:r>
            <a:endParaRPr lang="da-DK" dirty="0"/>
          </a:p>
          <a:p>
            <a:r>
              <a:rPr lang="da-DK" dirty="0" err="1"/>
              <a:t>While</a:t>
            </a:r>
            <a:r>
              <a:rPr lang="da-DK" dirty="0"/>
              <a:t> the </a:t>
            </a:r>
            <a:r>
              <a:rPr lang="da-DK" dirty="0" err="1"/>
              <a:t>nights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long in wintertime,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on </a:t>
            </a:r>
            <a:r>
              <a:rPr lang="da-DK" dirty="0" err="1"/>
              <a:t>ligth</a:t>
            </a:r>
            <a:r>
              <a:rPr lang="da-DK" dirty="0"/>
              <a:t> in the </a:t>
            </a:r>
            <a:r>
              <a:rPr lang="da-DK" dirty="0" err="1"/>
              <a:t>Henhouse</a:t>
            </a:r>
            <a:r>
              <a:rPr lang="da-DK" dirty="0"/>
              <a:t> for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houers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sunset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4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F738-2DC6-40DB-8A8B-E2AE7A32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Activity Diagram of system-to-</a:t>
            </a:r>
            <a:r>
              <a:rPr lang="da-DK" dirty="0" err="1"/>
              <a:t>be</a:t>
            </a:r>
            <a:endParaRPr lang="da-DK" dirty="0"/>
          </a:p>
        </p:txBody>
      </p:sp>
      <p:pic>
        <p:nvPicPr>
          <p:cNvPr id="5" name="Pladsholder til indhold 4" descr="Et billede, der indeholder monitor, skærm, tv, kontrolelement&#10;&#10;Automatisk genereret beskrivelse">
            <a:extLst>
              <a:ext uri="{FF2B5EF4-FFF2-40B4-BE49-F238E27FC236}">
                <a16:creationId xmlns:a16="http://schemas.microsoft.com/office/drawing/2014/main" id="{ED86B643-E079-42F8-A5E8-3AF96096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64" y="1436304"/>
            <a:ext cx="7214671" cy="5056571"/>
          </a:xfrm>
        </p:spPr>
      </p:pic>
    </p:spTree>
    <p:extLst>
      <p:ext uri="{BB962C8B-B14F-4D97-AF65-F5344CB8AC3E}">
        <p14:creationId xmlns:p14="http://schemas.microsoft.com/office/powerpoint/2010/main" val="12513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2FE7A-D762-4EFB-ABBE-67C421F7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Status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6B8402-E855-4695-A400-7B8C37A3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5816"/>
          </a:xfrm>
        </p:spPr>
        <p:txBody>
          <a:bodyPr>
            <a:normAutofit fontScale="85000" lnSpcReduction="10000"/>
          </a:bodyPr>
          <a:lstStyle/>
          <a:p>
            <a:r>
              <a:rPr lang="da-DK" dirty="0"/>
              <a:t>Gate is </a:t>
            </a:r>
            <a:r>
              <a:rPr lang="da-DK" dirty="0" err="1"/>
              <a:t>controlled</a:t>
            </a:r>
            <a:r>
              <a:rPr lang="da-DK" dirty="0"/>
              <a:t> by Argon</a:t>
            </a:r>
          </a:p>
          <a:p>
            <a:r>
              <a:rPr lang="da-DK" dirty="0" err="1"/>
              <a:t>Ligthlevels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logget</a:t>
            </a:r>
          </a:p>
          <a:p>
            <a:endParaRPr lang="da-DK" dirty="0"/>
          </a:p>
          <a:p>
            <a:r>
              <a:rPr lang="da-DK" dirty="0"/>
              <a:t>API</a:t>
            </a:r>
            <a:endParaRPr lang="da-DK" dirty="0">
              <a:hlinkClick r:id="rId2"/>
            </a:endParaRP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https://api.sunrise-sunset.org/json?lat=56.126211&amp;lng=9.165724&amp;date=today</a:t>
            </a: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FD4E5FC-F444-486F-AB60-EF29E388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4" y="3922213"/>
            <a:ext cx="10553326" cy="98629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C79D2D5-06F7-4548-8BD1-8CA1A3C77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921" y="859971"/>
            <a:ext cx="3438977" cy="23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27C36-7B1F-4879-ACD4-DE370925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work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77AE05-ECF7-426B-AEF7-854E29FD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Energy </a:t>
            </a:r>
            <a:r>
              <a:rPr lang="da-DK" dirty="0" err="1"/>
              <a:t>demands</a:t>
            </a:r>
            <a:r>
              <a:rPr lang="da-DK" dirty="0"/>
              <a:t> and options</a:t>
            </a:r>
          </a:p>
          <a:p>
            <a:r>
              <a:rPr lang="da-DK" dirty="0"/>
              <a:t>Supply for </a:t>
            </a:r>
            <a:r>
              <a:rPr lang="da-DK" dirty="0" err="1"/>
              <a:t>servo</a:t>
            </a:r>
            <a:r>
              <a:rPr lang="da-DK" dirty="0"/>
              <a:t> on demand</a:t>
            </a:r>
          </a:p>
          <a:p>
            <a:r>
              <a:rPr lang="da-DK" dirty="0"/>
              <a:t>Reading data from API</a:t>
            </a:r>
          </a:p>
          <a:p>
            <a:r>
              <a:rPr lang="da-DK" dirty="0" err="1"/>
              <a:t>Sleepmode</a:t>
            </a:r>
            <a:r>
              <a:rPr lang="da-DK" dirty="0"/>
              <a:t> </a:t>
            </a:r>
            <a:r>
              <a:rPr lang="da-DK" dirty="0" err="1"/>
              <a:t>controlled</a:t>
            </a:r>
            <a:r>
              <a:rPr lang="da-DK" dirty="0"/>
              <a:t> by timestamp- and input </a:t>
            </a:r>
            <a:r>
              <a:rPr lang="da-DK" dirty="0" err="1"/>
              <a:t>interrupts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2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E739D994E98D4A99D8DF9583F6220F" ma:contentTypeVersion="13" ma:contentTypeDescription="Opret et nyt dokument." ma:contentTypeScope="" ma:versionID="8362dc068b62b730a2bcb9d4b9650e42">
  <xsd:schema xmlns:xsd="http://www.w3.org/2001/XMLSchema" xmlns:xs="http://www.w3.org/2001/XMLSchema" xmlns:p="http://schemas.microsoft.com/office/2006/metadata/properties" xmlns:ns3="7ecc4a87-0f3e-44a1-8fda-600897be79b3" xmlns:ns4="729d9f2c-2594-483e-9c70-c2fe291a8202" targetNamespace="http://schemas.microsoft.com/office/2006/metadata/properties" ma:root="true" ma:fieldsID="9191b24ec46b349c27b5e0a61b79106c" ns3:_="" ns4:_="">
    <xsd:import namespace="7ecc4a87-0f3e-44a1-8fda-600897be79b3"/>
    <xsd:import namespace="729d9f2c-2594-483e-9c70-c2fe291a8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c4a87-0f3e-44a1-8fda-600897be7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d9f2c-2594-483e-9c70-c2fe291a820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87E9A0-9A8C-4688-90F8-246B490AC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D22904-D73D-4002-BB92-95E093065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cc4a87-0f3e-44a1-8fda-600897be79b3"/>
    <ds:schemaRef ds:uri="729d9f2c-2594-483e-9c70-c2fe291a8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A000A-C7CD-4A64-946E-74313BF68C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IOT to controle HenHouse</vt:lpstr>
      <vt:lpstr>Requirements</vt:lpstr>
      <vt:lpstr>Extra options</vt:lpstr>
      <vt:lpstr>Activity Diagram of system-to-be</vt:lpstr>
      <vt:lpstr>Status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to controle HenHouse</dc:title>
  <dc:creator>Lasse Greve Rasmussen</dc:creator>
  <cp:lastModifiedBy>Lasse Greve Rasmussen</cp:lastModifiedBy>
  <cp:revision>5</cp:revision>
  <dcterms:created xsi:type="dcterms:W3CDTF">2020-10-21T19:14:59Z</dcterms:created>
  <dcterms:modified xsi:type="dcterms:W3CDTF">2020-10-22T06:52:47Z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0x010100C5E739D994E98D4A99D8DF9583F6220F</vt:lpwstr>
  </property>
</Properties>
</file>