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A8D9"/>
    <a:srgbClr val="FFFFFB"/>
    <a:srgbClr val="0C8284"/>
    <a:srgbClr val="2E2B21"/>
    <a:srgbClr val="7596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0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11C9649-2339-4799-82E1-E9CA93624C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4EDAA17-F12E-4806-A4CE-9963A6D2F1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DFBC3-323C-4D52-A2D2-D7C31660ADC8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7434F3-C43D-4D44-B98A-36B631EE53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EF283E-CE13-417C-9F3A-1BF06A256A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18C89-701E-4FF3-9184-1749FC80D2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6580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1866C-E72D-4055-8E7C-5F83F78A261B}" type="datetimeFigureOut">
              <a:rPr lang="fr-FR" noProof="0" smtClean="0"/>
              <a:t>10/12/2020</a:t>
            </a:fld>
            <a:endParaRPr lang="fr-FR" noProof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2E134-2F2E-4F79-ABD6-B153DE0F981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83856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2E134-2F2E-4F79-ABD6-B153DE0F981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249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fr-FR" noProof="0"/>
              <a:t>Cliquez pour modifier le style du titre</a:t>
            </a:r>
          </a:p>
        </p:txBody>
      </p:sp>
      <p:sp>
        <p:nvSpPr>
          <p:cNvPr id="3" name="Sous-titre 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006A08F9-C7D9-400D-AA82-205C6B803E93}" type="datetime1">
              <a:rPr lang="fr-FR" noProof="0" smtClean="0"/>
              <a:t>10/12/2020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
             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3" name="Connecteur droit 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150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774555-D1D4-4025-ACBC-652E1CC897A8}" type="datetime1">
              <a:rPr lang="fr-FR" noProof="0" smtClean="0"/>
              <a:t>10/12/2020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
             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4727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fr-FR" noProof="0"/>
              <a:t>Modifiez le style du titre du masque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8F8F2B-E5CE-4E61-8800-C61D5F379411}" type="datetime1">
              <a:rPr lang="fr-FR" noProof="0" smtClean="0"/>
              <a:t>10/12/2020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
             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8" name="Connecteur droit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5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9384FD-A7E9-4177-9978-708A4ACEB482}" type="datetime1">
              <a:rPr lang="fr-FR" noProof="0" smtClean="0"/>
              <a:t>10/12/2020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
             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3064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fr-FR" noProof="0"/>
              <a:t>Modifiez le style du titre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AEEE63-E1C0-4BF0-AEA5-A3BC3775A391}" type="datetime1">
              <a:rPr lang="fr-FR" noProof="0" smtClean="0"/>
              <a:t>10/12/2020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
             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64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24AEAA-2C4A-4A09-9E05-FA99B9AFD774}" type="datetime1">
              <a:rPr lang="fr-FR" noProof="0" smtClean="0"/>
              <a:t>10/12/2020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
              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7958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683649-3B0C-4B5C-AF4E-FBE12D598A79}" type="datetime1">
              <a:rPr lang="fr-FR" noProof="0" smtClean="0"/>
              <a:t>10/12/2020</a:t>
            </a:fld>
            <a:endParaRPr lang="fr-FR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
              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0586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602C71-7026-4D07-890D-4A9F657DE5FB}" type="datetime1">
              <a:rPr lang="fr-FR" noProof="0" smtClean="0"/>
              <a:t>10/12/2020</a:t>
            </a:fld>
            <a:endParaRPr lang="fr-FR" noProof="0"/>
          </a:p>
        </p:txBody>
      </p:sp>
      <p:sp>
        <p:nvSpPr>
          <p:cNvPr id="4" name="Espace réservé a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
             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8961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520FAC-9451-47BB-8512-F37BB60EF965}" type="datetime1">
              <a:rPr lang="fr-FR" noProof="0" smtClean="0"/>
              <a:t>10/12/2020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
             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0396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fr-FR" noProof="0"/>
              <a:t>Modifiez le style du titre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467A5C-3B21-453E-B7E8-725A31D61AF7}" type="datetime1">
              <a:rPr lang="fr-FR" noProof="0" smtClean="0"/>
              <a:t>10/12/2020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
              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3365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F30D80-A32A-4D1A-8029-28694813762D}" type="datetime1">
              <a:rPr lang="fr-FR" noProof="0" smtClean="0"/>
              <a:t>10/12/2020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
              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80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3A84AF93-9017-4662-A07A-5BAAFEF544E9}" type="datetime1">
              <a:rPr lang="fr-FR" noProof="0" smtClean="0"/>
              <a:t>10/12/2020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
             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6D22F896-40B5-4ADD-8801-0D06FADFA095}" type="slidenum">
              <a:rPr lang="fr-FR" noProof="0" smtClean="0"/>
              <a:pPr/>
              <a:t>‹N°›</a:t>
            </a:fld>
            <a:endParaRPr lang="fr-FR" noProof="0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02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technofaq.org/posts/2018/07/why-the-internet-is-important-for-your-business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refugees-economic-migrants-1020118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A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BC4B3A0-3938-4EC0-A6FC-8CEDDB520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521677-ED76-46E9-872D-BFC3998DE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4F66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640080"/>
            <a:ext cx="4208656" cy="3034857"/>
          </a:xfrm>
          <a:prstGeom prst="rect">
            <a:avLst/>
          </a:prstGeom>
        </p:spPr>
        <p:txBody>
          <a:bodyPr lIns="0" rIns="180000" rtlCol="0" anchor="b">
            <a:normAutofit/>
          </a:bodyPr>
          <a:lstStyle/>
          <a:p>
            <a:r>
              <a:rPr lang="fr-FR" sz="4400" dirty="0">
                <a:solidFill>
                  <a:srgbClr val="FFFFFF"/>
                </a:solidFill>
              </a:rPr>
              <a:t>Cahier des charges pour la mise en place d’une interface interne.</a:t>
            </a:r>
            <a:br>
              <a:rPr lang="fr-FR" sz="4400" dirty="0">
                <a:solidFill>
                  <a:srgbClr val="FFFFFF"/>
                </a:solidFill>
              </a:rPr>
            </a:br>
            <a:endParaRPr lang="fr-FR" sz="4400" b="1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3849539"/>
            <a:ext cx="4204012" cy="2359417"/>
          </a:xfrm>
          <a:prstGeom prst="rect">
            <a:avLst/>
          </a:prstGeom>
          <a:solidFill>
            <a:schemeClr val="tx1"/>
          </a:solidFill>
        </p:spPr>
        <p:txBody>
          <a:bodyPr lIns="0" rIns="0" rtlCol="0" anchor="t">
            <a:normAutofit fontScale="55000" lnSpcReduction="20000"/>
          </a:bodyPr>
          <a:lstStyle/>
          <a:p>
            <a:pPr algn="just" rtl="0"/>
            <a:endParaRPr lang="fr-FR" sz="1600" dirty="0">
              <a:solidFill>
                <a:srgbClr val="FFFFFF"/>
              </a:solidFill>
            </a:endParaRPr>
          </a:p>
          <a:p>
            <a:pPr algn="just" rtl="0"/>
            <a:endParaRPr lang="fr-FR" sz="1600" dirty="0">
              <a:solidFill>
                <a:srgbClr val="FFFFFF"/>
              </a:solidFill>
            </a:endParaRPr>
          </a:p>
          <a:p>
            <a:pPr algn="just" rtl="0"/>
            <a:endParaRPr lang="fr-FR" sz="1600" dirty="0">
              <a:solidFill>
                <a:srgbClr val="FFFFFF"/>
              </a:solidFill>
            </a:endParaRPr>
          </a:p>
          <a:p>
            <a:pPr algn="just" rtl="0"/>
            <a:endParaRPr lang="fr-FR" sz="1600" dirty="0">
              <a:solidFill>
                <a:srgbClr val="FFFFFF"/>
              </a:solidFill>
            </a:endParaRPr>
          </a:p>
          <a:p>
            <a:pPr algn="just" rtl="0"/>
            <a:endParaRPr lang="fr-FR" sz="1600" dirty="0">
              <a:solidFill>
                <a:srgbClr val="FFFFFF"/>
              </a:solidFill>
            </a:endParaRPr>
          </a:p>
          <a:p>
            <a:pPr algn="just" rtl="0"/>
            <a:endParaRPr lang="fr-FR" sz="1600" dirty="0">
              <a:solidFill>
                <a:srgbClr val="FFFFFF"/>
              </a:solidFill>
            </a:endParaRPr>
          </a:p>
          <a:p>
            <a:pPr algn="just" rtl="0"/>
            <a:endParaRPr lang="fr-FR" sz="1600" dirty="0">
              <a:solidFill>
                <a:srgbClr val="759672"/>
              </a:solidFill>
            </a:endParaRPr>
          </a:p>
          <a:p>
            <a:pPr algn="just" rtl="0"/>
            <a:endParaRPr lang="fr-FR" sz="2800" dirty="0">
              <a:solidFill>
                <a:srgbClr val="759672"/>
              </a:solidFill>
            </a:endParaRPr>
          </a:p>
          <a:p>
            <a:pPr algn="just" rtl="0"/>
            <a:r>
              <a:rPr lang="fr-FR" sz="2800" dirty="0">
                <a:solidFill>
                  <a:srgbClr val="759672"/>
                </a:solidFill>
              </a:rPr>
              <a:t>Contact: Mr Rossi Sébastien</a:t>
            </a:r>
          </a:p>
          <a:p>
            <a:pPr algn="just" rtl="0"/>
            <a:r>
              <a:rPr lang="fr-FR" sz="2800" dirty="0">
                <a:solidFill>
                  <a:srgbClr val="759672"/>
                </a:solidFill>
              </a:rPr>
              <a:t>Réalisation : Mr Rossi Sébastien </a:t>
            </a:r>
          </a:p>
          <a:p>
            <a:pPr algn="just" rtl="0"/>
            <a:r>
              <a:rPr lang="fr-FR" sz="2800" dirty="0">
                <a:solidFill>
                  <a:srgbClr val="759672"/>
                </a:solidFill>
              </a:rPr>
              <a:t>Dossier suivi par : Mr Rossi Sébastien</a:t>
            </a:r>
          </a:p>
          <a:p>
            <a:pPr algn="r" rtl="0"/>
            <a:endParaRPr lang="fr-FR" sz="1600" dirty="0">
              <a:solidFill>
                <a:srgbClr val="759672"/>
              </a:solidFill>
            </a:endParaRPr>
          </a:p>
          <a:p>
            <a:pPr algn="r" rtl="0"/>
            <a:r>
              <a:rPr lang="fr-FR" sz="1600" dirty="0">
                <a:solidFill>
                  <a:srgbClr val="759672"/>
                </a:solidFill>
              </a:rPr>
              <a:t> </a:t>
            </a:r>
          </a:p>
          <a:p>
            <a:pPr algn="r" rtl="0"/>
            <a:r>
              <a:rPr lang="fr-FR" sz="1600" dirty="0">
                <a:solidFill>
                  <a:srgbClr val="FFFFFF"/>
                </a:solidFill>
              </a:rPr>
              <a:t> </a:t>
            </a:r>
          </a:p>
          <a:p>
            <a:pPr algn="r" rtl="0"/>
            <a:endParaRPr lang="fr-FR" sz="1600" dirty="0">
              <a:solidFill>
                <a:srgbClr val="759672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C6E9B3-1D36-403B-BFB4-D168E11FE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rgbClr val="78E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291BDB91-E757-4677-A38C-EB354240C8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3254" r="13254"/>
          <a:stretch/>
        </p:blipFill>
        <p:spPr>
          <a:xfrm>
            <a:off x="5468548" y="10"/>
            <a:ext cx="6720178" cy="685799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3D6B210-1E09-49D2-BDBF-F590DE20573F}"/>
              </a:ext>
            </a:extLst>
          </p:cNvPr>
          <p:cNvSpPr txBox="1"/>
          <p:nvPr/>
        </p:nvSpPr>
        <p:spPr>
          <a:xfrm>
            <a:off x="9516200" y="6657945"/>
            <a:ext cx="267252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700">
                <a:solidFill>
                  <a:srgbClr val="FFFFFF"/>
                </a:solidFill>
                <a:hlinkClick r:id="rId4" tooltip="https://technofaq.org/posts/2018/07/why-the-internet-is-important-for-your-busines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Cette photo</a:t>
            </a:r>
            <a:r>
              <a:rPr lang="fr-FR" sz="700">
                <a:solidFill>
                  <a:srgbClr val="FFFFFF"/>
                </a:solidFill>
              </a:rPr>
              <a:t> par Auteur inconnu est soumise à la licence </a:t>
            </a:r>
            <a:r>
              <a:rPr lang="fr-FR" sz="700">
                <a:solidFill>
                  <a:srgbClr val="FFFFFF"/>
                </a:solidFill>
                <a:hlinkClick r:id="rId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fr-FR" sz="700">
              <a:solidFill>
                <a:srgbClr val="FFFFFF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BF39EF2-6F69-45A3-9BCF-732BED80A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1942" y="3855692"/>
            <a:ext cx="1264664" cy="63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A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C94F2B-4C7F-4459-96A2-81B79B37E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61" y="3102638"/>
            <a:ext cx="9720072" cy="1499616"/>
          </a:xfrm>
        </p:spPr>
        <p:txBody>
          <a:bodyPr/>
          <a:lstStyle/>
          <a:p>
            <a:r>
              <a:rPr lang="fr-FR" dirty="0"/>
              <a:t>Spécificité et livrable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878F55-F67B-41ED-AA04-F492F0EFC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558800"/>
          </a:xfrm>
        </p:spPr>
        <p:txBody>
          <a:bodyPr/>
          <a:lstStyle/>
          <a:p>
            <a:r>
              <a:rPr lang="fr-FR" dirty="0"/>
              <a:t>Un </a:t>
            </a:r>
            <a:r>
              <a:rPr lang="fr-FR" dirty="0" err="1"/>
              <a:t>pdf</a:t>
            </a:r>
            <a:r>
              <a:rPr lang="fr-FR" dirty="0"/>
              <a:t> est en pièce jointe avec la maquette complète du site 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74F2CF4F-6A9B-4513-AACB-CCA68A87FC90}"/>
              </a:ext>
            </a:extLst>
          </p:cNvPr>
          <p:cNvSpPr txBox="1">
            <a:spLocks/>
          </p:cNvSpPr>
          <p:nvPr/>
        </p:nvSpPr>
        <p:spPr>
          <a:xfrm>
            <a:off x="1176528" y="7376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Maquette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299391C-BF40-4D55-9925-D50D98AA18E2}"/>
              </a:ext>
            </a:extLst>
          </p:cNvPr>
          <p:cNvSpPr txBox="1">
            <a:spLocks/>
          </p:cNvSpPr>
          <p:nvPr/>
        </p:nvSpPr>
        <p:spPr>
          <a:xfrm>
            <a:off x="607361" y="4602254"/>
            <a:ext cx="9720073" cy="213444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F9BB99C-8B59-4449-9662-A82428C76635}"/>
              </a:ext>
            </a:extLst>
          </p:cNvPr>
          <p:cNvSpPr txBox="1"/>
          <p:nvPr/>
        </p:nvSpPr>
        <p:spPr>
          <a:xfrm>
            <a:off x="673441" y="4344416"/>
            <a:ext cx="109111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Spécificité technique: </a:t>
            </a:r>
          </a:p>
          <a:p>
            <a:pPr marL="285750" indent="-285750">
              <a:buFontTx/>
              <a:buChar char="-"/>
            </a:pPr>
            <a:r>
              <a:rPr lang="fr-FR" dirty="0"/>
              <a:t>Le site doit être adaptable multi surface</a:t>
            </a:r>
          </a:p>
          <a:p>
            <a:pPr marL="285750" indent="-285750">
              <a:buFontTx/>
              <a:buChar char="-"/>
            </a:pPr>
            <a:r>
              <a:rPr lang="fr-FR" dirty="0"/>
              <a:t>Le site doit être sécurisé.</a:t>
            </a:r>
          </a:p>
          <a:p>
            <a:pPr marL="285750" indent="-285750">
              <a:buFontTx/>
              <a:buChar char="-"/>
            </a:pPr>
            <a:r>
              <a:rPr lang="fr-FR" dirty="0"/>
              <a:t>La génération de fichier  </a:t>
            </a:r>
            <a:r>
              <a:rPr lang="fr-FR" dirty="0" err="1"/>
              <a:t>pdf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Affichage des chiffres marquant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0868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A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39A7DF-8A40-4BD4-9B99-EDF302682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161233"/>
            <a:ext cx="9720072" cy="1499616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05B249-2C18-4612-99D3-C8E26CDED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278295"/>
            <a:ext cx="9720073" cy="5031066"/>
          </a:xfrm>
        </p:spPr>
        <p:txBody>
          <a:bodyPr>
            <a:normAutofit/>
          </a:bodyPr>
          <a:lstStyle/>
          <a:p>
            <a:r>
              <a:rPr lang="fr-FR" dirty="0"/>
              <a:t>1 .  Présentation </a:t>
            </a:r>
          </a:p>
          <a:p>
            <a:pPr lvl="1"/>
            <a:r>
              <a:rPr lang="fr-FR" dirty="0"/>
              <a:t>1.1 Présentation de la société</a:t>
            </a:r>
          </a:p>
          <a:p>
            <a:pPr lvl="1"/>
            <a:r>
              <a:rPr lang="fr-FR" dirty="0"/>
              <a:t>1.2 contexte</a:t>
            </a:r>
          </a:p>
          <a:p>
            <a:pPr marL="128016" lvl="1" indent="0">
              <a:buNone/>
            </a:pPr>
            <a:endParaRPr lang="fr-FR" sz="1200" dirty="0"/>
          </a:p>
          <a:p>
            <a:pPr marL="128016" lvl="1" indent="0">
              <a:buNone/>
            </a:pPr>
            <a:r>
              <a:rPr lang="fr-FR" dirty="0"/>
              <a:t>2 . Les objectifs</a:t>
            </a:r>
          </a:p>
          <a:p>
            <a:pPr lvl="1"/>
            <a:r>
              <a:rPr lang="fr-FR" dirty="0"/>
              <a:t> 2.1 les objectifs du site</a:t>
            </a:r>
          </a:p>
          <a:p>
            <a:pPr lvl="1"/>
            <a:r>
              <a:rPr lang="fr-FR" dirty="0"/>
              <a:t>2.2 les cibles</a:t>
            </a:r>
          </a:p>
          <a:p>
            <a:pPr lvl="1"/>
            <a:r>
              <a:rPr lang="fr-FR" dirty="0"/>
              <a:t>2.3 le périmètre du site</a:t>
            </a:r>
          </a:p>
          <a:p>
            <a:pPr marL="128016" lvl="1" indent="0">
              <a:buNone/>
            </a:pPr>
            <a:endParaRPr lang="fr-FR" sz="1200" dirty="0"/>
          </a:p>
          <a:p>
            <a:pPr marL="128016" lvl="1" indent="0">
              <a:buNone/>
            </a:pPr>
            <a:r>
              <a:rPr lang="fr-FR" dirty="0"/>
              <a:t>3 . Graphisme</a:t>
            </a:r>
          </a:p>
          <a:p>
            <a:pPr lvl="1"/>
            <a:r>
              <a:rPr lang="fr-FR" dirty="0"/>
              <a:t>3.1 les couleurs</a:t>
            </a:r>
          </a:p>
          <a:p>
            <a:pPr lvl="1"/>
            <a:r>
              <a:rPr lang="fr-FR" dirty="0"/>
              <a:t>3.2 wireframe et maquettes</a:t>
            </a:r>
          </a:p>
          <a:p>
            <a:pPr marL="128016" lvl="1" indent="0">
              <a:buNone/>
            </a:pPr>
            <a:endParaRPr lang="fr-FR" sz="1200" dirty="0"/>
          </a:p>
          <a:p>
            <a:pPr marL="128016" lvl="1" indent="0">
              <a:buNone/>
            </a:pPr>
            <a:r>
              <a:rPr lang="fr-FR" dirty="0"/>
              <a:t>4 . Spécificité et livrables</a:t>
            </a:r>
          </a:p>
          <a:p>
            <a:pPr lvl="1"/>
            <a:r>
              <a:rPr lang="fr-FR" dirty="0"/>
              <a:t>4.1 contraintes techniques </a:t>
            </a:r>
          </a:p>
          <a:p>
            <a:pPr marL="128016" lvl="1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7696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A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F283E-396B-446B-8332-CA75B7B2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A2EFE2-AA11-4691-95CE-D1BA10D13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1.1 Présentation de la société:</a:t>
            </a:r>
          </a:p>
          <a:p>
            <a:r>
              <a:rPr lang="fr-FR" dirty="0"/>
              <a:t>Crée ta boite est une application destiné au Chambre des Métiers ou au  Chambre du Commerce et de l’Industrie afin de facilité le travail des pôles créations d’entreprise.</a:t>
            </a:r>
          </a:p>
          <a:p>
            <a:endParaRPr lang="fr-FR" dirty="0"/>
          </a:p>
          <a:p>
            <a:r>
              <a:rPr lang="fr-FR" dirty="0"/>
              <a:t>Cette application offres par la même un espace de travail pour le contrôle l’édition et le suivi des dossiers </a:t>
            </a:r>
          </a:p>
        </p:txBody>
      </p:sp>
    </p:spTree>
    <p:extLst>
      <p:ext uri="{BB962C8B-B14F-4D97-AF65-F5344CB8AC3E}">
        <p14:creationId xmlns:p14="http://schemas.microsoft.com/office/powerpoint/2010/main" val="123594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A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F283E-396B-446B-8332-CA75B7B24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6" y="497305"/>
            <a:ext cx="9720072" cy="537411"/>
          </a:xfrm>
        </p:spPr>
        <p:txBody>
          <a:bodyPr>
            <a:normAutofit fontScale="90000"/>
          </a:bodyPr>
          <a:lstStyle/>
          <a:p>
            <a:r>
              <a:rPr lang="fr-FR" dirty="0"/>
              <a:t>1.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A2EFE2-AA11-4691-95CE-D1BA10D13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588168"/>
            <a:ext cx="9720073" cy="4876800"/>
          </a:xfrm>
        </p:spPr>
        <p:txBody>
          <a:bodyPr/>
          <a:lstStyle/>
          <a:p>
            <a:r>
              <a:rPr lang="fr-FR" dirty="0"/>
              <a:t>1.2 Le contexte</a:t>
            </a:r>
          </a:p>
          <a:p>
            <a:endParaRPr lang="fr-FR" dirty="0"/>
          </a:p>
          <a:p>
            <a:r>
              <a:rPr lang="fr-FR" dirty="0"/>
              <a:t>Nous souhaitons dans un soucis d’optimisation du temps de traitement de nos dossiers,</a:t>
            </a:r>
          </a:p>
          <a:p>
            <a:r>
              <a:rPr lang="fr-FR" dirty="0"/>
              <a:t>Nous désirons un site interne nous créant une base de données de nos prospect mais aussi un suivie de nos prestation en cours ( création d’entreprise) et permettre a futurs créateurs d’entreprise de nous transmettre tous les documents nécessaire via un espace sécurisé dans les démarches.</a:t>
            </a:r>
          </a:p>
          <a:p>
            <a:r>
              <a:rPr lang="fr-FR" dirty="0"/>
              <a:t>Nous désirons aussi un visuel de différents points stratégique pour nous.</a:t>
            </a:r>
          </a:p>
        </p:txBody>
      </p:sp>
    </p:spTree>
    <p:extLst>
      <p:ext uri="{BB962C8B-B14F-4D97-AF65-F5344CB8AC3E}">
        <p14:creationId xmlns:p14="http://schemas.microsoft.com/office/powerpoint/2010/main" val="638361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A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50BA7B-2789-4287-BBF4-C64D606E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 . Les 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2E7C4E-A954-4229-B8F5-10FA51644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objectifs du site:</a:t>
            </a:r>
          </a:p>
          <a:p>
            <a:r>
              <a:rPr lang="fr-FR" dirty="0"/>
              <a:t>Créer un espace de téléversement de documents sécurisé pour la création d’entreprise.</a:t>
            </a:r>
          </a:p>
          <a:p>
            <a:r>
              <a:rPr lang="fr-FR" dirty="0"/>
              <a:t>Une partie pour les futurs créateurs avec un accès fourni par nos soins.</a:t>
            </a:r>
          </a:p>
          <a:p>
            <a:r>
              <a:rPr lang="fr-FR" dirty="0"/>
              <a:t>Une partie administration nous permettant la génération de document.</a:t>
            </a:r>
          </a:p>
        </p:txBody>
      </p:sp>
    </p:spTree>
    <p:extLst>
      <p:ext uri="{BB962C8B-B14F-4D97-AF65-F5344CB8AC3E}">
        <p14:creationId xmlns:p14="http://schemas.microsoft.com/office/powerpoint/2010/main" val="125967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A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1063F05-99EF-4DA3-B595-4E26670F2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25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362E8A-5F5E-4857-814A-4099E19BE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Les cibles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A835C2-2B9B-4174-AA2C-60A4F13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10A3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C5726E-8047-4B5C-8420-5F00F7E17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Nos </a:t>
            </a:r>
            <a:r>
              <a:rPr lang="en-US" dirty="0" err="1">
                <a:solidFill>
                  <a:srgbClr val="FFFFFF"/>
                </a:solidFill>
              </a:rPr>
              <a:t>cibles</a:t>
            </a:r>
            <a:r>
              <a:rPr lang="en-US" dirty="0">
                <a:solidFill>
                  <a:srgbClr val="FFFFFF"/>
                </a:solidFill>
              </a:rPr>
              <a:t> pour </a:t>
            </a:r>
            <a:r>
              <a:rPr lang="en-US" dirty="0" err="1">
                <a:solidFill>
                  <a:srgbClr val="FFFFFF"/>
                </a:solidFill>
              </a:rPr>
              <a:t>cette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partie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notre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activité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sont</a:t>
            </a:r>
            <a:r>
              <a:rPr lang="en-US" dirty="0">
                <a:solidFill>
                  <a:srgbClr val="FFFFFF"/>
                </a:solidFill>
              </a:rPr>
              <a:t> les </a:t>
            </a:r>
            <a:r>
              <a:rPr lang="en-US" dirty="0" err="1">
                <a:solidFill>
                  <a:srgbClr val="FFFFFF"/>
                </a:solidFill>
              </a:rPr>
              <a:t>futurs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créateurs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d’entreprise</a:t>
            </a:r>
            <a:r>
              <a:rPr lang="en-US" dirty="0">
                <a:solidFill>
                  <a:srgbClr val="FFFFFF"/>
                </a:solidFill>
              </a:rPr>
              <a:t> .</a:t>
            </a:r>
          </a:p>
        </p:txBody>
      </p:sp>
      <p:pic>
        <p:nvPicPr>
          <p:cNvPr id="5" name="Espace réservé du contenu 4" descr="Une image contenant jouet&#10;&#10;Description générée automatiquement">
            <a:extLst>
              <a:ext uri="{FF2B5EF4-FFF2-40B4-BE49-F238E27FC236}">
                <a16:creationId xmlns:a16="http://schemas.microsoft.com/office/drawing/2014/main" id="{5597126E-B5DD-47F9-A85D-20136B1B87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962"/>
          <a:stretch/>
        </p:blipFill>
        <p:spPr>
          <a:xfrm>
            <a:off x="5468548" y="10"/>
            <a:ext cx="67234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9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A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598EF4-00E2-4503-96C4-320CC0F58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2.3 Périmètre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50868C-A4CC-47BD-B1DA-D61092279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souhaitons :</a:t>
            </a:r>
          </a:p>
          <a:p>
            <a:r>
              <a:rPr lang="fr-FR" dirty="0"/>
              <a:t>- que nos créateur d’entreprise puisse nous envoyer des fichiers au format PDF, jpeg, </a:t>
            </a:r>
            <a:r>
              <a:rPr lang="fr-FR" dirty="0" err="1"/>
              <a:t>tiff</a:t>
            </a:r>
            <a:r>
              <a:rPr lang="fr-FR" dirty="0"/>
              <a:t>.</a:t>
            </a:r>
          </a:p>
          <a:p>
            <a:r>
              <a:rPr lang="fr-FR" dirty="0"/>
              <a:t>- que nous puissions générer un PDF contenant différents </a:t>
            </a:r>
            <a:r>
              <a:rPr lang="fr-FR" dirty="0" err="1"/>
              <a:t>élémént</a:t>
            </a:r>
            <a:r>
              <a:rPr lang="fr-FR" dirty="0"/>
              <a:t> du créateur</a:t>
            </a:r>
          </a:p>
          <a:p>
            <a:r>
              <a:rPr lang="fr-FR" dirty="0"/>
              <a:t>- la génération d’un fichier au format csv  d’un seul </a:t>
            </a:r>
            <a:r>
              <a:rPr lang="fr-FR" dirty="0" err="1"/>
              <a:t>createur</a:t>
            </a:r>
            <a:r>
              <a:rPr lang="fr-FR" dirty="0"/>
              <a:t> afin de le télécharger et pouvoir remplir les documents officiels .</a:t>
            </a:r>
          </a:p>
          <a:p>
            <a:r>
              <a:rPr lang="fr-FR" dirty="0"/>
              <a:t>- tous les espaces doivent être sécuriser.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5766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A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22C5BFD-8A52-4C34-92EC-9F9FFB25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fr-FR"/>
              <a:t>Graphisme</a:t>
            </a: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DF77100D-3FAC-4BBC-88E7-7543F1612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r>
              <a:rPr lang="fr-FR" dirty="0"/>
              <a:t>3.1 Graphisme et code couleur</a:t>
            </a:r>
          </a:p>
          <a:p>
            <a:endParaRPr lang="fr-FR" dirty="0"/>
          </a:p>
          <a:p>
            <a:r>
              <a:rPr lang="fr-FR" dirty="0"/>
              <a:t>Pour ne pas perturber nos utilisateurs nos souhaitons le même code couleur que sur notre site principal.</a:t>
            </a:r>
          </a:p>
          <a:p>
            <a:pPr marL="1078992" lvl="7" indent="0">
              <a:buNone/>
            </a:pPr>
            <a:r>
              <a:rPr lang="fr-FR" dirty="0"/>
              <a:t> </a:t>
            </a:r>
          </a:p>
          <a:p>
            <a:pPr marL="1078992" lvl="7" indent="0">
              <a:buNone/>
            </a:pPr>
            <a:endParaRPr lang="fr-FR" dirty="0"/>
          </a:p>
          <a:p>
            <a:pPr marL="1078992" lvl="7" indent="0">
              <a:buNone/>
            </a:pPr>
            <a:endParaRPr lang="fr-FR" dirty="0"/>
          </a:p>
          <a:p>
            <a:pPr marL="1078992" lvl="7" indent="0">
              <a:buNone/>
            </a:pPr>
            <a:r>
              <a:rPr lang="fr-FR" dirty="0"/>
              <a:t>#0c8284		                # FFFFB</a:t>
            </a:r>
          </a:p>
          <a:p>
            <a:pPr marL="1078992" lvl="7" indent="0">
              <a:buNone/>
            </a:pPr>
            <a:r>
              <a:rPr lang="fr-FR" dirty="0"/>
              <a:t>RGB: 12 130 132 	               RGB : 255 255 251	</a:t>
            </a:r>
          </a:p>
          <a:p>
            <a:pPr marL="1078992" lvl="7" indent="0">
              <a:buNone/>
            </a:pPr>
            <a:endParaRPr lang="fr-FR" dirty="0"/>
          </a:p>
          <a:p>
            <a:pPr marL="1078992" lvl="7" indent="0">
              <a:buNone/>
            </a:pPr>
            <a:r>
              <a:rPr lang="fr-FR" dirty="0"/>
              <a:t>La police d’écriture défini « Open Sans »</a:t>
            </a:r>
          </a:p>
          <a:p>
            <a:pPr lvl="7"/>
            <a:endParaRPr lang="fr-FR" dirty="0"/>
          </a:p>
          <a:p>
            <a:pPr lvl="7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0B6E86-9DA3-4671-86A1-A956DBF99C28}"/>
              </a:ext>
            </a:extLst>
          </p:cNvPr>
          <p:cNvSpPr/>
          <p:nvPr/>
        </p:nvSpPr>
        <p:spPr>
          <a:xfrm>
            <a:off x="6096000" y="3050015"/>
            <a:ext cx="835377" cy="496711"/>
          </a:xfrm>
          <a:prstGeom prst="rect">
            <a:avLst/>
          </a:prstGeom>
          <a:solidFill>
            <a:srgbClr val="0C82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7270B1-F599-476E-9984-81F3A74EDF5E}"/>
              </a:ext>
            </a:extLst>
          </p:cNvPr>
          <p:cNvSpPr/>
          <p:nvPr/>
        </p:nvSpPr>
        <p:spPr>
          <a:xfrm>
            <a:off x="8581030" y="3050015"/>
            <a:ext cx="942391" cy="496711"/>
          </a:xfrm>
          <a:prstGeom prst="rect">
            <a:avLst/>
          </a:prstGeom>
          <a:solidFill>
            <a:srgbClr val="FFFF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0997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A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F692F6-65E2-4868-82F7-31824C3A7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3.2 wireframe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9ED1A5B-5146-44AF-9DB2-3FC265FFE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2836" y="1874838"/>
            <a:ext cx="7882465" cy="4433887"/>
          </a:xfrm>
        </p:spPr>
      </p:pic>
    </p:spTree>
    <p:extLst>
      <p:ext uri="{BB962C8B-B14F-4D97-AF65-F5344CB8AC3E}">
        <p14:creationId xmlns:p14="http://schemas.microsoft.com/office/powerpoint/2010/main" val="205233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e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A708FAD-CC7A-492F-8811-2B53E77C73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ADE682D-B6B9-42D0-88B0-65F09B3D7C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0F7A41-B1D0-4876-B6D4-D0473498FC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</Words>
  <Application>Microsoft Office PowerPoint</Application>
  <PresentationFormat>Grand écran</PresentationFormat>
  <Paragraphs>77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Calibri</vt:lpstr>
      <vt:lpstr>Tw Cen MT</vt:lpstr>
      <vt:lpstr>Tw Cen MT Condensed</vt:lpstr>
      <vt:lpstr>Wingdings 3</vt:lpstr>
      <vt:lpstr>Intégrale</vt:lpstr>
      <vt:lpstr>Cahier des charges pour la mise en place d’une interface interne. </vt:lpstr>
      <vt:lpstr>Sommaire</vt:lpstr>
      <vt:lpstr>1. Présentation</vt:lpstr>
      <vt:lpstr>1. Présentation</vt:lpstr>
      <vt:lpstr>2 . Les objectifs</vt:lpstr>
      <vt:lpstr>Les cibles </vt:lpstr>
      <vt:lpstr>2.3 Périmètre du projet</vt:lpstr>
      <vt:lpstr>Graphisme</vt:lpstr>
      <vt:lpstr>3.2 wireframe</vt:lpstr>
      <vt:lpstr>Spécificité et livrable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Cahier des charges pour la mise en place d’une interface interne. </dc:title>
  <dc:creator>sebastien rossi</dc:creator>
  <cp:lastModifiedBy>sebastien rossi</cp:lastModifiedBy>
  <cp:revision>13</cp:revision>
  <dcterms:created xsi:type="dcterms:W3CDTF">2020-10-12T11:16:43Z</dcterms:created>
  <dcterms:modified xsi:type="dcterms:W3CDTF">2020-12-10T10:18:46Z</dcterms:modified>
</cp:coreProperties>
</file>