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1C9649-2339-4799-82E1-E9CA93624C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DAA17-F12E-4806-A4CE-9963A6D2F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DFBC3-323C-4D52-A2D2-D7C31660ADC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7434F3-C43D-4D44-B98A-36B631EE53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EF283E-CE13-417C-9F3A-1BF06A256A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8C89-701E-4FF3-9184-1749FC80D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58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866C-E72D-4055-8E7C-5F83F78A261B}" type="datetimeFigureOut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E134-2F2E-4F79-ABD6-B153DE0F981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385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E134-2F2E-4F79-ABD6-B153DE0F98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4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06A08F9-C7D9-400D-AA82-205C6B803E93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74555-D1D4-4025-ACBC-652E1CC897A8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8F2B-E5CE-4E61-8800-C61D5F379411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384FD-A7E9-4177-9978-708A4ACEB482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AEEE63-E1C0-4BF0-AEA5-A3BC3775A391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4AEAA-2C4A-4A09-9E05-FA99B9AFD774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83649-3B0C-4B5C-AF4E-FBE12D598A79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02C71-7026-4D07-890D-4A9F657DE5FB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20FAC-9451-47BB-8512-F37BB60EF965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7A5C-3B21-453E-B7E8-725A31D61AF7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30D80-A32A-4D1A-8029-28694813762D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A84AF93-9017-4662-A07A-5BAAFEF544E9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7/why-the-internet-is-important-for-your-busines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fugees-economic-migrants-102011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lIns="0" rIns="180000" rtlCol="0" anchor="b"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Cahier des charges pour la mise en place d’une interface interne.</a:t>
            </a:r>
            <a:br>
              <a:rPr lang="fr-FR" sz="4400" dirty="0">
                <a:solidFill>
                  <a:srgbClr val="FFFFFF"/>
                </a:solidFill>
              </a:rPr>
            </a:b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  <a:prstGeom prst="rect">
            <a:avLst/>
          </a:prstGeom>
          <a:solidFill>
            <a:schemeClr val="tx1"/>
          </a:solidFill>
        </p:spPr>
        <p:txBody>
          <a:bodyPr lIns="0" rIns="0" rtlCol="0" anchor="t">
            <a:normAutofit fontScale="40000" lnSpcReduction="20000"/>
          </a:bodyPr>
          <a:lstStyle/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759672"/>
              </a:solidFill>
            </a:endParaRPr>
          </a:p>
          <a:p>
            <a:pPr algn="just" rtl="0"/>
            <a:r>
              <a:rPr lang="fr-FR" sz="2800" dirty="0" err="1">
                <a:solidFill>
                  <a:srgbClr val="759672"/>
                </a:solidFill>
              </a:rPr>
              <a:t>Euripole</a:t>
            </a:r>
            <a:r>
              <a:rPr lang="fr-FR" sz="2800" dirty="0">
                <a:solidFill>
                  <a:srgbClr val="759672"/>
                </a:solidFill>
              </a:rPr>
              <a:t> business center 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Zac des </a:t>
            </a:r>
            <a:r>
              <a:rPr lang="fr-FR" sz="2800" dirty="0" err="1">
                <a:solidFill>
                  <a:srgbClr val="759672"/>
                </a:solidFill>
              </a:rPr>
              <a:t>vauguillettes</a:t>
            </a:r>
            <a:r>
              <a:rPr lang="fr-FR" sz="2800" dirty="0">
                <a:solidFill>
                  <a:srgbClr val="759672"/>
                </a:solidFill>
              </a:rPr>
              <a:t> III 17 rue de Sancey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89000 Sens</a:t>
            </a:r>
          </a:p>
          <a:p>
            <a:pPr algn="just" rtl="0"/>
            <a:endParaRPr lang="fr-FR" sz="2800" dirty="0">
              <a:solidFill>
                <a:srgbClr val="759672"/>
              </a:solidFill>
            </a:endParaRP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Contact: Mr Hoffman 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Réalisation : Mr Rossi Sébastien 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Dossier suivi par : Mr Rossi Sébastien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  <a:p>
            <a:pPr algn="r" rtl="0"/>
            <a:r>
              <a:rPr lang="fr-FR" sz="1600" dirty="0">
                <a:solidFill>
                  <a:srgbClr val="759672"/>
                </a:solidFill>
              </a:rPr>
              <a:t> </a:t>
            </a:r>
          </a:p>
          <a:p>
            <a:pPr algn="r" rtl="0"/>
            <a:r>
              <a:rPr lang="fr-FR" sz="1600" dirty="0">
                <a:solidFill>
                  <a:srgbClr val="FFFFFF"/>
                </a:solidFill>
              </a:rPr>
              <a:t> 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78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254" r="13254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D6B210-1E09-49D2-BDBF-F590DE20573F}"/>
              </a:ext>
            </a:extLst>
          </p:cNvPr>
          <p:cNvSpPr txBox="1"/>
          <p:nvPr/>
        </p:nvSpPr>
        <p:spPr>
          <a:xfrm>
            <a:off x="9516200" y="6657945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technofaq.org/posts/2018/07/why-the-internet-is-important-for-your-busine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59EA02-9D53-421E-9D33-2AD8AC48A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648" y="3855692"/>
            <a:ext cx="1638232" cy="5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94F2B-4C7F-4459-96A2-81B79B3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61" y="3102638"/>
            <a:ext cx="9720072" cy="1499616"/>
          </a:xfrm>
        </p:spPr>
        <p:txBody>
          <a:bodyPr/>
          <a:lstStyle/>
          <a:p>
            <a:r>
              <a:rPr lang="fr-FR" dirty="0"/>
              <a:t>Spécificité et livrable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78F55-F67B-41ED-AA04-F492F0EF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58800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pdf</a:t>
            </a:r>
            <a:r>
              <a:rPr lang="fr-FR" dirty="0"/>
              <a:t> est en pièce jointe avec la maquette complète du site 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4F2CF4F-6A9B-4513-AACB-CCA68A87FC90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Maquette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299391C-BF40-4D55-9925-D50D98AA18E2}"/>
              </a:ext>
            </a:extLst>
          </p:cNvPr>
          <p:cNvSpPr txBox="1">
            <a:spLocks/>
          </p:cNvSpPr>
          <p:nvPr/>
        </p:nvSpPr>
        <p:spPr>
          <a:xfrm>
            <a:off x="607361" y="4602254"/>
            <a:ext cx="9720073" cy="2134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9BB99C-8B59-4449-9662-A82428C76635}"/>
              </a:ext>
            </a:extLst>
          </p:cNvPr>
          <p:cNvSpPr txBox="1"/>
          <p:nvPr/>
        </p:nvSpPr>
        <p:spPr>
          <a:xfrm>
            <a:off x="673441" y="4344416"/>
            <a:ext cx="10911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Spécificité technique: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adaptable multi surface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sécurisé.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réutilisation de notre base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génération de fichier  </a:t>
            </a:r>
            <a:r>
              <a:rPr lang="fr-FR" dirty="0" err="1"/>
              <a:t>pdf</a:t>
            </a:r>
            <a:r>
              <a:rPr lang="fr-FR" dirty="0"/>
              <a:t> et csv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8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9A7DF-8A40-4BD4-9B99-EDF30268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1233"/>
            <a:ext cx="9720072" cy="149961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5B249-2C18-4612-99D3-C8E26CDE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78295"/>
            <a:ext cx="9720073" cy="5031066"/>
          </a:xfrm>
        </p:spPr>
        <p:txBody>
          <a:bodyPr>
            <a:normAutofit/>
          </a:bodyPr>
          <a:lstStyle/>
          <a:p>
            <a:r>
              <a:rPr lang="fr-FR" dirty="0"/>
              <a:t>1 .  Présentation </a:t>
            </a:r>
          </a:p>
          <a:p>
            <a:pPr lvl="1"/>
            <a:r>
              <a:rPr lang="fr-FR" dirty="0"/>
              <a:t>1.1 Présentation de la société</a:t>
            </a:r>
          </a:p>
          <a:p>
            <a:pPr lvl="1"/>
            <a:r>
              <a:rPr lang="fr-FR" dirty="0"/>
              <a:t>1.2 contexte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2 . Les objectifs</a:t>
            </a:r>
          </a:p>
          <a:p>
            <a:pPr lvl="1"/>
            <a:r>
              <a:rPr lang="fr-FR" dirty="0"/>
              <a:t> 2.1 les objectifs du site</a:t>
            </a:r>
          </a:p>
          <a:p>
            <a:pPr lvl="1"/>
            <a:r>
              <a:rPr lang="fr-FR" dirty="0"/>
              <a:t>2.2 les cibles</a:t>
            </a:r>
          </a:p>
          <a:p>
            <a:pPr lvl="1"/>
            <a:r>
              <a:rPr lang="fr-FR" dirty="0"/>
              <a:t>2.3 le périmètre du site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3 . Graphisme</a:t>
            </a:r>
          </a:p>
          <a:p>
            <a:pPr lvl="1"/>
            <a:r>
              <a:rPr lang="fr-FR" dirty="0"/>
              <a:t>3.1 les couleurs</a:t>
            </a:r>
          </a:p>
          <a:p>
            <a:pPr lvl="1"/>
            <a:r>
              <a:rPr lang="fr-FR" dirty="0"/>
              <a:t>3.2 wireframe et maquettes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4 . Spécificité et livrables</a:t>
            </a:r>
          </a:p>
          <a:p>
            <a:pPr lvl="1"/>
            <a:r>
              <a:rPr lang="fr-FR" dirty="0"/>
              <a:t>4.1 contraintes techniques </a:t>
            </a:r>
          </a:p>
          <a:p>
            <a:pPr marL="12801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6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1.1 Présentation de la société:</a:t>
            </a:r>
          </a:p>
          <a:p>
            <a:r>
              <a:rPr lang="fr-FR" dirty="0" err="1"/>
              <a:t>Euripole</a:t>
            </a:r>
            <a:r>
              <a:rPr lang="fr-FR" dirty="0"/>
              <a:t> business center est une société basé a Sens. Qui regroupe plusieurs branche allant de la création d’entreprise jusqu’à la domiciliation mais aussi la location d’espace de travail mais aussi d’espace de réunion.</a:t>
            </a:r>
          </a:p>
          <a:p>
            <a:r>
              <a:rPr lang="fr-FR" dirty="0"/>
              <a:t>La société est actuellement dirigé par Mr Hoffman qui apporte sont expertise en création d’entreprise.</a:t>
            </a:r>
          </a:p>
          <a:p>
            <a:r>
              <a:rPr lang="fr-FR" dirty="0"/>
              <a:t>La société en quelques chiffres:</a:t>
            </a:r>
          </a:p>
          <a:p>
            <a:endParaRPr lang="fr-FR" dirty="0"/>
          </a:p>
          <a:p>
            <a:pPr lvl="4"/>
            <a:r>
              <a:rPr lang="fr-FR" dirty="0"/>
              <a:t>Plus de 60 entreprises en 		    1000 m² de bureau</a:t>
            </a:r>
          </a:p>
          <a:p>
            <a:pPr marL="640080" lvl="4" indent="0">
              <a:buNone/>
            </a:pPr>
            <a:r>
              <a:rPr lang="fr-FR" dirty="0"/>
              <a:t>domiciliation </a:t>
            </a:r>
          </a:p>
        </p:txBody>
      </p:sp>
      <p:pic>
        <p:nvPicPr>
          <p:cNvPr id="5" name="Graphique 4" descr="TVA">
            <a:extLst>
              <a:ext uri="{FF2B5EF4-FFF2-40B4-BE49-F238E27FC236}">
                <a16:creationId xmlns:a16="http://schemas.microsoft.com/office/drawing/2014/main" id="{3CA556A5-0451-4E8B-BCD2-55578C56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" y="5304452"/>
            <a:ext cx="715346" cy="715346"/>
          </a:xfrm>
          <a:prstGeom prst="rect">
            <a:avLst/>
          </a:prstGeom>
        </p:spPr>
      </p:pic>
      <p:pic>
        <p:nvPicPr>
          <p:cNvPr id="7" name="Graphique 6" descr="Bâtiment">
            <a:extLst>
              <a:ext uri="{FF2B5EF4-FFF2-40B4-BE49-F238E27FC236}">
                <a16:creationId xmlns:a16="http://schemas.microsoft.com/office/drawing/2014/main" id="{BFE49CA3-8358-4C7D-9932-22C6C7338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1175" y="5304452"/>
            <a:ext cx="715346" cy="7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497305"/>
            <a:ext cx="9720072" cy="537411"/>
          </a:xfrm>
        </p:spPr>
        <p:txBody>
          <a:bodyPr>
            <a:normAutofit fontScale="90000"/>
          </a:bodyPr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588168"/>
            <a:ext cx="9720073" cy="4876800"/>
          </a:xfrm>
        </p:spPr>
        <p:txBody>
          <a:bodyPr/>
          <a:lstStyle/>
          <a:p>
            <a:r>
              <a:rPr lang="fr-FR" dirty="0"/>
              <a:t>1.2 Le contexte</a:t>
            </a:r>
          </a:p>
          <a:p>
            <a:endParaRPr lang="fr-FR" dirty="0"/>
          </a:p>
          <a:p>
            <a:r>
              <a:rPr lang="fr-FR" dirty="0"/>
              <a:t>Nous souhaitons dans un soucis d’optimisation du temps de traitement de nos dossiers,</a:t>
            </a:r>
          </a:p>
          <a:p>
            <a:r>
              <a:rPr lang="fr-FR" dirty="0"/>
              <a:t>Nous désirons un site interne nous créant une base de données de nos prospect mais aussi un suivie de nos prestation en cours ( création d’entreprise) et permettre a futurs créateurs d’entreprise de nous transmettre tous les documents nécessaire via un espace sécurisé dans les démarches.</a:t>
            </a:r>
          </a:p>
          <a:p>
            <a:r>
              <a:rPr lang="fr-FR" dirty="0"/>
              <a:t>Nous désirons aussi un visuel de différents points stratégique pour nous.</a:t>
            </a:r>
          </a:p>
          <a:p>
            <a:r>
              <a:rPr lang="fr-FR" dirty="0"/>
              <a:t>Nous possédons déjà un site internet que </a:t>
            </a:r>
            <a:r>
              <a:rPr lang="fr-FR" dirty="0" err="1"/>
              <a:t>voius</a:t>
            </a:r>
            <a:r>
              <a:rPr lang="fr-FR" dirty="0"/>
              <a:t> trouverez à l’adresse suivante: euripole.fr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36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0BA7B-2789-4287-BBF4-C64D606E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. Les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E7C4E-A954-4229-B8F5-10FA5164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objectifs du site:</a:t>
            </a:r>
          </a:p>
          <a:p>
            <a:r>
              <a:rPr lang="fr-FR" dirty="0"/>
              <a:t>Créer un espace de téléversement de documents sécurisé pour la création d’entreprise.</a:t>
            </a:r>
          </a:p>
          <a:p>
            <a:r>
              <a:rPr lang="fr-FR" dirty="0"/>
              <a:t>Une partie pour les futurs créateurs avec un accès fourni par nos soins.</a:t>
            </a:r>
          </a:p>
          <a:p>
            <a:r>
              <a:rPr lang="fr-FR" dirty="0"/>
              <a:t>Une partie administration nous permettant la génération de document.</a:t>
            </a:r>
          </a:p>
        </p:txBody>
      </p:sp>
    </p:spTree>
    <p:extLst>
      <p:ext uri="{BB962C8B-B14F-4D97-AF65-F5344CB8AC3E}">
        <p14:creationId xmlns:p14="http://schemas.microsoft.com/office/powerpoint/2010/main" val="125967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25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62E8A-5F5E-4857-814A-4099E19B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cibles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10A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5726E-8047-4B5C-8420-5F00F7E1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Nos </a:t>
            </a:r>
            <a:r>
              <a:rPr lang="en-US" dirty="0" err="1">
                <a:solidFill>
                  <a:srgbClr val="FFFFFF"/>
                </a:solidFill>
              </a:rPr>
              <a:t>cibles</a:t>
            </a:r>
            <a:r>
              <a:rPr lang="en-US" dirty="0">
                <a:solidFill>
                  <a:srgbClr val="FFFFFF"/>
                </a:solidFill>
              </a:rPr>
              <a:t> pour </a:t>
            </a:r>
            <a:r>
              <a:rPr lang="en-US" dirty="0" err="1">
                <a:solidFill>
                  <a:srgbClr val="FFFFFF"/>
                </a:solidFill>
              </a:rPr>
              <a:t>cette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partie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notre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activité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futurs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créateurs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d’entreprise</a:t>
            </a:r>
            <a:r>
              <a:rPr lang="en-US" dirty="0">
                <a:solidFill>
                  <a:srgbClr val="FFFFFF"/>
                </a:solidFill>
              </a:rPr>
              <a:t> .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aussi</a:t>
            </a:r>
            <a:r>
              <a:rPr lang="en-US" dirty="0">
                <a:solidFill>
                  <a:srgbClr val="FFFFFF"/>
                </a:solidFill>
              </a:rPr>
              <a:t> nous </a:t>
            </a:r>
            <a:r>
              <a:rPr lang="en-US" dirty="0" err="1">
                <a:solidFill>
                  <a:srgbClr val="FFFFFF"/>
                </a:solidFill>
              </a:rPr>
              <a:t>même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Espace réservé du contenu 4" descr="Une image contenant jouet&#10;&#10;Description générée automatiquement">
            <a:extLst>
              <a:ext uri="{FF2B5EF4-FFF2-40B4-BE49-F238E27FC236}">
                <a16:creationId xmlns:a16="http://schemas.microsoft.com/office/drawing/2014/main" id="{5597126E-B5DD-47F9-A85D-20136B1B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2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8EF4-00E2-4503-96C4-320CC0F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Périmètre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0868C-A4CC-47BD-B1DA-D6109227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souhaitons :</a:t>
            </a:r>
          </a:p>
          <a:p>
            <a:r>
              <a:rPr lang="fr-FR" dirty="0"/>
              <a:t>- que nos créateur d’entreprise puisse nous envoyer des fichiers au format PDF, jpeg, </a:t>
            </a:r>
            <a:r>
              <a:rPr lang="fr-FR" dirty="0" err="1"/>
              <a:t>tiff</a:t>
            </a:r>
            <a:r>
              <a:rPr lang="fr-FR" dirty="0"/>
              <a:t>.</a:t>
            </a:r>
          </a:p>
          <a:p>
            <a:r>
              <a:rPr lang="fr-FR" dirty="0"/>
              <a:t>- que nous puissions générer un PDF contenant différents </a:t>
            </a:r>
            <a:r>
              <a:rPr lang="fr-FR" dirty="0" err="1"/>
              <a:t>élémént</a:t>
            </a:r>
            <a:r>
              <a:rPr lang="fr-FR" dirty="0"/>
              <a:t> du créateur</a:t>
            </a:r>
          </a:p>
          <a:p>
            <a:r>
              <a:rPr lang="fr-FR" dirty="0"/>
              <a:t>- la génération d’un fichier au format csv  d’un seul </a:t>
            </a:r>
            <a:r>
              <a:rPr lang="fr-FR" dirty="0" err="1"/>
              <a:t>createur</a:t>
            </a:r>
            <a:r>
              <a:rPr lang="fr-FR" dirty="0"/>
              <a:t> afin de le télécharger et pouvoir remplir les documents officiels .</a:t>
            </a:r>
          </a:p>
          <a:p>
            <a:r>
              <a:rPr lang="fr-FR" dirty="0"/>
              <a:t>- tous les espaces doivent être sécuriser.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7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2C5BFD-8A52-4C34-92EC-9F9FFB25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/>
              <a:t>Graphisme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F77100D-3FAC-4BBC-88E7-7543F161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fr-FR" dirty="0"/>
              <a:t>3.1 Graphisme et code couleur</a:t>
            </a:r>
          </a:p>
          <a:p>
            <a:endParaRPr lang="fr-FR" dirty="0"/>
          </a:p>
          <a:p>
            <a:r>
              <a:rPr lang="fr-FR" dirty="0"/>
              <a:t>Pour ne pas perturber nos utilisateurs nos souhaitons le même code couleur que sur notre site principal.</a:t>
            </a:r>
          </a:p>
          <a:p>
            <a:pPr marL="1078992" lvl="7" indent="0">
              <a:buNone/>
            </a:pPr>
            <a:r>
              <a:rPr lang="fr-FR" dirty="0"/>
              <a:t> 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#759672		                # FFFFF</a:t>
            </a:r>
          </a:p>
          <a:p>
            <a:pPr marL="1078992" lvl="7" indent="0">
              <a:buNone/>
            </a:pPr>
            <a:r>
              <a:rPr lang="fr-FR" dirty="0"/>
              <a:t>RGB: 117 150 114 	               RGB : 255 255 255	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La police d’écriture défini « Open Sans »</a:t>
            </a:r>
          </a:p>
          <a:p>
            <a:pPr lvl="7"/>
            <a:endParaRPr lang="fr-FR" dirty="0"/>
          </a:p>
          <a:p>
            <a:pPr lvl="7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B6E86-9DA3-4671-86A1-A956DBF99C28}"/>
              </a:ext>
            </a:extLst>
          </p:cNvPr>
          <p:cNvSpPr/>
          <p:nvPr/>
        </p:nvSpPr>
        <p:spPr>
          <a:xfrm>
            <a:off x="6096000" y="3050015"/>
            <a:ext cx="835377" cy="496711"/>
          </a:xfrm>
          <a:prstGeom prst="rect">
            <a:avLst/>
          </a:prstGeom>
          <a:solidFill>
            <a:srgbClr val="7596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270B1-F599-476E-9984-81F3A74EDF5E}"/>
              </a:ext>
            </a:extLst>
          </p:cNvPr>
          <p:cNvSpPr/>
          <p:nvPr/>
        </p:nvSpPr>
        <p:spPr>
          <a:xfrm>
            <a:off x="8581030" y="3050015"/>
            <a:ext cx="942391" cy="4967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9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692F6-65E2-4868-82F7-31824C3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wireframe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ED1A5B-5146-44AF-9DB2-3FC265FF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36" y="1874838"/>
            <a:ext cx="7882465" cy="4433887"/>
          </a:xfrm>
        </p:spPr>
      </p:pic>
    </p:spTree>
    <p:extLst>
      <p:ext uri="{BB962C8B-B14F-4D97-AF65-F5344CB8AC3E}">
        <p14:creationId xmlns:p14="http://schemas.microsoft.com/office/powerpoint/2010/main" val="2052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Grand écran</PresentationFormat>
  <Paragraphs>84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Intégrale</vt:lpstr>
      <vt:lpstr>Cahier des charges pour la mise en place d’une interface interne. </vt:lpstr>
      <vt:lpstr>Sommaire</vt:lpstr>
      <vt:lpstr>1. Présentation</vt:lpstr>
      <vt:lpstr>1. Présentation</vt:lpstr>
      <vt:lpstr>2 . Les objectifs</vt:lpstr>
      <vt:lpstr>Les cibles </vt:lpstr>
      <vt:lpstr>2.3 Périmètre du projet</vt:lpstr>
      <vt:lpstr>Graphisme</vt:lpstr>
      <vt:lpstr>3.2 wireframe</vt:lpstr>
      <vt:lpstr>Spécificité et livrable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pour la mise en place d’une interface interne. </dc:title>
  <dc:creator>sebastien rossi</dc:creator>
  <cp:lastModifiedBy>sebastien rossi</cp:lastModifiedBy>
  <cp:revision>10</cp:revision>
  <dcterms:created xsi:type="dcterms:W3CDTF">2020-10-12T11:16:43Z</dcterms:created>
  <dcterms:modified xsi:type="dcterms:W3CDTF">2020-10-13T17:32:29Z</dcterms:modified>
</cp:coreProperties>
</file>