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877" r:id="rId2"/>
    <p:sldId id="1099" r:id="rId3"/>
    <p:sldId id="1100" r:id="rId4"/>
    <p:sldId id="1119" r:id="rId5"/>
    <p:sldId id="1101" r:id="rId6"/>
    <p:sldId id="1104" r:id="rId7"/>
    <p:sldId id="1121" r:id="rId8"/>
    <p:sldId id="1120" r:id="rId9"/>
    <p:sldId id="1103" r:id="rId10"/>
    <p:sldId id="1122" r:id="rId11"/>
    <p:sldId id="1105" r:id="rId12"/>
    <p:sldId id="1124" r:id="rId13"/>
    <p:sldId id="1125" r:id="rId14"/>
    <p:sldId id="1126" r:id="rId15"/>
    <p:sldId id="1127" r:id="rId16"/>
    <p:sldId id="10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tha M" initials="GM" lastIdx="1" clrIdx="0">
    <p:extLst>
      <p:ext uri="{19B8F6BF-5375-455C-9EA6-DF929625EA0E}">
        <p15:presenceInfo xmlns:p15="http://schemas.microsoft.com/office/powerpoint/2012/main" userId="Geetha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9FB"/>
    <a:srgbClr val="FED9FF"/>
    <a:srgbClr val="FAD8FE"/>
    <a:srgbClr val="FD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ED1DF-6978-FAB4-CC90-6B4F68315F26}" v="137" dt="2025-02-22T01:41:14.241"/>
    <p1510:client id="{E01D4016-F356-BC0F-094C-6A2D01BBBD95}" v="1" dt="2025-02-22T07:41:06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78E88-302C-457E-BDC4-2DC4E135B8EE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E30E6-9EB3-46B3-B453-23E190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3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C7B1-3372-48B0-BF9A-E8B0D66A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9325F-848E-4674-8D14-AA3DA16C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4100-98DF-4A28-9BF8-E86A1F56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7BDE-1137-4A98-9219-707F2079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E49A-5440-4FE1-ABC5-11FC4190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5FDF-F601-41FD-8F1B-59A9F5EE3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A3654-1792-4F83-B64D-233B5E88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986C-C991-4F3D-9CBA-F6544A8B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F46D-1102-469C-8ADF-2CF3A74C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3704-AEE5-43AD-99BA-0AFCAC4C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7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1B5E-9785-4FD7-B155-7D3ADCFE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AD12-433F-482B-92DA-90AD36D0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F635-AD31-49AF-8FCA-EF5F0AC0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AFEA-B36F-47E4-A744-9D16E14B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B23C-846F-4701-98E1-2AA30C0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DC06-3088-42D2-8F40-6F480CF9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074A-999D-4600-B4D0-6055B158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D8D0-4BD8-4161-9F83-D5FFB51B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84EC-C363-4961-BCB0-1E75C981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A75-1335-4BC4-ADE6-3D6153CC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30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FFD6-2DBE-4606-BC7E-6ECC83E0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FD17-4941-45D0-A94B-825AEA8AE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85B78-E08B-4674-BA2D-C6D0AD958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DB4DE-C6E0-43C0-9C5C-5CBAFA9C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DF757-A17B-4E7E-95EC-C3D1684A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9B607-D2B7-4A58-889B-3D7FE1C3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1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72F9-2F59-4973-B3FF-FD6DCE5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2186A-852B-49CE-80A8-CEB575536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C702-86B5-4E2F-A57A-E860E2EE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A572B-349B-4A78-AAE0-D48A5298D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CCFEC-E740-4761-88D9-107254DA4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83EEB-A8CC-4F87-A568-4AA732FB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8D871-7F1F-474C-BE07-B566FE46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8DB53-8474-4095-AA09-B4C2F48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8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09624-20AB-4018-936C-C64A1B46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54839-3857-4F43-8B7C-D63BB44A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E522D-D444-4666-9DD4-01033EC3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3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1D9F-4466-4F53-9AAB-E3E81514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A21C-A89D-4EEA-B9E4-6F3FDC76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C4D00-53E7-4681-9B2D-2952E265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450E1-7C11-4EC1-A8C1-117BC4E6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CD824-36FA-4CFB-97E7-23693B10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3C2F-7EAC-4ACD-A23F-E237374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6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9157-5C58-4242-A86F-98463F57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5E7F4-367D-4208-B3DC-182274CDE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56A5B-B6AD-4097-932C-3E8E77F3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7ED9-C05E-47C0-8B7E-E2B1DF5B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CA0B-359F-4C2E-AD7C-45E2CBB1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F037C-C980-4AF7-9C32-929CBBF0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F787-CF72-4AD9-A2E9-4BCE3AE4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2738F-6BE8-40A6-91A4-84C9E66F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FD6E-B51C-4B6D-8974-650D504E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4563-0E79-4042-B36B-F0899591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B683-83FB-43F1-924F-C37D43EE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8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84A66-1229-4ED6-A9D1-8F02E814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1AC7-8752-4D00-B2A2-8AB4F1C0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2777"/>
            <a:ext cx="10515600" cy="518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661F-0625-4389-83BE-42947615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41DB-7750-451B-A040-0A3D20C5A8E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604A-DE26-4FC2-8337-AF8A963C9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A0C0-1904-41CE-9E06-BC9E5A69A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03A67-7610-4F30-9DA1-29E339510F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CC57E-CE71-4F72-B89D-034E1FBAC5C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1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B804-1F07-4BEE-9EF3-242F6526B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D1E86-6AC3-4B83-85F5-4B9DBDA3F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EA63-6D42-4045-A1CE-EECC4791E94E}"/>
              </a:ext>
            </a:extLst>
          </p:cNvPr>
          <p:cNvSpPr/>
          <p:nvPr/>
        </p:nvSpPr>
        <p:spPr>
          <a:xfrm>
            <a:off x="2761" y="24662"/>
            <a:ext cx="12159727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3B45BB-FAE8-433F-8A1C-39CBD0DB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44" y="2195680"/>
            <a:ext cx="3443174" cy="1104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019EF-39C4-4A72-8DBB-45712BDC02E5}"/>
              </a:ext>
            </a:extLst>
          </p:cNvPr>
          <p:cNvSpPr txBox="1"/>
          <p:nvPr/>
        </p:nvSpPr>
        <p:spPr>
          <a:xfrm>
            <a:off x="6603600" y="620979"/>
            <a:ext cx="5394959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22AIE314    </a:t>
            </a: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Natural </a:t>
            </a:r>
            <a:r>
              <a:rPr lang="en-IN" sz="2800" b="1">
                <a:solidFill>
                  <a:schemeClr val="bg1"/>
                </a:solidFill>
                <a:latin typeface="Times New Roman"/>
                <a:cs typeface="Times New Roman"/>
              </a:rPr>
              <a:t>Language Processing</a:t>
            </a:r>
            <a:endParaRPr lang="en-IN" sz="2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Term Project Abstract</a:t>
            </a:r>
            <a:r>
              <a:rPr lang="en-IN" sz="2800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US" sz="2000" b="1" i="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7993D-50A7-4079-A22E-A3E4FEFA102A}"/>
              </a:ext>
            </a:extLst>
          </p:cNvPr>
          <p:cNvCxnSpPr>
            <a:cxnSpLocks/>
          </p:cNvCxnSpPr>
          <p:nvPr/>
        </p:nvCxnSpPr>
        <p:spPr>
          <a:xfrm>
            <a:off x="6553910" y="187197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" descr="A person in a white shirt&#10;&#10;Description automatically generated">
            <a:extLst>
              <a:ext uri="{FF2B5EF4-FFF2-40B4-BE49-F238E27FC236}">
                <a16:creationId xmlns:a16="http://schemas.microsoft.com/office/drawing/2014/main" id="{4B50A742-4204-487A-9558-6A05025FB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827" y="280527"/>
            <a:ext cx="2639345" cy="263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Amritapuri Campus | Amrita Vishwa Vidyapeetham">
            <a:extLst>
              <a:ext uri="{FF2B5EF4-FFF2-40B4-BE49-F238E27FC236}">
                <a16:creationId xmlns:a16="http://schemas.microsoft.com/office/drawing/2014/main" id="{D9708715-13EC-4C66-A09A-A0E399FC6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2" y="3300579"/>
            <a:ext cx="12192000" cy="35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12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3651A5-4FC9-3FD2-166F-EC2F7823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Instruction : </a:t>
            </a:r>
            <a:br>
              <a:rPr lang="en-IN" sz="4400" dirty="0"/>
            </a:br>
            <a:r>
              <a:rPr lang="en-IN" sz="4400" dirty="0"/>
              <a:t>In the following slides explain each functionality as per the sample project template we have put in </a:t>
            </a:r>
            <a:r>
              <a:rPr lang="en-IN" sz="4400" dirty="0" err="1"/>
              <a:t>sharepoint</a:t>
            </a:r>
            <a:r>
              <a:rPr lang="en-IN" sz="4400" dirty="0"/>
              <a:t>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CF131-6425-BEC1-FC5F-987E77705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9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C34EB0-1BAA-293A-CA4A-052D53AF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40" y="382383"/>
            <a:ext cx="10515600" cy="2852737"/>
          </a:xfrm>
        </p:spPr>
        <p:txBody>
          <a:bodyPr/>
          <a:lstStyle/>
          <a:p>
            <a:r>
              <a:rPr lang="en-IN" dirty="0"/>
              <a:t>Functionality 1: 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64154-9BD1-EEF3-6E78-FFB7BAC2E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527" y="3134289"/>
            <a:ext cx="10515600" cy="1500187"/>
          </a:xfrm>
        </p:spPr>
        <p:txBody>
          <a:bodyPr>
            <a:normAutofit fontScale="25000" lnSpcReduction="20000"/>
          </a:bodyPr>
          <a:lstStyle/>
          <a:p>
            <a:r>
              <a:rPr lang="en-IN" sz="7600" b="1" dirty="0">
                <a:latin typeface="Arial" panose="020B0604020202020204" pitchFamily="34" charset="0"/>
                <a:cs typeface="Arial" panose="020B0604020202020204" pitchFamily="34" charset="0"/>
              </a:rPr>
              <a:t>Your explanation should answer the following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What are the inputs needed for this module and what is the expected output?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Where do you get the input data for this module- From previous module or some other means to get the </a:t>
            </a:r>
            <a:r>
              <a:rPr lang="en-IN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data?Explain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Do you need finetuning for this module? Which data to finetune?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Can this functionality be done with Same LLM with no extra finetuning? – just have different prompts and RAG?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Or Do you need a different dataset for this to finetune the same LLM?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Does this module take input from any of the previous module?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Are you using any methodology using ML as your LLM not capable of handling it as such?</a:t>
            </a:r>
          </a:p>
          <a:p>
            <a:endParaRPr lang="en-IN" sz="7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7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E4498-646F-8D8C-B10F-8579A1EF95AF}"/>
              </a:ext>
            </a:extLst>
          </p:cNvPr>
          <p:cNvSpPr txBox="1"/>
          <p:nvPr/>
        </p:nvSpPr>
        <p:spPr>
          <a:xfrm>
            <a:off x="4562168" y="89995"/>
            <a:ext cx="220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Insert Slides</a:t>
            </a:r>
          </a:p>
        </p:txBody>
      </p:sp>
    </p:spTree>
    <p:extLst>
      <p:ext uri="{BB962C8B-B14F-4D97-AF65-F5344CB8AC3E}">
        <p14:creationId xmlns:p14="http://schemas.microsoft.com/office/powerpoint/2010/main" val="248507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80DB6-1F9C-31DA-377D-4F3375EB2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46568-E419-E603-3287-810321FB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40" y="382383"/>
            <a:ext cx="10515600" cy="2852737"/>
          </a:xfrm>
        </p:spPr>
        <p:txBody>
          <a:bodyPr/>
          <a:lstStyle/>
          <a:p>
            <a:r>
              <a:rPr lang="en-IN" dirty="0"/>
              <a:t>Functionality 2: 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188E4-BEDC-8B2D-2713-3986F60C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527" y="3134289"/>
            <a:ext cx="10515600" cy="1500187"/>
          </a:xfrm>
        </p:spPr>
        <p:txBody>
          <a:bodyPr>
            <a:normAutofit fontScale="25000" lnSpcReduction="20000"/>
          </a:bodyPr>
          <a:lstStyle/>
          <a:p>
            <a:r>
              <a:rPr lang="en-IN" sz="7600" b="1" dirty="0">
                <a:latin typeface="Arial" panose="020B0604020202020204" pitchFamily="34" charset="0"/>
                <a:cs typeface="Arial" panose="020B0604020202020204" pitchFamily="34" charset="0"/>
              </a:rPr>
              <a:t>Your explanation should answer the following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What are the inputs needed for this module and what is the expected output?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Where do you get the input data for this module- From previous module or some other means to get the </a:t>
            </a:r>
            <a:r>
              <a:rPr lang="en-IN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data?Explain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Do you need finetuning for this module? Which data to finetune?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Can this functionality be done with Same LLM with no extra finetuning? – just have different prompts and RAG?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Or Do you need a different dataset for this to finetune the same LLM?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Does this module take input from any of the previous module?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Are you using any methodology using ML as your LLM not capable of handling it as such?</a:t>
            </a:r>
          </a:p>
          <a:p>
            <a:endParaRPr lang="en-IN" sz="7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7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EA007-FA45-AA1E-1D28-F92A2F3A2CDD}"/>
              </a:ext>
            </a:extLst>
          </p:cNvPr>
          <p:cNvSpPr txBox="1"/>
          <p:nvPr/>
        </p:nvSpPr>
        <p:spPr>
          <a:xfrm>
            <a:off x="4562168" y="89995"/>
            <a:ext cx="220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Insert Slides</a:t>
            </a:r>
          </a:p>
        </p:txBody>
      </p:sp>
    </p:spTree>
    <p:extLst>
      <p:ext uri="{BB962C8B-B14F-4D97-AF65-F5344CB8AC3E}">
        <p14:creationId xmlns:p14="http://schemas.microsoft.com/office/powerpoint/2010/main" val="183407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CB33A-4FF5-8E80-4A1E-548ED608A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4EC88-DE27-59A5-E21B-1E021EAA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40" y="382383"/>
            <a:ext cx="10515600" cy="2852737"/>
          </a:xfrm>
        </p:spPr>
        <p:txBody>
          <a:bodyPr/>
          <a:lstStyle/>
          <a:p>
            <a:r>
              <a:rPr lang="en-IN" dirty="0"/>
              <a:t>Functionality 3: 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71B1D-C433-FDEF-8B7E-E1D752609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527" y="3134289"/>
            <a:ext cx="10515600" cy="1500187"/>
          </a:xfrm>
        </p:spPr>
        <p:txBody>
          <a:bodyPr>
            <a:normAutofit fontScale="25000" lnSpcReduction="20000"/>
          </a:bodyPr>
          <a:lstStyle/>
          <a:p>
            <a:r>
              <a:rPr lang="en-IN" sz="7600" b="1" dirty="0">
                <a:latin typeface="Arial" panose="020B0604020202020204" pitchFamily="34" charset="0"/>
                <a:cs typeface="Arial" panose="020B0604020202020204" pitchFamily="34" charset="0"/>
              </a:rPr>
              <a:t>Your explanation should answer the following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What are the inputs needed for this module and what is the expected output?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Where do you get the input data for this module- From previous module or some other means to get the </a:t>
            </a:r>
            <a:r>
              <a:rPr lang="en-IN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data?Explain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Do you need finetuning for this module? Which data to finetune?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Can this functionality be done with Same LLM with no extra finetuning? – just have different prompts and RAG?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Or Do you need a different dataset for this to finetune the same LLM?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Does this module take input from any of the previous module?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Are you using any methodology using ML as your LLM not capable of handling it as such?</a:t>
            </a:r>
          </a:p>
          <a:p>
            <a:endParaRPr lang="en-IN" sz="7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7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A9E42-4485-AD04-8522-771D760C1F7D}"/>
              </a:ext>
            </a:extLst>
          </p:cNvPr>
          <p:cNvSpPr txBox="1"/>
          <p:nvPr/>
        </p:nvSpPr>
        <p:spPr>
          <a:xfrm>
            <a:off x="4562168" y="89995"/>
            <a:ext cx="220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Insert Slides</a:t>
            </a:r>
          </a:p>
        </p:txBody>
      </p:sp>
    </p:spTree>
    <p:extLst>
      <p:ext uri="{BB962C8B-B14F-4D97-AF65-F5344CB8AC3E}">
        <p14:creationId xmlns:p14="http://schemas.microsoft.com/office/powerpoint/2010/main" val="37595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1EB6B-1BA7-3B2F-4504-599053699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6AB41-ED6A-BABD-A6D1-14429AE6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40" y="382383"/>
            <a:ext cx="10515600" cy="2852737"/>
          </a:xfrm>
        </p:spPr>
        <p:txBody>
          <a:bodyPr/>
          <a:lstStyle/>
          <a:p>
            <a:r>
              <a:rPr lang="en-IN" dirty="0"/>
              <a:t>Functionality 4: 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8B9C3-AD16-9D2B-5FFE-E2D40F56C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527" y="3134289"/>
            <a:ext cx="10515600" cy="1500187"/>
          </a:xfrm>
        </p:spPr>
        <p:txBody>
          <a:bodyPr>
            <a:normAutofit fontScale="25000" lnSpcReduction="20000"/>
          </a:bodyPr>
          <a:lstStyle/>
          <a:p>
            <a:r>
              <a:rPr lang="en-IN" sz="7600" b="1" dirty="0">
                <a:latin typeface="Arial" panose="020B0604020202020204" pitchFamily="34" charset="0"/>
                <a:cs typeface="Arial" panose="020B0604020202020204" pitchFamily="34" charset="0"/>
              </a:rPr>
              <a:t>Your explanation should answer the following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What are the inputs needed for this module and what is the expected output?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Where do you get the input data for this module- From previous module or some other means to get the </a:t>
            </a:r>
            <a:r>
              <a:rPr lang="en-IN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data?Explain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Do you need finetuning for this module? Which data to finetune?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Can this functionality be done with Same LLM with no extra finetuning? – just have different prompts and RAG?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Or Do you need a different dataset for this to finetune the same LLM?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Does this module take input from any of the previous module?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Are you using any methodology using ML as your LLM not capable of handling it as such?</a:t>
            </a:r>
          </a:p>
          <a:p>
            <a:endParaRPr lang="en-IN" sz="7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7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2CEE54-AEC0-45C8-BAE8-C503206A0855}"/>
              </a:ext>
            </a:extLst>
          </p:cNvPr>
          <p:cNvSpPr txBox="1"/>
          <p:nvPr/>
        </p:nvSpPr>
        <p:spPr>
          <a:xfrm>
            <a:off x="4562168" y="89995"/>
            <a:ext cx="220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Insert Slides</a:t>
            </a:r>
          </a:p>
        </p:txBody>
      </p:sp>
    </p:spTree>
    <p:extLst>
      <p:ext uri="{BB962C8B-B14F-4D97-AF65-F5344CB8AC3E}">
        <p14:creationId xmlns:p14="http://schemas.microsoft.com/office/powerpoint/2010/main" val="4156018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AC505-191A-CA67-E841-AD214CF95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C924C3-7DE5-2769-6A7A-94C6BCB9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40" y="382383"/>
            <a:ext cx="10515600" cy="2852737"/>
          </a:xfrm>
        </p:spPr>
        <p:txBody>
          <a:bodyPr/>
          <a:lstStyle/>
          <a:p>
            <a:r>
              <a:rPr lang="en-IN" dirty="0"/>
              <a:t>Functionality 5: </a:t>
            </a:r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B29B0-7D39-05C1-836C-B082BD5F3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527" y="3134289"/>
            <a:ext cx="10515600" cy="1500187"/>
          </a:xfrm>
        </p:spPr>
        <p:txBody>
          <a:bodyPr>
            <a:normAutofit fontScale="25000" lnSpcReduction="20000"/>
          </a:bodyPr>
          <a:lstStyle/>
          <a:p>
            <a:r>
              <a:rPr lang="en-IN" sz="7600" b="1" dirty="0">
                <a:latin typeface="Arial" panose="020B0604020202020204" pitchFamily="34" charset="0"/>
                <a:cs typeface="Arial" panose="020B0604020202020204" pitchFamily="34" charset="0"/>
              </a:rPr>
              <a:t>Your explanation should answer the following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What are the inputs needed for this module and what is the expected output?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Where do you get the input data for this module- From previous module or some other means to get the </a:t>
            </a:r>
            <a:r>
              <a:rPr lang="en-IN" sz="7200" b="1" dirty="0" err="1">
                <a:latin typeface="Arial" panose="020B0604020202020204" pitchFamily="34" charset="0"/>
                <a:cs typeface="Arial" panose="020B0604020202020204" pitchFamily="34" charset="0"/>
              </a:rPr>
              <a:t>data?Explain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Do you need finetuning for this module? Which data to finetune?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Can this functionality be done with Same LLM with no extra finetuning? – just have different prompts and RAG?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Or Do you need a different dataset for this to finetune the same LLM?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Does this module take input from any of the previous module?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7200" b="1" dirty="0">
                <a:latin typeface="Arial" panose="020B0604020202020204" pitchFamily="34" charset="0"/>
                <a:cs typeface="Arial" panose="020B0604020202020204" pitchFamily="34" charset="0"/>
              </a:rPr>
              <a:t>Are you using any methodology using ML as your LLM not capable of handling it as such?</a:t>
            </a:r>
          </a:p>
          <a:p>
            <a:endParaRPr lang="en-IN" sz="7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7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273462-007F-5B85-3B28-FC7B0A7AFF47}"/>
              </a:ext>
            </a:extLst>
          </p:cNvPr>
          <p:cNvSpPr txBox="1"/>
          <p:nvPr/>
        </p:nvSpPr>
        <p:spPr>
          <a:xfrm>
            <a:off x="4562168" y="89995"/>
            <a:ext cx="2201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Insert Slides</a:t>
            </a:r>
          </a:p>
        </p:txBody>
      </p:sp>
    </p:spTree>
    <p:extLst>
      <p:ext uri="{BB962C8B-B14F-4D97-AF65-F5344CB8AC3E}">
        <p14:creationId xmlns:p14="http://schemas.microsoft.com/office/powerpoint/2010/main" val="298025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02F5E-003B-1729-6683-2847581FB366}"/>
              </a:ext>
            </a:extLst>
          </p:cNvPr>
          <p:cNvSpPr/>
          <p:nvPr/>
        </p:nvSpPr>
        <p:spPr>
          <a:xfrm>
            <a:off x="3800852" y="2967335"/>
            <a:ext cx="4590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Calibri Light"/>
                <a:cs typeface="Calibri Light"/>
              </a:rPr>
              <a:t>Namah</a:t>
            </a:r>
            <a:r>
              <a:rPr lang="en-GB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Calibri Light"/>
                <a:cs typeface="Calibri Light"/>
              </a:rPr>
              <a:t> </a:t>
            </a:r>
            <a:r>
              <a:rPr lang="en-GB" sz="5400" b="1" cap="none" spc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Calibri Light"/>
                <a:cs typeface="Calibri Light"/>
              </a:rPr>
              <a:t>Shivaya</a:t>
            </a:r>
            <a:endParaRPr lang="en-IN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54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52FD19-D04D-1EC2-EFBB-D7B533FF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3196D-206B-B61B-CF91-BC2BA5B26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Team Members ( roll No and Name)</a:t>
            </a:r>
          </a:p>
        </p:txBody>
      </p:sp>
    </p:spTree>
    <p:extLst>
      <p:ext uri="{BB962C8B-B14F-4D97-AF65-F5344CB8AC3E}">
        <p14:creationId xmlns:p14="http://schemas.microsoft.com/office/powerpoint/2010/main" val="328119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2E394-459F-B4D4-2B1F-A261E471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6"/>
            <a:ext cx="11936360" cy="436064"/>
          </a:xfrm>
        </p:spPr>
        <p:txBody>
          <a:bodyPr>
            <a:normAutofit fontScale="90000"/>
          </a:bodyPr>
          <a:lstStyle/>
          <a:p>
            <a:r>
              <a:rPr lang="en-IN" sz="2700" b="1" dirty="0"/>
              <a:t>Functionalities-</a:t>
            </a:r>
            <a:r>
              <a:rPr lang="en-US" sz="2700" b="1" dirty="0"/>
              <a:t>(Minimum 5 needed. All may/may not use LLM). One of the functionality can be a chatbot. Give a one line explanation of what is the functionality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34E0E-6139-7653-CCF6-3D7427E1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7" y="1150093"/>
            <a:ext cx="11766754" cy="5184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  <a:ea typeface="Calibri"/>
                <a:cs typeface="Calibri"/>
              </a:rPr>
              <a:t>Chatbot-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  <a:ea typeface="Calibri"/>
                <a:cs typeface="Calibri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  <a:ea typeface="Calibri"/>
                <a:cs typeface="Calibri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  <a:ea typeface="Calibri"/>
                <a:cs typeface="Calibri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>
                <a:solidFill>
                  <a:srgbClr val="00B050"/>
                </a:solidFill>
                <a:ea typeface="Calibri"/>
                <a:cs typeface="Calibri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b="1" dirty="0">
              <a:solidFill>
                <a:srgbClr val="00B050"/>
              </a:solidFill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en-IN" b="1" dirty="0">
              <a:solidFill>
                <a:srgbClr val="00B05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400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8248-C8C8-69A7-4647-EC89931F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41" y="447504"/>
            <a:ext cx="10515600" cy="436064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Calibri Light"/>
                <a:cs typeface="Calibri Light"/>
              </a:rPr>
              <a:t>What Domain Knowledge do you need to do this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1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9C1E-B96B-990C-51DE-020A1DDD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 you have the below modules ? Give (Yes/No)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FB33-66CD-A2D9-8A89-75036B7B0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Frontend ( Web based interface or Mobile App) – Yes/No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Select a suitable pretrained LLM with proper justification why the model – Yes/NO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Appropriate Fine tuning technique- YES/NO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Appropriate Prompt Engineering Strategy YES/NO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RAG YES/NO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RLHF YES/NO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694E2-B2A4-AC95-4253-DA971F3EAFC9}"/>
              </a:ext>
            </a:extLst>
          </p:cNvPr>
          <p:cNvSpPr txBox="1"/>
          <p:nvPr/>
        </p:nvSpPr>
        <p:spPr>
          <a:xfrm>
            <a:off x="985684" y="5218892"/>
            <a:ext cx="1036811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Some where or other the above pipeline has to be followed. Out of the 8 functionalities some may be using LLM and some may not. Some module may use same LLM but prompt it differently and use </a:t>
            </a:r>
            <a:r>
              <a:rPr lang="en-IN" b="1" i="1" dirty="0" err="1">
                <a:solidFill>
                  <a:schemeClr val="accent5">
                    <a:lumMod val="75000"/>
                  </a:schemeClr>
                </a:solidFill>
              </a:rPr>
              <a:t>RAg</a:t>
            </a:r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b="1" i="1" dirty="0" err="1">
                <a:solidFill>
                  <a:schemeClr val="accent5">
                    <a:lumMod val="75000"/>
                  </a:schemeClr>
                </a:solidFill>
              </a:rPr>
              <a:t>differently.For</a:t>
            </a:r>
            <a:r>
              <a:rPr lang="en-IN" b="1" i="1" dirty="0">
                <a:solidFill>
                  <a:schemeClr val="accent5">
                    <a:lumMod val="75000"/>
                  </a:schemeClr>
                </a:solidFill>
              </a:rPr>
              <a:t> some you may need to make a different LLM. Some functionalities you can do by  just post processing  the output of LLM of previous module .</a:t>
            </a:r>
            <a:endParaRPr lang="en-IN" b="1" i="1" dirty="0">
              <a:solidFill>
                <a:schemeClr val="accent5">
                  <a:lumMod val="7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59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5D3-DC36-63D7-9D98-87FC7460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35" y="681037"/>
            <a:ext cx="10515600" cy="436064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Answer the questions below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079F-12E1-6A40-1AD0-72C61402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IN" dirty="0"/>
              <a:t>Is there an existing tool which does the work that you propose : Yes/No. Give the links here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>
              <a:ea typeface="Calibri"/>
              <a:cs typeface="Calibri"/>
            </a:endParaRPr>
          </a:p>
          <a:p>
            <a:pPr lvl="1"/>
            <a:r>
              <a:rPr lang="en-IN" dirty="0">
                <a:ea typeface="Calibri"/>
                <a:cs typeface="Calibri"/>
              </a:rPr>
              <a:t>Compared to the existing what are your unique functionalities?</a:t>
            </a:r>
          </a:p>
          <a:p>
            <a:pPr lvl="1"/>
            <a:endParaRPr lang="en-IN" dirty="0">
              <a:ea typeface="Calibri"/>
              <a:cs typeface="Calibri"/>
            </a:endParaRPr>
          </a:p>
          <a:p>
            <a:pPr lvl="1"/>
            <a:endParaRPr lang="en-IN" dirty="0">
              <a:ea typeface="Calibri"/>
              <a:cs typeface="Calibri"/>
            </a:endParaRPr>
          </a:p>
          <a:p>
            <a:pPr lvl="1"/>
            <a:r>
              <a:rPr lang="en-IN" dirty="0"/>
              <a:t>Have you seen research papers which has done similar work?</a:t>
            </a:r>
          </a:p>
          <a:p>
            <a:pPr lvl="2"/>
            <a:r>
              <a:rPr lang="en-IN" dirty="0"/>
              <a:t>Do you have some interesting functionality which they missed out?- List them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92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9538-B176-45F6-3124-AEAE3DA9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Novelty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7281-4B9D-761A-C341-03E24513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2800" dirty="0"/>
              <a:t>List out what can be new/novel in your project (In functionality/methodology)-List them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2800" dirty="0"/>
              <a:t>.</a:t>
            </a:r>
          </a:p>
          <a:p>
            <a:pPr marL="457200" lvl="1" indent="0">
              <a:buNone/>
            </a:pPr>
            <a:r>
              <a:rPr lang="en-IN" sz="2800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36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7CE6-3745-2025-1D75-E4CDBC06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869"/>
            <a:ext cx="10515600" cy="43606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1A34-CD85-DFDA-6009-A25B5907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Do you have any open dataset for fine tuning.? Yes/No. If Yes then give the link</a:t>
            </a:r>
            <a:endParaRPr lang="en-IN" dirty="0">
              <a:ea typeface="Calibri"/>
              <a:cs typeface="Calibri"/>
            </a:endParaRPr>
          </a:p>
          <a:p>
            <a:pPr marL="914400" lvl="2" indent="0">
              <a:buNone/>
            </a:pPr>
            <a:endParaRPr lang="en-IN" dirty="0">
              <a:ea typeface="Calibri"/>
              <a:cs typeface="Calibri"/>
            </a:endParaRPr>
          </a:p>
          <a:p>
            <a:pPr lvl="1"/>
            <a:r>
              <a:rPr lang="en-IN" dirty="0">
                <a:ea typeface="Calibri"/>
                <a:cs typeface="Calibri"/>
              </a:rPr>
              <a:t>If above answer is NO, give the strategy to generate the dataset – through web scrap/from authentic source</a:t>
            </a:r>
          </a:p>
          <a:p>
            <a:pPr lvl="1"/>
            <a:endParaRPr lang="en-IN" dirty="0">
              <a:ea typeface="Calibri"/>
              <a:cs typeface="Calibri"/>
            </a:endParaRPr>
          </a:p>
          <a:p>
            <a:pPr lvl="1"/>
            <a:r>
              <a:rPr lang="en-IN" dirty="0">
                <a:ea typeface="Calibri"/>
                <a:cs typeface="Calibri"/>
              </a:rPr>
              <a:t>If you plan to generate Data with AI, explain the strategy and how you think it can be authentic and no one can question it</a:t>
            </a:r>
          </a:p>
          <a:p>
            <a:pPr lvl="2"/>
            <a:endParaRPr lang="en-IN" dirty="0">
              <a:ea typeface="Calibri"/>
              <a:cs typeface="Calibri"/>
            </a:endParaRPr>
          </a:p>
          <a:p>
            <a:pPr lvl="2"/>
            <a:endParaRPr lang="en-IN" dirty="0">
              <a:ea typeface="Calibri"/>
              <a:cs typeface="Calibri"/>
            </a:endParaRPr>
          </a:p>
          <a:p>
            <a:pPr lvl="1"/>
            <a:r>
              <a:rPr lang="en-IN" dirty="0"/>
              <a:t>What is the usage of your </a:t>
            </a:r>
            <a:r>
              <a:rPr lang="en-IN" dirty="0" err="1"/>
              <a:t>App,Who</a:t>
            </a:r>
            <a:r>
              <a:rPr lang="en-IN" dirty="0"/>
              <a:t> are your end </a:t>
            </a:r>
            <a:r>
              <a:rPr lang="en-IN" dirty="0" err="1"/>
              <a:t>users?,How</a:t>
            </a:r>
            <a:r>
              <a:rPr lang="en-IN" dirty="0"/>
              <a:t> much useful is your App, for an </a:t>
            </a:r>
            <a:r>
              <a:rPr lang="en-IN" dirty="0" err="1"/>
              <a:t>enduser</a:t>
            </a:r>
            <a:r>
              <a:rPr lang="en-IN" dirty="0"/>
              <a:t> in the current scenario</a:t>
            </a:r>
            <a:endParaRPr lang="en-IN" dirty="0">
              <a:ea typeface="Calibri"/>
              <a:cs typeface="Calibri"/>
            </a:endParaRPr>
          </a:p>
          <a:p>
            <a:pPr lvl="2"/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1974A-BD0C-90C6-C0DC-B1C1BA8CCE96}"/>
              </a:ext>
            </a:extLst>
          </p:cNvPr>
          <p:cNvSpPr txBox="1">
            <a:spLocks/>
          </p:cNvSpPr>
          <p:nvPr/>
        </p:nvSpPr>
        <p:spPr>
          <a:xfrm>
            <a:off x="513735" y="681037"/>
            <a:ext cx="10515600" cy="43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800" b="1" dirty="0">
                <a:latin typeface="Arial" panose="020B0604020202020204" pitchFamily="34" charset="0"/>
                <a:cs typeface="Arial" panose="020B0604020202020204" pitchFamily="34" charset="0"/>
              </a:rPr>
              <a:t>Answer the questions below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29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1857-966E-C905-359E-C7B41634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365126"/>
            <a:ext cx="12327194" cy="436064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+mn-lt"/>
                <a:ea typeface="+mn-ea"/>
                <a:cs typeface="+mn-cs"/>
              </a:rPr>
              <a:t>Select suitable Pretrained LLM/LLMs to do all the 5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D7FA-65EA-564D-46E2-40942DE7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992777"/>
            <a:ext cx="11346425" cy="5184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Which pretrained model you think will best suit your Application. Compare with existing Pretrained models and Justify why you those yours.</a:t>
            </a:r>
          </a:p>
          <a:p>
            <a:pPr marL="0" indent="0">
              <a:buNone/>
            </a:pPr>
            <a:r>
              <a:rPr lang="en-US" b="1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a typeface="Calibri"/>
                <a:cs typeface="Calibri"/>
              </a:rPr>
              <a:t>Your chosen Pretrained model : Name?, No of </a:t>
            </a:r>
            <a:r>
              <a:rPr lang="en-US" b="1" dirty="0" err="1">
                <a:ea typeface="Calibri"/>
                <a:cs typeface="Calibri"/>
              </a:rPr>
              <a:t>paramters</a:t>
            </a:r>
            <a:r>
              <a:rPr lang="en-US" b="1" dirty="0">
                <a:ea typeface="Calibri"/>
                <a:cs typeface="Calibri"/>
              </a:rPr>
              <a:t>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Comparison of other LLMs: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Justification for your Model </a:t>
            </a:r>
            <a:r>
              <a:rPr lang="en-US" b="1" err="1"/>
              <a:t>Choice:Why</a:t>
            </a:r>
            <a:r>
              <a:rPr lang="en-US" b="1"/>
              <a:t> this model? How much spec machine and GPU </a:t>
            </a:r>
            <a:r>
              <a:rPr lang="en-US" b="1" dirty="0"/>
              <a:t>do you think will suffice the finetuning of the model? Where do you plan to run your fine tuning code?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46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1159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Segoe UI</vt:lpstr>
      <vt:lpstr>Symbol</vt:lpstr>
      <vt:lpstr>Times New Roman</vt:lpstr>
      <vt:lpstr>Office Theme</vt:lpstr>
      <vt:lpstr>PowerPoint Presentation</vt:lpstr>
      <vt:lpstr>Project Topic</vt:lpstr>
      <vt:lpstr>Functionalities-(Minimum 5 needed. All may/may not use LLM). One of the functionality can be a chatbot. Give a one line explanation of what is the functionality </vt:lpstr>
      <vt:lpstr>What Domain Knowledge do you need to do this project</vt:lpstr>
      <vt:lpstr>Do you have the below modules ? Give (Yes/No)</vt:lpstr>
      <vt:lpstr>Answer the questions below </vt:lpstr>
      <vt:lpstr>Novelty components</vt:lpstr>
      <vt:lpstr>PowerPoint Presentation</vt:lpstr>
      <vt:lpstr>Select suitable Pretrained LLM/LLMs to do all the 5 functionalities</vt:lpstr>
      <vt:lpstr>Instruction :  In the following slides explain each functionality as per the sample project template we have put in sharepoint page</vt:lpstr>
      <vt:lpstr>Functionality 1:  </vt:lpstr>
      <vt:lpstr>Functionality 2:  </vt:lpstr>
      <vt:lpstr>Functionality 3:  </vt:lpstr>
      <vt:lpstr>Functionality 4:  </vt:lpstr>
      <vt:lpstr>Functionality 5: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Dr. Veena G</cp:lastModifiedBy>
  <cp:revision>28</cp:revision>
  <dcterms:created xsi:type="dcterms:W3CDTF">2020-09-22T05:47:20Z</dcterms:created>
  <dcterms:modified xsi:type="dcterms:W3CDTF">2025-02-22T15:58:47Z</dcterms:modified>
</cp:coreProperties>
</file>