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17/12/18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Chemicals Safety Information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0607" y="5537889"/>
            <a:ext cx="16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Serges Pemba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073" y="1132750"/>
            <a:ext cx="694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system for access to safety and handling information of chemical products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Development in three </a:t>
            </a:r>
            <a:r>
              <a:rPr lang="en-US" dirty="0" smtClean="0"/>
              <a:t>phases (phase 1. and 2. completed)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56" y="3009463"/>
            <a:ext cx="4381798" cy="3009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0867" y="2368368"/>
            <a:ext cx="26771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J26 Oil first Aid?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41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374" y="4943668"/>
            <a:ext cx="6512511" cy="11430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991657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collect MSDS sheets for most commercial and domestic products</a:t>
            </a:r>
          </a:p>
          <a:p>
            <a:pPr>
              <a:buFont typeface="Arial"/>
              <a:buChar char="•"/>
            </a:pPr>
            <a:r>
              <a:rPr lang="en-US" dirty="0" smtClean="0"/>
              <a:t>Collect pure chemicals data from diverse </a:t>
            </a:r>
            <a:r>
              <a:rPr lang="en-US" dirty="0" smtClean="0"/>
              <a:t>sources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e.g. Manufacturers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Convert data into text format and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71" y="2723177"/>
            <a:ext cx="4680329" cy="23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Build inverted index of collected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Optimize ranking functions and parameters (BM25)</a:t>
            </a:r>
          </a:p>
          <a:p>
            <a:pPr>
              <a:buFont typeface="Arial"/>
              <a:buChar char="•"/>
            </a:pPr>
            <a:r>
              <a:rPr lang="en-US" dirty="0" smtClean="0"/>
              <a:t>Create a working search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5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4711" b="-4711"/>
          <a:stretch>
            <a:fillRect/>
          </a:stretch>
        </p:blipFill>
        <p:spPr>
          <a:xfrm>
            <a:off x="1144072" y="731520"/>
            <a:ext cx="6399727" cy="3640648"/>
          </a:xfrm>
        </p:spPr>
      </p:pic>
    </p:spTree>
    <p:extLst>
      <p:ext uri="{BB962C8B-B14F-4D97-AF65-F5344CB8AC3E}">
        <p14:creationId xmlns:p14="http://schemas.microsoft.com/office/powerpoint/2010/main" val="342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372167"/>
            <a:ext cx="6512511" cy="1394559"/>
          </a:xfrm>
        </p:spPr>
        <p:txBody>
          <a:bodyPr/>
          <a:lstStyle/>
          <a:p>
            <a:r>
              <a:rPr lang="en-US" dirty="0" smtClean="0"/>
              <a:t>Future</a:t>
            </a:r>
            <a:r>
              <a:rPr lang="en-US" dirty="0" smtClean="0"/>
              <a:t>: Questions</a:t>
            </a:r>
            <a:r>
              <a:rPr lang="en-US" dirty="0" smtClean="0"/>
              <a:t>/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Process data for question/answers</a:t>
            </a:r>
          </a:p>
          <a:p>
            <a:pPr>
              <a:buFont typeface="Arial"/>
              <a:buChar char="•"/>
            </a:pPr>
            <a:r>
              <a:rPr lang="en-US" dirty="0" smtClean="0"/>
              <a:t>Question restricted to categories 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e.g. first aid, storage, handling</a:t>
            </a:r>
            <a:r>
              <a:rPr lang="mr-IN" dirty="0" smtClean="0"/>
              <a:t>…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Complete question/ answering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9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213</TotalTime>
  <Words>80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Chemicals Safety Information System</vt:lpstr>
      <vt:lpstr>PowerPoint Presentation</vt:lpstr>
      <vt:lpstr>Data Collection</vt:lpstr>
      <vt:lpstr>Search Engine</vt:lpstr>
      <vt:lpstr>Search example</vt:lpstr>
      <vt:lpstr>Future: Questions/ Answering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Chemichals Safety Information System</dc:title>
  <dc:creator>serges pemba</dc:creator>
  <cp:lastModifiedBy>serges pemba</cp:lastModifiedBy>
  <cp:revision>18</cp:revision>
  <dcterms:created xsi:type="dcterms:W3CDTF">2018-12-17T07:54:23Z</dcterms:created>
  <dcterms:modified xsi:type="dcterms:W3CDTF">2018-12-17T11:54:20Z</dcterms:modified>
</cp:coreProperties>
</file>