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 (31/8/2022)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(24/8/2022)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endParaRPr lang="en-AU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986" t="-3221" b="-26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29792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297920" cy="1325563"/>
              </a:xfrm>
              <a:blipFill>
                <a:blip r:embed="rId2"/>
                <a:stretch>
                  <a:fillRect l="-2157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0.18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≈1.04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≈0.817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55" y="2781748"/>
            <a:ext cx="5840145" cy="1847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hlinkClick r:id="rId7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55781" y="5335009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" name="TextBox 11">
                <a:hlinkClick r:id="rId7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781" y="5335009"/>
                <a:ext cx="3474720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355600" y="5547886"/>
                <a:ext cx="11297920" cy="1272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AU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)=4.33×1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853</m:t>
                              </m:r>
                              <m:sSubSup>
                                <m:sSub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𝑟𝑒𝑐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𝑟𝑒𝑐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𝛾𝛾</m:t>
                                  </m:r>
                                </m:sup>
                              </m:sSubSup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=3.69×1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5547886"/>
                <a:ext cx="11297920" cy="1272208"/>
              </a:xfrm>
              <a:prstGeom prst="rect">
                <a:avLst/>
              </a:prstGeom>
              <a:blipFill>
                <a:blip r:embed="rId9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MSc Research Project: Progress (31/8/2022)</vt:lpstr>
      <vt:lpstr>Objectives Set in Previous Meeting (24/8/2022)</vt:lpstr>
      <vt:lpstr>Limit on Branching Ratio of B^0→K^(∗0) a_0, a_0→γγ</vt:lpstr>
      <vt:lpstr>Limit on Branching Ratio of B^0→K^(∗0) a_0, a_0→γγ (contd.)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Subrahmanya Pemmaraju</cp:lastModifiedBy>
  <cp:revision>3</cp:revision>
  <dcterms:created xsi:type="dcterms:W3CDTF">2022-08-29T12:22:59Z</dcterms:created>
  <dcterms:modified xsi:type="dcterms:W3CDTF">2022-08-29T13:24:39Z</dcterms:modified>
</cp:coreProperties>
</file>