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21/11/2022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D7D-AB0F-6CC0-C0FE-51E6BDF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Objectives Set in Previous Meeting (9/11/2022)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Find plot of BR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𝒂𝑾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plot</a:t>
                </a:r>
                <a:r>
                  <a:rPr lang="en-AU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Literature Review (in progress)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  <a:blipFill>
                <a:blip r:embed="rId2"/>
                <a:stretch>
                  <a:fillRect l="-1074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3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DB2-071E-7D4E-45B4-4420725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016" cy="1325563"/>
          </a:xfrm>
        </p:spPr>
        <p:txBody>
          <a:bodyPr/>
          <a:lstStyle/>
          <a:p>
            <a:r>
              <a:rPr lang="en-AU" b="1" dirty="0"/>
              <a:t>Objectives Set in Previous Meeting (16/09/2022)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mass resolution from ECAL performance paper</a:t>
                </a:r>
              </a:p>
              <a:p>
                <a:r>
                  <a:rPr lang="en-AU" dirty="0"/>
                  <a:t>Mass resolution obtained for the radiative decay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is around 90 MeV. This is dominated by the ECAL energy resolution</a:t>
                </a:r>
              </a:p>
              <a:p>
                <a:r>
                  <a:rPr lang="en-AU" dirty="0"/>
                  <a:t>Neutral pions with low transverse energy are mostly reconstructed as a pair of well separated photons from their decays. A mass resolution of 8 MeV is obtained for such neutral pions</a:t>
                </a:r>
              </a:p>
              <a:p>
                <a:r>
                  <a:rPr lang="en-AU" dirty="0"/>
                  <a:t>By contrast, a large fraction of pairs of photons coming from the decay of high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cannot be separated as a pair of cluster within the ECAL granularity (i.e. merged configuration). This appears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&gt;2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AU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FFC000"/>
                    </a:solidFill>
                  </a:rPr>
                  <a:t>2. Contact Riley to obtain process for requesting data</a:t>
                </a:r>
              </a:p>
              <a:p>
                <a:r>
                  <a:rPr lang="en-AU" b="1" dirty="0">
                    <a:solidFill>
                      <a:srgbClr val="FFC000"/>
                    </a:solidFill>
                  </a:rPr>
                  <a:t>Need to create new decay file (almost complete)</a:t>
                </a:r>
              </a:p>
              <a:p>
                <a:r>
                  <a:rPr lang="en-AU" b="1" dirty="0">
                    <a:solidFill>
                      <a:srgbClr val="FF0000"/>
                    </a:solidFill>
                  </a:rPr>
                  <a:t>Submit request to RDG group once </a:t>
                </a:r>
                <a:r>
                  <a:rPr lang="en-AU" b="1" dirty="0" err="1">
                    <a:solidFill>
                      <a:srgbClr val="FF0000"/>
                    </a:solidFill>
                  </a:rPr>
                  <a:t>DecayFile</a:t>
                </a:r>
                <a:r>
                  <a:rPr lang="en-AU" b="1" dirty="0">
                    <a:solidFill>
                      <a:srgbClr val="FF0000"/>
                    </a:solidFill>
                  </a:rPr>
                  <a:t> has been approved</a:t>
                </a:r>
              </a:p>
              <a:p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chemeClr val="accent4"/>
                    </a:solidFill>
                  </a:rPr>
                  <a:t>3. Literature Review (Chapter 2 on </a:t>
                </a:r>
                <a:r>
                  <a:rPr lang="en-AU" b="1" dirty="0" err="1">
                    <a:solidFill>
                      <a:schemeClr val="accent4"/>
                    </a:solidFill>
                  </a:rPr>
                  <a:t>LHCb</a:t>
                </a:r>
                <a:r>
                  <a:rPr lang="en-AU" b="1" dirty="0">
                    <a:solidFill>
                      <a:schemeClr val="accent4"/>
                    </a:solidFill>
                  </a:rPr>
                  <a:t> Detector) (in progress)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2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1" y="588895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690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  <vt:lpstr>Objectives Set in Previous Meeting (9/11/2022)</vt:lpstr>
      <vt:lpstr>Objectives Set in Previous Meeting (16/09/2022)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32</cp:revision>
  <dcterms:created xsi:type="dcterms:W3CDTF">2022-08-29T12:22:59Z</dcterms:created>
  <dcterms:modified xsi:type="dcterms:W3CDTF">2022-11-21T00:15:12Z</dcterms:modified>
</cp:coreProperties>
</file>