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125" d="100"/>
          <a:sy n="125" d="100"/>
        </p:scale>
        <p:origin x="-1944" y="-1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887767" y="5915736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110BE-D6BC-D831-57DE-DA094F534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88" y="1690688"/>
            <a:ext cx="9302424" cy="4306989"/>
          </a:xfr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336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Signal Selection Efficiency Curves for ALPs of Varying Masses</vt:lpstr>
      <vt:lpstr>Single Event Sensitivity of B^0→K^(0∗) 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19</cp:revision>
  <dcterms:created xsi:type="dcterms:W3CDTF">2022-08-29T12:22:59Z</dcterms:created>
  <dcterms:modified xsi:type="dcterms:W3CDTF">2022-10-02T13:45:22Z</dcterms:modified>
</cp:coreProperties>
</file>