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3"/>
  </p:notesMasterIdLst>
  <p:sldIdLst>
    <p:sldId id="273" r:id="rId2"/>
    <p:sldId id="275" r:id="rId3"/>
    <p:sldId id="261" r:id="rId4"/>
    <p:sldId id="289" r:id="rId5"/>
    <p:sldId id="262" r:id="rId6"/>
    <p:sldId id="278" r:id="rId7"/>
    <p:sldId id="279" r:id="rId8"/>
    <p:sldId id="282" r:id="rId9"/>
    <p:sldId id="263" r:id="rId10"/>
    <p:sldId id="28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80" d="100"/>
          <a:sy n="80" d="100"/>
        </p:scale>
        <p:origin x="101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9D2-F0E5-436C-B3E5-F2FAC17675C3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3F08-ACD3-4E76-A2C1-8C42B46D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4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to be aware of BR of other decay modes of ALPs (only considering decay for two photons in initial analysis)</a:t>
            </a:r>
          </a:p>
          <a:p>
            <a:pPr marL="171450" indent="-171450">
              <a:buFontTx/>
              <a:buChar char="-"/>
            </a:pPr>
            <a:r>
              <a:rPr lang="en-AU" dirty="0"/>
              <a:t>Light green line is the decay mode of ALP of interest at </a:t>
            </a:r>
            <a:r>
              <a:rPr lang="en-AU" dirty="0" err="1"/>
              <a:t>LHCb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violation is not observed experimentally in the strong force, despite being theoretically allowed (Strong CP problem). Significant limitation of the Standard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7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b="0" dirty="0"/>
              <a:t>SB of 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Hypothetical, feebly interacting </a:t>
            </a:r>
            <a:r>
              <a:rPr lang="en-AU" b="0" dirty="0" err="1"/>
              <a:t>pcle</a:t>
            </a:r>
            <a:r>
              <a:rPr lang="en-AU" b="0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Helps solve various astrophysical puzzles (e.g. anomalies in energy loss of white dwarf stars)**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7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Left hand side plot = collider constraints</a:t>
            </a:r>
          </a:p>
          <a:p>
            <a:r>
              <a:rPr lang="en-AU" dirty="0"/>
              <a:t>RHS plot = all experimental constraints. Far right = region probed by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24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e- collisions)</a:t>
            </a:r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2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6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2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4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9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7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3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7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7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9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10A9-B255-4A83-9A2D-505CD3F02967}" type="datetimeFigureOut">
              <a:rPr lang="en-AU" smtClean="0"/>
              <a:t>18/01/2023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BC58-DDC0-42DC-A6DF-92667E954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76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1.09355" TargetMode="External"/><Relationship Id="rId3" Type="http://schemas.openxmlformats.org/officeDocument/2006/relationships/image" Target="../media/image120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83775" y="2096502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20/01/2023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6" y="2866406"/>
            <a:ext cx="4377303" cy="308235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45" y="2985270"/>
            <a:ext cx="3593313" cy="249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929DD-313A-1C4D-1781-F1E04D630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842" y="3493082"/>
            <a:ext cx="3242565" cy="1232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04169-15C4-FC0E-2D63-5A86A096BAC5}"/>
              </a:ext>
            </a:extLst>
          </p:cNvPr>
          <p:cNvSpPr txBox="1"/>
          <p:nvPr/>
        </p:nvSpPr>
        <p:spPr>
          <a:xfrm>
            <a:off x="551814" y="6356350"/>
            <a:ext cx="1130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/>
              <a:t>Canberra International Physics Summer School (CIPSS) 2023</a:t>
            </a:r>
          </a:p>
        </p:txBody>
      </p:sp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  <a:blipFill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  <a:blipFill>
                <a:blip r:embed="rId4"/>
                <a:stretch>
                  <a:fillRect l="-1006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Flavour Changing Neutral Current (FCNC) process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AU" sz="2800" dirty="0"/>
                  <a:t> quark transition)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Electroweak penguin decay that proceeds at one-loop level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blipFill>
                <a:blip r:embed="rId5"/>
                <a:stretch>
                  <a:fillRect l="-944" t="-4403" b="-16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35" y="2127664"/>
            <a:ext cx="6761530" cy="227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448734" y="5958973"/>
            <a:ext cx="1024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  <a:p>
            <a:r>
              <a:rPr lang="en-AU" b="1" u="sng" dirty="0"/>
              <a:t>Source</a:t>
            </a:r>
            <a:r>
              <a:rPr lang="en-AU" b="1" dirty="0"/>
              <a:t>: </a:t>
            </a:r>
            <a:r>
              <a:rPr lang="en-AU" sz="1800" dirty="0">
                <a:hlinkClick r:id="rId8"/>
              </a:rPr>
              <a:t>https://arxiv.org/abs/1611.09355</a:t>
            </a:r>
            <a:r>
              <a:rPr lang="en-AU" sz="1800" b="1" dirty="0"/>
              <a:t> </a:t>
            </a:r>
            <a:endParaRPr lang="en-AU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A46DE3B-7A7A-FF5E-5125-6C7653C88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84" y="1885360"/>
            <a:ext cx="2503213" cy="28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6AC-7493-ED9C-9B4B-655E75D3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AU" sz="4000" b="1" dirty="0"/>
              <a:t>Background and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C49F-2DA2-704F-8FC9-091EDFCE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741"/>
            <a:ext cx="6797405" cy="3719384"/>
          </a:xfrm>
        </p:spPr>
        <p:txBody>
          <a:bodyPr>
            <a:normAutofit/>
          </a:bodyPr>
          <a:lstStyle/>
          <a:p>
            <a:r>
              <a:rPr lang="en-AU" dirty="0"/>
              <a:t>CP symmetry is preserved in EM interactions but violated by weak interactions (Cronin &amp; Fitch, 1964)</a:t>
            </a:r>
          </a:p>
          <a:p>
            <a:r>
              <a:rPr lang="en-AU" dirty="0"/>
              <a:t>CP violation is not observed experimentally in the strong force, despite being theoretically allowed </a:t>
            </a:r>
            <a:r>
              <a:rPr lang="en-AU" b="1" dirty="0"/>
              <a:t>(Strong CP Problem). </a:t>
            </a:r>
            <a:r>
              <a:rPr lang="en-AU" dirty="0"/>
              <a:t>Significant limitation of the Standard Model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26A4A8-E70E-EB0D-65B0-9B9A1219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8" y="0"/>
            <a:ext cx="3514964" cy="316815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A49947-4957-020C-737B-D2B38D544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75" y="3538861"/>
            <a:ext cx="3739441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5117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60" y="1522279"/>
            <a:ext cx="5950166" cy="449596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6470926" y="1307710"/>
            <a:ext cx="5721074" cy="3917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2960-5F18-BCB0-A830-F54CBAB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68274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Strategy: Search for ALPs at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3408-F943-A247-CAC7-E6CEC05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1"/>
            <a:ext cx="1093724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FB9C012-A7BD-217A-34FE-37246DEE567D}"/>
              </a:ext>
            </a:extLst>
          </p:cNvPr>
          <p:cNvSpPr txBox="1">
            <a:spLocks/>
          </p:cNvSpPr>
          <p:nvPr/>
        </p:nvSpPr>
        <p:spPr>
          <a:xfrm>
            <a:off x="721360" y="1381260"/>
            <a:ext cx="10556240" cy="4095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14380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628-A547-81E5-EC3F-C979CC62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Summary of Mass and Coupling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CC4BF-FF3C-A00A-E971-D68628B8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3860" y="2117948"/>
            <a:ext cx="5171213" cy="3676262"/>
          </a:xfr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3C3968E4-35DC-2CF3-A2E2-05564B20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915291"/>
            <a:ext cx="5803190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98273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400" dirty="0"/>
                  <a:t>Promising decay channel for search: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500" dirty="0"/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  <a:blipFill>
                <a:blip r:embed="rId3"/>
                <a:stretch>
                  <a:fillRect l="-782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94" y="2755244"/>
            <a:ext cx="4973814" cy="348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757633" y="6171684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7858</TotalTime>
  <Words>1529</Words>
  <Application>Microsoft Office PowerPoint</Application>
  <PresentationFormat>Widescreen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PowerPoint Presentation</vt:lpstr>
      <vt:lpstr>Background and Motivation </vt:lpstr>
      <vt:lpstr>The Strong CP Problem</vt:lpstr>
      <vt:lpstr>The Strong CP Problem and its Resolution</vt:lpstr>
      <vt:lpstr>Axion Like Particles (ALPs)</vt:lpstr>
      <vt:lpstr>Experimental Searches for Axions and ALPs</vt:lpstr>
      <vt:lpstr>Strategy: Search for ALPs at Colliders</vt:lpstr>
      <vt:lpstr>Summary of Mass and Coupling Constraints</vt:lpstr>
      <vt:lpstr>Strategy: Search for ALPs at LHCb</vt:lpstr>
      <vt:lpstr>The B^0→K^(∗0) a_0, a_0→γγ Decay </vt:lpstr>
      <vt:lpstr>Plot of ALP Branching Fraction vs ALP Mass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Pemmaraju</dc:creator>
  <cp:lastModifiedBy>Sai Pemmaraju</cp:lastModifiedBy>
  <cp:revision>3</cp:revision>
  <dcterms:created xsi:type="dcterms:W3CDTF">2023-01-16T04:59:24Z</dcterms:created>
  <dcterms:modified xsi:type="dcterms:W3CDTF">2023-01-23T02:36:15Z</dcterms:modified>
</cp:coreProperties>
</file>