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</a:t>
            </a:r>
            <a:r>
              <a:rPr lang="en-AU" sz="7200" b="1"/>
              <a:t>Progress (14/9/2022</a:t>
            </a:r>
            <a:r>
              <a:rPr lang="en-AU" sz="7200" b="1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(1/9/2022)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>
                    <a:solidFill>
                      <a:srgbClr val="C00000"/>
                    </a:solidFill>
                  </a:rPr>
                  <a:t>Plot signal selection efficiency curves for ALPs of varying masses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Simulation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27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,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)=1.443×1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274260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279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MSc Research Project: Progress (14/9/2022)</vt:lpstr>
      <vt:lpstr>Objectives Set in Previous Meeting (1/9/2022)</vt:lpstr>
      <vt:lpstr>Limit on Branching Ratio of B^0→K^(∗0) a_0, a_0→γγ</vt:lpstr>
      <vt:lpstr>Limit on Branching Ratio of B^0→K^(∗0) a_0, a_0→γγ (contd.) </vt:lpstr>
      <vt:lpstr>Single Event Sensitivity of B^0→K^(0∗) 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13</cp:revision>
  <dcterms:created xsi:type="dcterms:W3CDTF">2022-08-29T12:22:59Z</dcterms:created>
  <dcterms:modified xsi:type="dcterms:W3CDTF">2022-09-08T05:25:56Z</dcterms:modified>
</cp:coreProperties>
</file>