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8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194-EF11-432C-8CFC-56174A6DDA2B}" type="datetimeFigureOut">
              <a:rPr lang="en-AU" smtClean="0"/>
              <a:t>3/02/2023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0D58-D930-45DF-849F-EDC01E2A2D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9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1D86-FE9A-F28F-BBD1-55492103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663B1-B82B-69E6-A686-6E1DB98A4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A230-AF21-B816-0C03-2B04ECD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BE69-4EDB-47CF-9116-6C3B9D83ABE4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D7EE-02E0-F705-4EB7-B8CC0AF6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F3E0-C02B-F967-ACA4-9846E12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37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ADAF-4D98-C673-52D9-AF70E5D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96C45-A164-0EB5-3CA4-58F18653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EAAB-65E1-7E8A-649B-F2874F2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FD14-3C15-443F-AAFF-74FF62A63B78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0A78-3825-9CB0-D980-A921A0A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F175-4B3A-DE6A-C69E-5F8061ED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4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EEA4-9327-DF88-83C9-655E68A9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A39A-60C8-E733-34B3-00712931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6750-EE69-F56F-4CAA-6292203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3859-7FEF-4674-91DC-195B9C3855F4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4812-41DA-A9D1-8373-3AA4E75A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8AA-3DC0-41E9-E5BC-6F29FBD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B9D-012E-E634-39A7-3FC16B34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764E-85EE-920E-21AC-9056D583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1B58-E094-C840-C086-A80C43E2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814-2386-49FC-B51F-074219F49A44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4F67-DB63-DBD9-724C-DBF3F53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227E-0FE9-A64C-333C-B8A38F0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1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1B07-4F3B-FC94-0642-0CA2A10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DD25-5563-6811-4508-C287EDB9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52D-FF2B-709E-23C1-B8081CBA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96FF-A91D-47A7-92B1-786FEB997134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0831-7470-2319-47A1-174A0BD1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4FA8-6588-8730-0F17-5AD8C007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DB99-496A-53A1-6164-69363FDD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A12-7156-A6B3-30CC-F5DA2C32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393F-BFC1-BE0D-5A46-12188A16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88FD-49B3-BD97-891E-9F55F7B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A3D-55B5-42B7-9502-0D25E1BCCC28}" type="datetime1">
              <a:rPr lang="en-AU" smtClean="0"/>
              <a:t>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E6E61-EDC1-4785-AD2D-16AC9306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F5EF-91B1-4947-3C04-44890C3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1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31DF-19DA-4A59-DBD7-4C498FD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524D-90E8-4354-EB0C-2531E871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F085-A8B5-BD52-4173-37A01AA6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61F55-76E9-8127-5647-080F551D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0EFCA-D775-6F8A-1F5D-7E63F5FD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B4FE-40B7-D020-3589-89D039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0572-0CA6-43BB-8DE3-B54E7743ACBC}" type="datetime1">
              <a:rPr lang="en-AU" smtClean="0"/>
              <a:t>3/02/2023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DE08D-BA87-3B14-64F9-44B5C199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EDC5A-1578-CA65-1828-75A42D2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2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AC2F-5FD0-1BC2-1917-B5007113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89E1F-85A2-7411-95D9-1EA4150D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8B24-AD14-4FB8-87DA-6B2A5855EA3B}" type="datetime1">
              <a:rPr lang="en-AU" smtClean="0"/>
              <a:t>3/02/2023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44BB-6AF5-2FBD-2C78-AAA1BD39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A501-8EE2-E361-321A-14DF6F33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8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6CB4E-10AE-268E-E8FE-C41FFA8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F3-245E-4CC4-B981-D113D03264A2}" type="datetime1">
              <a:rPr lang="en-AU" smtClean="0"/>
              <a:t>3/02/2023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764DE-407F-0945-845C-5F8B44F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125B4-52E1-F833-E23E-8C4C5EAC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6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2AE0-D1B0-6C74-E458-4C4251D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4F4B-1886-30C7-5595-98DEC902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B6AD-8CAD-0415-7F85-932A17AE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51E46-3070-B338-A957-E7422F4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2812-D3B3-405D-9EA6-0975152703DC}" type="datetime1">
              <a:rPr lang="en-AU" smtClean="0"/>
              <a:t>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EA2B-C4F1-1614-C6D2-D441558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9D816-3833-23E2-CB0F-ADB803E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2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C907-B6E8-8E19-9842-C05DFF14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D2005-EFF2-5FA5-CFD4-F53A4873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1C26-262E-66DE-0F63-088EA172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19E5A-9A91-E7FB-629A-8A8E51A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1CE-A1C5-4661-AA5F-697886BA2232}" type="datetime1">
              <a:rPr lang="en-AU" smtClean="0"/>
              <a:t>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D757-4093-7CC0-8BB7-266C6650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E747-8DE5-2C2C-564E-21EBED31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7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1ACB6-6851-56CE-1CDB-C79C87F1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27F8-336D-0013-06F2-DE21F969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288D-2692-C34E-CF11-42352FD5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636E-242A-4980-BD7D-3C985250BE4D}" type="datetime1">
              <a:rPr lang="en-AU" smtClean="0"/>
              <a:t>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146B-227D-26C0-DE7A-8B392328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A9F1-29D8-E13B-3357-4E5A8FB0B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hep-ph/0607268" TargetMode="External"/><Relationship Id="rId4" Type="http://schemas.openxmlformats.org/officeDocument/2006/relationships/hyperlink" Target="https://arxiv.org/pdf/1407.0546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F6909-388E-2329-B9C2-22DC0EBDE8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1987" y="84818"/>
                <a:ext cx="12108026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sz="5500" b="1" dirty="0"/>
                  <a:t>The Search for Axion Like Particles (ALPs)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𝜸𝜸</m:t>
                    </m:r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55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F6909-388E-2329-B9C2-22DC0EBD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1987" y="84818"/>
                <a:ext cx="12108026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D643EEB-192B-1AB1-337D-038B3420C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80" y="5465934"/>
            <a:ext cx="9144000" cy="1655762"/>
          </a:xfrm>
        </p:spPr>
        <p:txBody>
          <a:bodyPr/>
          <a:lstStyle/>
          <a:p>
            <a:r>
              <a:rPr lang="en-AU" dirty="0" err="1"/>
              <a:t>Subrahmanya</a:t>
            </a:r>
            <a:r>
              <a:rPr lang="en-AU" dirty="0"/>
              <a:t> “Sai” Pemmaraju, </a:t>
            </a:r>
            <a:r>
              <a:rPr lang="en-AU" dirty="0" err="1"/>
              <a:t>Ulrik</a:t>
            </a:r>
            <a:r>
              <a:rPr lang="en-AU" dirty="0"/>
              <a:t> </a:t>
            </a:r>
            <a:r>
              <a:rPr lang="en-AU" dirty="0" err="1"/>
              <a:t>Egede</a:t>
            </a:r>
            <a:endParaRPr lang="en-AU" dirty="0"/>
          </a:p>
          <a:p>
            <a:r>
              <a:rPr lang="en-AU" dirty="0"/>
              <a:t>Monash University, Melbourne, Australia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EAA45-3AD7-4A43-8624-A35814C2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3" y="2783329"/>
            <a:ext cx="4664392" cy="1773364"/>
          </a:xfrm>
          <a:prstGeom prst="rect">
            <a:avLst/>
          </a:prstGeom>
        </p:spPr>
      </p:pic>
      <p:pic>
        <p:nvPicPr>
          <p:cNvPr id="8" name="Picture 7" descr="A picture containing yellow&#10;&#10;Description automatically generated">
            <a:extLst>
              <a:ext uri="{FF2B5EF4-FFF2-40B4-BE49-F238E27FC236}">
                <a16:creationId xmlns:a16="http://schemas.microsoft.com/office/drawing/2014/main" id="{86A999FB-8AED-4D04-9728-DB16A687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6" y="2591487"/>
            <a:ext cx="3929354" cy="2563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07FA-62EE-77FB-92BE-68EE169C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1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3750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Background and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“By-product” of motivation behind axions (which were proposed to solve Strong CP problem)*</a:t>
                </a:r>
              </a:p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𝜸𝜸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considered**</a:t>
                </a:r>
              </a:p>
              <a:p>
                <a:r>
                  <a:rPr lang="en-AU" dirty="0"/>
                  <a:t>Can explain anomalies in energy loss of white dwarf stars (among other astrophysical conundrums)</a:t>
                </a:r>
              </a:p>
              <a:p>
                <a:r>
                  <a:rPr lang="en-AU" dirty="0"/>
                  <a:t>Potential dark matter candidate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 R D Peccei (2006) </a:t>
            </a:r>
            <a:r>
              <a:rPr lang="en-AU" i="1" dirty="0"/>
              <a:t>Axions and the Strong CP Problem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https://arxiv.org/abs/hep-ph/0607268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z="1800" smtClean="0"/>
              <a:t>2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91" y="0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92" y="1306443"/>
            <a:ext cx="4555093" cy="44959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5524175" y="1306443"/>
            <a:ext cx="6064834" cy="4152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79F1-22F1-0C2E-1E47-F1613BF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3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15C0-C898-0EEA-DF6C-BB710549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EE4-9FA6-E7FA-E07C-757E1E31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4988" y="6431967"/>
            <a:ext cx="2670110" cy="365125"/>
          </a:xfrm>
        </p:spPr>
        <p:txBody>
          <a:bodyPr/>
          <a:lstStyle/>
          <a:p>
            <a:fld id="{D9D52E4A-ACFD-47EE-8FB9-D6B44DB50216}" type="slidenum">
              <a:rPr lang="en-AU" sz="1800" smtClean="0"/>
              <a:t>4</a:t>
            </a:fld>
            <a:endParaRPr lang="en-AU" sz="1800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EA151D9F-953E-A875-F51F-D2D1BA3DA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405818"/>
            <a:ext cx="7010400" cy="49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893" y="1489723"/>
                <a:ext cx="10515600" cy="4351338"/>
              </a:xfrm>
            </p:spPr>
            <p:txBody>
              <a:bodyPr/>
              <a:lstStyle/>
              <a:p>
                <a:r>
                  <a:rPr lang="en-AU" dirty="0"/>
                  <a:t>Preliminary studies to look at how events will survive EM trigger in Run 2 data</a:t>
                </a:r>
              </a:p>
              <a:p>
                <a:r>
                  <a:rPr lang="en-AU" dirty="0"/>
                  <a:t>Seek to determine 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bSup>
                  </m:oMath>
                </a14:m>
                <a:r>
                  <a:rPr lang="en-AU" dirty="0"/>
                  <a:t> varies as a function of ALP mass</a:t>
                </a:r>
              </a:p>
              <a:p>
                <a:r>
                  <a:rPr lang="en-AU" dirty="0"/>
                  <a:t>Will determine if efficiency using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stripping is high enough to make an analysis for Run 1 and 2. Otherwise aim at Run 3. 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893" y="1489723"/>
                <a:ext cx="10515600" cy="4351338"/>
              </a:xfrm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" y="3903281"/>
            <a:ext cx="5971428" cy="2911241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512" y="3780650"/>
            <a:ext cx="6122528" cy="3033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FA3A-40C6-780E-10E4-A4552088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5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529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The Search for Axion Like Particles (ALPs) in  B^0→K^(∗0) a_0, a_0→γγ </vt:lpstr>
      <vt:lpstr>Background and Motivation</vt:lpstr>
      <vt:lpstr>Experimental Searches for Axions and ALPs</vt:lpstr>
      <vt:lpstr>Summary of Mass and Coupling Constraints</vt:lpstr>
      <vt:lpstr>Electromagnetic Trigger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(ALPs) in  B^0→K^(∗(0)) a_0, a_0→γγ </dc:title>
  <dc:creator>Sai Pemmaraju</dc:creator>
  <cp:lastModifiedBy>Sai Pemmaraju</cp:lastModifiedBy>
  <cp:revision>5</cp:revision>
  <dcterms:created xsi:type="dcterms:W3CDTF">2023-02-01T10:00:59Z</dcterms:created>
  <dcterms:modified xsi:type="dcterms:W3CDTF">2023-02-03T11:38:48Z</dcterms:modified>
</cp:coreProperties>
</file>