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974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E67-3C8E-4570-A99E-8EC5CD30FB7F}" type="datetimeFigureOut">
              <a:rPr lang="en-AU" smtClean="0"/>
              <a:t>16/09/2022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6B9E-8C2B-40AB-A618-6DDADF7B8A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7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6B9E-8C2B-40AB-A618-6DDADF7B8A8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16/09/2022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16/09/2022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16/09/2022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16/09/2022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16/09/2022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16/09/2022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16/09/2022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16/09/2022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16/09/2022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16/09/2022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16/09/2022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16/09/2022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Progress (16/9/2022)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(1/9/2022)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>
                    <a:solidFill>
                      <a:srgbClr val="C00000"/>
                    </a:solidFill>
                  </a:rPr>
                  <a:t>Plot signal selection efficiency curves for ALPs of varying masses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Simulation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876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  <a:blipFill>
                <a:blip r:embed="rId3"/>
                <a:stretch>
                  <a:fillRect l="-2120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0.2479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≈1.44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≈1.22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7" y="2690308"/>
            <a:ext cx="6781443" cy="2145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hlinkClick r:id="rId9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 and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±0.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blipFill>
                <a:blip r:embed="rId11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Single Event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Defined as the “branching ratio for 1 event of the desired type”</a:t>
                </a:r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 (</a:t>
                </a:r>
                <a:r>
                  <a:rPr lang="en-AU" dirty="0"/>
                  <a:t>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:r>
                  <a:rPr lang="en-AU" b="0" dirty="0"/>
                  <a:t>Therefore</a:t>
                </a:r>
                <a:r>
                  <a:rPr lang="en-AU" dirty="0"/>
                  <a:t>, the single event sensitivity of the decay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4.33±0.15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5279±93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8.20±0.42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The above is the branching ratio for one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event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90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280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MSc Research Project: Progress (16/9/2022)</vt:lpstr>
      <vt:lpstr>Objectives Set in Previous Meeting (1/9/2022)</vt:lpstr>
      <vt:lpstr>Limit on Branching Ratio of B^0→K^(∗0) a_0, a_0→γγ</vt:lpstr>
      <vt:lpstr>Limit on Branching Ratio of B^0→K^(∗0) a_0, a_0→γγ (contd.) </vt:lpstr>
      <vt:lpstr>Single Event Sensitivity of B^0→K^(0∗) 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Subrahmanya Pemmaraju</cp:lastModifiedBy>
  <cp:revision>15</cp:revision>
  <dcterms:created xsi:type="dcterms:W3CDTF">2022-08-29T12:22:59Z</dcterms:created>
  <dcterms:modified xsi:type="dcterms:W3CDTF">2022-09-16T00:17:48Z</dcterms:modified>
</cp:coreProperties>
</file>