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41" autoAdjust="0"/>
  </p:normalViewPr>
  <p:slideViewPr>
    <p:cSldViewPr snapToGrid="0">
      <p:cViewPr varScale="1">
        <p:scale>
          <a:sx n="92" d="100"/>
          <a:sy n="92" d="100"/>
        </p:scale>
        <p:origin x="490" y="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aps.org/prl/supplemental/10.1103/PhysRevLett.123.031803/supplemental.pdf" TargetMode="External"/><Relationship Id="rId5" Type="http://schemas.openxmlformats.org/officeDocument/2006/relationships/hyperlink" Target="http://arxiv.org/abs/2102.08971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abs/1611.093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 (28/9/2022)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7008" y="2337679"/>
            <a:ext cx="6037059" cy="39469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756459" y="6222502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(16/9/2022)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Plot signal selection efficiency curves for ALPs of varying masses</a:t>
                </a:r>
                <a:endParaRPr lang="en-AU" b="1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≈1.44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9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blipFill>
                <a:blip r:embed="rId11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/>
          <a:lstStyle/>
          <a:p>
            <a:r>
              <a:rPr lang="en-AU" b="1" dirty="0"/>
              <a:t>Comparison of Branching Ratio to Plots in the Existing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" y="2967993"/>
            <a:ext cx="4510899" cy="31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22487-7EBF-1718-79DC-F0A488B39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14" y="2876173"/>
            <a:ext cx="5645279" cy="335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120904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5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A21B2-0D74-BFED-A44B-214E990A39A0}"/>
              </a:ext>
            </a:extLst>
          </p:cNvPr>
          <p:cNvSpPr txBox="1"/>
          <p:nvPr/>
        </p:nvSpPr>
        <p:spPr>
          <a:xfrm>
            <a:off x="5921323" y="6038463"/>
            <a:ext cx="498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6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284-1373-3F1E-E059-E31866F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Signal Selection Efficiency Curves for ALPs of Varying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8D9C-193C-C301-51C9-DD54CC71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B4827-0EE9-141E-AE03-D000DC33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56" y="1825625"/>
            <a:ext cx="8806686" cy="42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Proportion of Photons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𝑮𝒆𝑽</m:t>
                    </m:r>
                  </m:oMath>
                </a14:m>
                <a:r>
                  <a:rPr lang="en-AU" b="1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AU" b="1" dirty="0"/>
                  <a:t> Mass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870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D74302-6C4F-A043-1723-675A007F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924" y="1770433"/>
            <a:ext cx="8382431" cy="4153711"/>
          </a:xfrm>
        </p:spPr>
      </p:pic>
    </p:spTree>
    <p:extLst>
      <p:ext uri="{BB962C8B-B14F-4D97-AF65-F5344CB8AC3E}">
        <p14:creationId xmlns:p14="http://schemas.microsoft.com/office/powerpoint/2010/main" val="215062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Link Between Branching Ratio, Coupling Strength and Mass of ALP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𝜋𝛼</m:t>
                              </m:r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dirty="0"/>
                  <a:t>(Source: </a:t>
                </a:r>
                <a:r>
                  <a:rPr lang="en-AU" dirty="0">
                    <a:hlinkClick r:id="rId2"/>
                  </a:rPr>
                  <a:t>https://arxiv.org/abs/1611.09355</a:t>
                </a:r>
                <a:r>
                  <a:rPr lang="en-AU" dirty="0"/>
                  <a:t>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  <a:blipFill>
                <a:blip r:embed="rId3"/>
                <a:stretch>
                  <a:fillRect l="-1043" b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6966</TotalTime>
  <Words>444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Slack-Lato</vt:lpstr>
      <vt:lpstr>Office Theme</vt:lpstr>
      <vt:lpstr>MSc Research Project: Progress (28/9/2022)</vt:lpstr>
      <vt:lpstr>Objectives Set in Previous Meeting (16/9/2022)</vt:lpstr>
      <vt:lpstr>Limit on Branching Ratio of B^0→K^(∗0) a_0, a_0→γγ</vt:lpstr>
      <vt:lpstr>Limit on Branching Ratio of B^0→K^(∗0) a_0, a_0→γγ (contd.) </vt:lpstr>
      <vt:lpstr>Comparison of Branching Ratio to Plots in the Existing Literature</vt:lpstr>
      <vt:lpstr>Signal Selection Efficiency Curves for ALPs of Varying Masses</vt:lpstr>
      <vt:lpstr>Proportion of Photons with p_T&gt;2.5 GeV vs a_0 Mass</vt:lpstr>
      <vt:lpstr>Single Event Sensitivity of B^0→K^(0∗) γ</vt:lpstr>
      <vt:lpstr>Link Between Branching Ratio, Coupling Strength and Mass of ALP</vt:lpstr>
      <vt:lpstr>Plot of A_0 (q^2 ) for B_d→K^∗ Decays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Subrahmanya Pemmaraju</cp:lastModifiedBy>
  <cp:revision>20</cp:revision>
  <dcterms:created xsi:type="dcterms:W3CDTF">2022-08-29T12:22:59Z</dcterms:created>
  <dcterms:modified xsi:type="dcterms:W3CDTF">2022-10-10T02:14:28Z</dcterms:modified>
</cp:coreProperties>
</file>