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541D-4B91-5B67-BCFE-C8853FA55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0F594-6C7A-6B79-1905-1F4C73AD5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34641-329E-6C44-66B4-683A8E43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C2F3F-6A8D-B968-A05F-E9081665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7CADE-0311-11CB-5937-AFD35EEB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FE594-AA65-E4C1-5983-9EE85B14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23533-7300-5EBD-D0BF-3DCCC3212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16B4-27D4-68C8-8EFE-3C1B37F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A2D3B-2E3B-9CBB-7D7B-B64CD72F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5731-AEDE-782D-61CD-E5E5FFA2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7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8582C-69FD-AADE-6824-A260114AB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325D1-04A3-1DCB-294D-4543D971A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67E55-5A0A-F77C-631E-2BFD8BCD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4A4E-E86F-F100-E861-38D2682BF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D4C90-4401-38CD-458B-7EAD0574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23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9109-2D27-D69F-115D-7543F092E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31175-996A-126F-0907-7B9308D93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66E67-1752-1587-355E-A1F23564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B847-E1B1-D2F0-5E57-E5BCF169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4B2F1-466C-563D-A4C2-F010FAF40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3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74B8-B9BB-2EE1-C5A5-06A83B39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94E93-0A84-A963-8E11-EFDC3059C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558B7-E371-5D33-120B-511007D4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6C590-14E6-384E-4860-162EB44D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A7EAB-2DC7-5816-F93C-9506701B5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0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CE05-9977-BF43-3E0E-18C6CA8B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A135-8652-98A8-2289-870515C0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363C1-E89D-449B-E71D-D2F29320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FB241-8E9F-1750-E138-B36D963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B8892-5E50-0616-9567-173406671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1AE5D-5012-DF78-AF7F-908FE9486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98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AEF51-76DC-5E85-D051-4240B5857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9F100-BC6A-8EE8-4D3E-02F13A412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CE0B-698A-D3EC-3233-C91F77461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09FE5-ECD1-D32C-B127-9DFBC483E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CF0AC-6C7E-24EF-CED8-13A29660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67D7B-32C5-C44D-36AF-4D5F6DAF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4C687-6AEE-FA21-11CD-316EECED2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F94B0-BDF6-9A2A-A14C-01F6541A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13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28EB-F351-F674-EB2A-2F5DEC7D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6B3BC-A6AD-0392-47D1-1AA61085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50DB7-90FA-12A1-490E-AE1F8B6B5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6AB4D-6BC9-540F-A673-6AC9FB2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2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C1E5F-E2BF-DA3A-F590-00E14D9C1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B3EA88-FB96-34B1-BDF2-E9DB01CD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C5F03-D187-9AD1-667B-7CCBFF81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8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6B6C-0C92-811F-B4BD-DD6908F7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DA247-3518-DF63-9134-03846E35D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B507-FB29-48B5-8BEB-0B505EFE7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133A8-AE3F-4F14-DD90-5CC9099B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26756-DD3B-2311-4D35-BC52E315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AB4C0-7E04-897A-89B9-FF1CD3E7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76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D430-7FA8-F00B-180C-86A3EFB6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5AC27-F8F7-3DBA-4116-2F0541CAC8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293B-6DAB-C336-6B12-CB162092B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BB818-BAA1-A4BC-7A47-9BBD0270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D9BA9-D28B-E8FA-F61B-5C82A418D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1924B-663F-1FF6-8F1E-6D93D24F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7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FD7335-2A4A-E777-9033-E5F9700A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1B245-705C-10E0-A553-A303152C8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CFC48-7CE4-CF66-AFFB-4B227F3B3B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5548B8-FD4C-0D48-A6E9-3D2385302209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076D7-5076-82F3-4156-9FD4F3E13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DA9F2-9482-6851-2313-E3B2AB344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0526F-902B-414D-A5C0-B7D85D8CF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3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7684-2E90-41E8-7CF7-5CAE324D2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921B6-71A2-FEFC-EAB4-D964F6B861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Some text for dataset</a:t>
            </a:r>
          </a:p>
        </p:txBody>
      </p:sp>
    </p:spTree>
    <p:extLst>
      <p:ext uri="{BB962C8B-B14F-4D97-AF65-F5344CB8AC3E}">
        <p14:creationId xmlns:p14="http://schemas.microsoft.com/office/powerpoint/2010/main" val="4165215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Example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Spencer Sunwoo Hong</dc:creator>
  <cp:lastModifiedBy>Spencer Sunwoo Hong</cp:lastModifiedBy>
  <cp:revision>1</cp:revision>
  <dcterms:created xsi:type="dcterms:W3CDTF">2025-03-19T15:47:15Z</dcterms:created>
  <dcterms:modified xsi:type="dcterms:W3CDTF">2025-03-19T15:56:08Z</dcterms:modified>
</cp:coreProperties>
</file>