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397" r:id="rId6"/>
    <p:sldId id="377" r:id="rId7"/>
    <p:sldId id="404" r:id="rId8"/>
    <p:sldId id="405" r:id="rId9"/>
    <p:sldId id="406" r:id="rId10"/>
    <p:sldId id="407" r:id="rId11"/>
    <p:sldId id="408" r:id="rId12"/>
    <p:sldId id="409" r:id="rId13"/>
    <p:sldId id="41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775" userDrawn="1">
          <p15:clr>
            <a:srgbClr val="A4A3A4"/>
          </p15:clr>
        </p15:guide>
        <p15:guide id="9" pos="2993" userDrawn="1">
          <p15:clr>
            <a:srgbClr val="A4A3A4"/>
          </p15:clr>
        </p15:guide>
        <p15:guide id="11" pos="2880" userDrawn="1">
          <p15:clr>
            <a:srgbClr val="A4A3A4"/>
          </p15:clr>
        </p15:guide>
        <p15:guide id="1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A5A5A"/>
    <a:srgbClr val="FFEBE7"/>
    <a:srgbClr val="FFFFE7"/>
    <a:srgbClr val="FFD9B2"/>
    <a:srgbClr val="FFAA99"/>
    <a:srgbClr val="E67386"/>
    <a:srgbClr val="666666"/>
    <a:srgbClr val="000000"/>
    <a:srgbClr val="6EC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77045" autoAdjust="0"/>
  </p:normalViewPr>
  <p:slideViewPr>
    <p:cSldViewPr snapToGrid="0">
      <p:cViewPr varScale="1">
        <p:scale>
          <a:sx n="120" d="100"/>
          <a:sy n="120" d="100"/>
        </p:scale>
        <p:origin x="1410" y="96"/>
      </p:cViewPr>
      <p:guideLst>
        <p:guide pos="2775"/>
        <p:guide pos="2993"/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264"/>
    </p:cViewPr>
  </p:sorterViewPr>
  <p:notesViewPr>
    <p:cSldViewPr snapToGrid="0">
      <p:cViewPr varScale="1">
        <p:scale>
          <a:sx n="85" d="100"/>
          <a:sy n="85" d="100"/>
        </p:scale>
        <p:origin x="162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10/8/2018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26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35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80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20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5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3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61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91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5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 bwMode="white">
          <a:xfrm>
            <a:off x="0" y="0"/>
            <a:ext cx="9144000" cy="127686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6594" y="2"/>
            <a:ext cx="6388117" cy="494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2703991" y="1925468"/>
            <a:ext cx="5726399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27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3401485"/>
            <a:ext cx="5741533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8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15" name="Group 14" title="&lt;IGNORE&gt;"/>
          <p:cNvGrpSpPr/>
          <p:nvPr userDrawn="1"/>
        </p:nvGrpSpPr>
        <p:grpSpPr>
          <a:xfrm>
            <a:off x="6400800" y="0"/>
            <a:ext cx="2743200" cy="2743200"/>
            <a:chOff x="6400800" y="0"/>
            <a:chExt cx="2743200" cy="2842438"/>
          </a:xfrm>
        </p:grpSpPr>
        <p:sp>
          <p:nvSpPr>
            <p:cNvPr id="6" name="Rectangle 5"/>
            <p:cNvSpPr/>
            <p:nvPr userDrawn="1"/>
          </p:nvSpPr>
          <p:spPr bwMode="white">
            <a:xfrm>
              <a:off x="7947025" y="293914"/>
              <a:ext cx="919163" cy="43270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7" name="Group 4"/>
            <p:cNvGrpSpPr>
              <a:grpSpLocks noChangeAspect="1"/>
            </p:cNvGrpSpPr>
            <p:nvPr userDrawn="1"/>
          </p:nvGrpSpPr>
          <p:grpSpPr bwMode="gray">
            <a:xfrm>
              <a:off x="6400800" y="0"/>
              <a:ext cx="2743200" cy="2842438"/>
              <a:chOff x="1260" y="0"/>
              <a:chExt cx="3240" cy="3240"/>
            </a:xfrm>
          </p:grpSpPr>
          <p:sp>
            <p:nvSpPr>
              <p:cNvPr id="1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9" name="Freeform 5" title="&lt;IGNORE&gt;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6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7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</p:grpSp>
      </p:grp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Rectangle 29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24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required.</a:t>
            </a:r>
          </a:p>
        </p:txBody>
      </p:sp>
      <p:sp>
        <p:nvSpPr>
          <p:cNvPr id="25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0C7AFC9E-1B83-45EC-8A91-8E8D694D59D9}" type="datetime1">
              <a:rPr lang="en-US" smtClean="0"/>
              <a:t>10/8/2018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pos="2574" userDrawn="1">
          <p15:clr>
            <a:srgbClr val="FBAE40"/>
          </p15:clr>
        </p15:guide>
        <p15:guide id="4" pos="170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title="&lt;IGNORE&gt;"/>
          <p:cNvGrpSpPr/>
          <p:nvPr userDrawn="1"/>
        </p:nvGrpSpPr>
        <p:grpSpPr>
          <a:xfrm>
            <a:off x="6400800" y="0"/>
            <a:ext cx="2743200" cy="2743200"/>
            <a:chOff x="6400800" y="0"/>
            <a:chExt cx="2743200" cy="2842438"/>
          </a:xfrm>
        </p:grpSpPr>
        <p:sp>
          <p:nvSpPr>
            <p:cNvPr id="20" name="Rectangle 19"/>
            <p:cNvSpPr/>
            <p:nvPr userDrawn="1"/>
          </p:nvSpPr>
          <p:spPr bwMode="white">
            <a:xfrm>
              <a:off x="6404610" y="293914"/>
              <a:ext cx="2461579" cy="101676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1" name="Group 4"/>
            <p:cNvGrpSpPr>
              <a:grpSpLocks noChangeAspect="1"/>
            </p:cNvGrpSpPr>
            <p:nvPr userDrawn="1"/>
          </p:nvGrpSpPr>
          <p:grpSpPr bwMode="gray">
            <a:xfrm>
              <a:off x="6400800" y="0"/>
              <a:ext cx="2743200" cy="2842438"/>
              <a:chOff x="1260" y="0"/>
              <a:chExt cx="3240" cy="3240"/>
            </a:xfrm>
          </p:grpSpPr>
          <p:sp>
            <p:nvSpPr>
              <p:cNvPr id="24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36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37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38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39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41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43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086226" y="1845000"/>
            <a:ext cx="4589859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27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086227" y="3481200"/>
            <a:ext cx="4589858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01204DC-BDBF-43D8-BDAB-0A3AB0BB15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 r="1"/>
          <a:stretch/>
        </p:blipFill>
        <p:spPr>
          <a:xfrm>
            <a:off x="0" y="206574"/>
            <a:ext cx="3819355" cy="3993951"/>
          </a:xfrm>
          <a:prstGeom prst="rect">
            <a:avLst/>
          </a:prstGeom>
        </p:spPr>
      </p:pic>
      <p:sp>
        <p:nvSpPr>
          <p:cNvPr id="4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Rectangle 41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F9A07AF2-F027-41E8-90A9-D8399CBE38A2}" type="datetime1">
              <a:rPr lang="en-US" smtClean="0"/>
              <a:t>10/8/2018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8314" y="1773238"/>
            <a:ext cx="9152314" cy="4646254"/>
            <a:chOff x="-8314" y="1752122"/>
            <a:chExt cx="9152314" cy="464625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752122"/>
              <a:ext cx="9144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sz="1350" noProof="0" dirty="0"/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2"/>
            <a:srcRect l="20391"/>
            <a:stretch/>
          </p:blipFill>
          <p:spPr>
            <a:xfrm>
              <a:off x="-8314" y="1821744"/>
              <a:ext cx="9152313" cy="457663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441721" y="1845000"/>
            <a:ext cx="8234364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 bwMode="gray">
          <a:xfrm>
            <a:off x="441723" y="3481200"/>
            <a:ext cx="8234363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A34298AD-E877-43E1-B681-374A9BCC4F6A}" type="datetime1">
              <a:rPr lang="en-US" smtClean="0"/>
              <a:t>10/8/2018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4" userDrawn="1">
          <p15:clr>
            <a:srgbClr val="FBAE40"/>
          </p15:clr>
        </p15:guide>
        <p15:guide id="2" orient="horz" pos="111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1" y="1268414"/>
            <a:ext cx="3913584" cy="51323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375"/>
              </a:spcBef>
              <a:buNone/>
              <a:defRPr lang="en-GB" sz="15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26753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8414"/>
            <a:ext cx="3956051" cy="51323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3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F03C9198-0A66-42DF-B21E-6A86F2AF5D0D}" type="datetime1">
              <a:rPr lang="en-US" smtClean="0"/>
              <a:t>10/8/2018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7" y="1268413"/>
            <a:ext cx="2580730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35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268413"/>
            <a:ext cx="2627284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35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7" y="1268413"/>
            <a:ext cx="2616568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35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26753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825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9" y="4614042"/>
            <a:ext cx="2621722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825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1" y="4614042"/>
            <a:ext cx="2609654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825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47BDFA41-704C-48CC-8ED1-152C4E0DA32C}" type="datetime1">
              <a:rPr lang="en-US" smtClean="0"/>
              <a:t>10/8/2018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7" y="1268414"/>
            <a:ext cx="8228409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35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7" y="185739"/>
            <a:ext cx="7218588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6" y="5016528"/>
            <a:ext cx="8228409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825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74D0A484-ACCB-4EAE-B72C-E4D064960577}" type="datetime1">
              <a:rPr lang="en-US" smtClean="0"/>
              <a:t>10/8/2018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6"/>
            <a:ext cx="6261100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3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26753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6" y="1268414"/>
            <a:ext cx="1821259" cy="5113337"/>
          </a:xfrm>
          <a:prstGeom prst="rect">
            <a:avLst/>
          </a:prstGeom>
        </p:spPr>
        <p:txBody>
          <a:bodyPr lIns="0" tIns="0" rIns="0" bIns="0"/>
          <a:lstStyle>
            <a:lvl1pPr marL="134541" indent="-134541">
              <a:buFont typeface="Arial" pitchFamily="34" charset="0"/>
              <a:buNone/>
              <a:defRPr lang="en-AU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0E9C7AB9-68C7-4A98-A550-C3E873C4F48C}" type="datetime1">
              <a:rPr lang="en-US" smtClean="0"/>
              <a:t>10/8/2018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34917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5" y="2322788"/>
            <a:ext cx="3934669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3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8"/>
            <a:ext cx="3934669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3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5" y="1266825"/>
            <a:ext cx="8228410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5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CC8CD628-4ADD-4765-934A-5B8BA6C3420D}" type="datetime1">
              <a:rPr lang="en-US" smtClean="0"/>
              <a:t>10/8/2018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6" y="1266825"/>
            <a:ext cx="8228409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450"/>
              </a:spcBef>
              <a:buSzPct val="120000"/>
              <a:buFont typeface="Arial" pitchFamily="34" charset="0"/>
              <a:buNone/>
              <a:defRPr sz="1200" baseline="0">
                <a:solidFill>
                  <a:schemeClr val="tx1"/>
                </a:solidFill>
                <a:latin typeface="Arial" pitchFamily="34" charset="0"/>
              </a:defRPr>
            </a:lvl1pPr>
            <a:lvl2pPr marL="204788" indent="-198835">
              <a:spcBef>
                <a:spcPts val="45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473869" indent="-162000">
              <a:spcBef>
                <a:spcPts val="450"/>
              </a:spcBef>
              <a:buFont typeface="Verdana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3pPr>
            <a:lvl4pPr marL="603647" indent="-162000">
              <a:spcBef>
                <a:spcPts val="450"/>
              </a:spcBef>
              <a:buFont typeface="Verdana" pitchFamily="34" charset="0"/>
              <a:buChar char="−"/>
              <a:defRPr sz="1050">
                <a:solidFill>
                  <a:schemeClr val="tx1"/>
                </a:solidFill>
              </a:defRPr>
            </a:lvl4pPr>
            <a:lvl5pPr marL="733425" indent="-162000">
              <a:spcBef>
                <a:spcPts val="450"/>
              </a:spcBef>
              <a:buFont typeface="Arial" pitchFamily="34" charset="0"/>
              <a:buChar char="-"/>
              <a:defRPr sz="1050">
                <a:solidFill>
                  <a:schemeClr val="tx1"/>
                </a:solidFill>
              </a:defRPr>
            </a:lvl5pPr>
            <a:lvl6pPr marL="653654" indent="-130969">
              <a:spcBef>
                <a:spcPts val="450"/>
              </a:spcBef>
              <a:defRPr sz="1050"/>
            </a:lvl6pPr>
            <a:lvl7pPr marL="876300" indent="-162000">
              <a:spcBef>
                <a:spcPts val="450"/>
              </a:spcBef>
              <a:defRPr sz="105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7" y="1744720"/>
            <a:ext cx="8228409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35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34917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1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4B6C659C-EF82-45B0-B67B-D724114C607E}" type="datetime1">
              <a:rPr lang="en-US" smtClean="0"/>
              <a:t>10/8/2018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4069678" y="3412"/>
            <a:ext cx="5074322" cy="2736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6" y="2984417"/>
            <a:ext cx="5622582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27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2CA88769-58D0-4859-8CF7-5D8DE908002A}" type="datetime1">
              <a:rPr lang="en-US" smtClean="0"/>
              <a:t>10/8/2018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9144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26753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449264" y="1845001"/>
            <a:ext cx="8226821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375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350" baseline="0">
                <a:solidFill>
                  <a:schemeClr val="bg1"/>
                </a:solidFill>
                <a:latin typeface="Arial" pitchFamily="34" charset="0"/>
              </a:defRPr>
            </a:lvl2pPr>
            <a:lvl3pPr marL="205979" indent="-205979">
              <a:spcBef>
                <a:spcPts val="375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449264" y="4077000"/>
            <a:ext cx="8226821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35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350" b="0" i="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Freeform 12"/>
          <p:cNvSpPr>
            <a:spLocks noEditPoints="1"/>
          </p:cNvSpPr>
          <p:nvPr userDrawn="1"/>
        </p:nvSpPr>
        <p:spPr bwMode="gray">
          <a:xfrm>
            <a:off x="309230" y="1574018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71297081-03A6-470D-B042-14765B577E3D}" type="datetime1">
              <a:rPr lang="en-US" smtClean="0"/>
              <a:t>10/8/2018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371850" y="-13647"/>
            <a:ext cx="4752175" cy="875289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26753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8414"/>
            <a:ext cx="822682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35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44F3E220-6EF2-45FA-9E13-43423C752BAE}" type="datetime1">
              <a:rPr lang="en-US" smtClean="0"/>
              <a:t>10/8/2018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83784"/>
            <a:ext cx="9144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26753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6084000" y="4431961"/>
            <a:ext cx="259208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375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050" baseline="0">
                <a:solidFill>
                  <a:schemeClr val="bg1"/>
                </a:solidFill>
                <a:latin typeface="Arial" pitchFamily="34" charset="0"/>
              </a:defRPr>
            </a:lvl2pPr>
            <a:lvl3pPr marL="133350" indent="-133350">
              <a:spcBef>
                <a:spcPts val="375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bg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449264" y="1291912"/>
            <a:ext cx="2592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350" b="0" i="0">
                <a:solidFill>
                  <a:schemeClr val="tx1"/>
                </a:solidFill>
                <a:latin typeface="Arial" pitchFamily="34" charset="0"/>
              </a:defRPr>
            </a:lvl1pPr>
            <a:lvl2pPr marL="135731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271463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452223" y="4431961"/>
            <a:ext cx="5361778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350" b="0" i="0">
                <a:solidFill>
                  <a:schemeClr val="bg1"/>
                </a:solidFill>
                <a:latin typeface="Arial" pitchFamily="34" charset="0"/>
              </a:defRPr>
            </a:lvl1pPr>
            <a:lvl2pPr marL="133350" indent="-133350">
              <a:spcBef>
                <a:spcPts val="375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35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266700" indent="-133350">
              <a:spcBef>
                <a:spcPts val="375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350" i="0">
                <a:solidFill>
                  <a:schemeClr val="bg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3158475" y="1268414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5985525" y="1268414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3276000" y="1291912"/>
            <a:ext cx="2592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350" b="0" i="0">
                <a:solidFill>
                  <a:schemeClr val="tx1"/>
                </a:solidFill>
                <a:latin typeface="Arial" pitchFamily="34" charset="0"/>
              </a:defRPr>
            </a:lvl1pPr>
            <a:lvl2pPr marL="135731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271463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6084085" y="1291912"/>
            <a:ext cx="2592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350" b="0" i="0">
                <a:solidFill>
                  <a:schemeClr val="tx1"/>
                </a:solidFill>
                <a:latin typeface="Arial" pitchFamily="34" charset="0"/>
              </a:defRPr>
            </a:lvl1pPr>
            <a:lvl2pPr marL="135731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271463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Freeform 18"/>
          <p:cNvSpPr>
            <a:spLocks noEditPoints="1"/>
          </p:cNvSpPr>
          <p:nvPr userDrawn="1"/>
        </p:nvSpPr>
        <p:spPr bwMode="gray">
          <a:xfrm>
            <a:off x="5954052" y="4204408"/>
            <a:ext cx="618760" cy="487061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ectangle 23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25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CC75E2DD-806A-47B1-B868-2D3E1628258E}" type="datetime1">
              <a:rPr lang="en-US" smtClean="0"/>
              <a:t>10/8/2018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34917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449264" y="1701000"/>
            <a:ext cx="2592000" cy="469980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350" b="0" i="0">
                <a:solidFill>
                  <a:schemeClr val="tx1"/>
                </a:solidFill>
                <a:latin typeface="Arial" pitchFamily="34" charset="0"/>
              </a:defRPr>
            </a:lvl1pPr>
            <a:lvl2pPr marL="135731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271463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3276000" y="1268414"/>
            <a:ext cx="0" cy="5132386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6084000" y="1268414"/>
            <a:ext cx="0" cy="5132386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3276000" y="1701000"/>
            <a:ext cx="2592000" cy="469980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350" b="0" i="0">
                <a:solidFill>
                  <a:schemeClr val="tx1"/>
                </a:solidFill>
                <a:latin typeface="Arial" pitchFamily="34" charset="0"/>
              </a:defRPr>
            </a:lvl1pPr>
            <a:lvl2pPr marL="135731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271463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6084085" y="1701000"/>
            <a:ext cx="2592000" cy="469980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350" b="0" i="0">
                <a:solidFill>
                  <a:schemeClr val="tx1"/>
                </a:solidFill>
                <a:latin typeface="Arial" pitchFamily="34" charset="0"/>
              </a:defRPr>
            </a:lvl1pPr>
            <a:lvl2pPr marL="135731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271463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6" y="1266825"/>
            <a:ext cx="2592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450"/>
              </a:spcBef>
              <a:buSzPct val="120000"/>
              <a:buFont typeface="Arial" pitchFamily="34" charset="0"/>
              <a:buNone/>
              <a:defRPr sz="12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04788" indent="-198835">
              <a:spcBef>
                <a:spcPts val="45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473869" indent="-162000">
              <a:spcBef>
                <a:spcPts val="450"/>
              </a:spcBef>
              <a:buFont typeface="Verdana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3pPr>
            <a:lvl4pPr marL="603647" indent="-162000">
              <a:spcBef>
                <a:spcPts val="450"/>
              </a:spcBef>
              <a:buFont typeface="Verdana" pitchFamily="34" charset="0"/>
              <a:buChar char="−"/>
              <a:defRPr sz="1050">
                <a:solidFill>
                  <a:schemeClr val="tx1"/>
                </a:solidFill>
              </a:defRPr>
            </a:lvl4pPr>
            <a:lvl5pPr marL="733425" indent="-162000">
              <a:spcBef>
                <a:spcPts val="450"/>
              </a:spcBef>
              <a:buFont typeface="Arial" pitchFamily="34" charset="0"/>
              <a:buChar char="-"/>
              <a:defRPr sz="1050">
                <a:solidFill>
                  <a:schemeClr val="tx1"/>
                </a:solidFill>
              </a:defRPr>
            </a:lvl5pPr>
            <a:lvl6pPr marL="653654" indent="-130969">
              <a:spcBef>
                <a:spcPts val="450"/>
              </a:spcBef>
              <a:defRPr sz="1050"/>
            </a:lvl6pPr>
            <a:lvl7pPr marL="876300" indent="-162000">
              <a:spcBef>
                <a:spcPts val="450"/>
              </a:spcBef>
              <a:defRPr sz="105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276000" y="1266825"/>
            <a:ext cx="2592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450"/>
              </a:spcBef>
              <a:buSzPct val="120000"/>
              <a:buFont typeface="Arial" pitchFamily="34" charset="0"/>
              <a:buNone/>
              <a:defRPr sz="12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04788" indent="-198835">
              <a:spcBef>
                <a:spcPts val="45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473869" indent="-162000">
              <a:spcBef>
                <a:spcPts val="450"/>
              </a:spcBef>
              <a:buFont typeface="Verdana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3pPr>
            <a:lvl4pPr marL="603647" indent="-162000">
              <a:spcBef>
                <a:spcPts val="450"/>
              </a:spcBef>
              <a:buFont typeface="Verdana" pitchFamily="34" charset="0"/>
              <a:buChar char="−"/>
              <a:defRPr sz="1050">
                <a:solidFill>
                  <a:schemeClr val="tx1"/>
                </a:solidFill>
              </a:defRPr>
            </a:lvl4pPr>
            <a:lvl5pPr marL="733425" indent="-162000">
              <a:spcBef>
                <a:spcPts val="450"/>
              </a:spcBef>
              <a:buFont typeface="Arial" pitchFamily="34" charset="0"/>
              <a:buChar char="-"/>
              <a:defRPr sz="1050">
                <a:solidFill>
                  <a:schemeClr val="tx1"/>
                </a:solidFill>
              </a:defRPr>
            </a:lvl5pPr>
            <a:lvl6pPr marL="653654" indent="-130969">
              <a:spcBef>
                <a:spcPts val="450"/>
              </a:spcBef>
              <a:defRPr sz="1050"/>
            </a:lvl6pPr>
            <a:lvl7pPr marL="876300" indent="-162000">
              <a:spcBef>
                <a:spcPts val="450"/>
              </a:spcBef>
              <a:defRPr sz="105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6084085" y="1266825"/>
            <a:ext cx="2592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450"/>
              </a:spcBef>
              <a:buSzPct val="120000"/>
              <a:buFont typeface="Arial" pitchFamily="34" charset="0"/>
              <a:buNone/>
              <a:defRPr sz="12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04788" indent="-198835">
              <a:spcBef>
                <a:spcPts val="45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473869" indent="-162000">
              <a:spcBef>
                <a:spcPts val="450"/>
              </a:spcBef>
              <a:buFont typeface="Verdana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3pPr>
            <a:lvl4pPr marL="603647" indent="-162000">
              <a:spcBef>
                <a:spcPts val="450"/>
              </a:spcBef>
              <a:buFont typeface="Verdana" pitchFamily="34" charset="0"/>
              <a:buChar char="−"/>
              <a:defRPr sz="1050">
                <a:solidFill>
                  <a:schemeClr val="tx1"/>
                </a:solidFill>
              </a:defRPr>
            </a:lvl4pPr>
            <a:lvl5pPr marL="733425" indent="-162000">
              <a:spcBef>
                <a:spcPts val="450"/>
              </a:spcBef>
              <a:buFont typeface="Arial" pitchFamily="34" charset="0"/>
              <a:buChar char="-"/>
              <a:defRPr sz="1050">
                <a:solidFill>
                  <a:schemeClr val="tx1"/>
                </a:solidFill>
              </a:defRPr>
            </a:lvl5pPr>
            <a:lvl6pPr marL="653654" indent="-130969">
              <a:spcBef>
                <a:spcPts val="450"/>
              </a:spcBef>
              <a:defRPr sz="1050"/>
            </a:lvl6pPr>
            <a:lvl7pPr marL="876300" indent="-162000">
              <a:spcBef>
                <a:spcPts val="450"/>
              </a:spcBef>
              <a:defRPr sz="105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456205" y="1268414"/>
            <a:ext cx="0" cy="5132386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27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9A93D550-39F0-4020-A2C3-2BC20218DFF6}" type="datetime1">
              <a:rPr lang="en-US" smtClean="0"/>
              <a:t>10/8/2018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701814" y="1"/>
            <a:ext cx="7148542" cy="2016712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447679" y="4016875"/>
            <a:ext cx="820800" cy="819514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825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4734001" y="4016875"/>
            <a:ext cx="820800" cy="819514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825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6" y="2612855"/>
            <a:ext cx="7499747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382997" y="4013542"/>
            <a:ext cx="2980800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670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825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5693526" y="4013541"/>
            <a:ext cx="2982162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670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825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52DF8C89-624E-4635-B906-0F2221D406D4}" type="datetime1">
              <a:rPr lang="en-US" smtClean="0"/>
              <a:t>10/8/2018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2838138" y="-11874"/>
            <a:ext cx="5431852" cy="380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8" y="1228996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225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6" y="2063330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1871AA4F-00D1-4A72-8D45-A89556867741}" type="datetime1">
              <a:rPr lang="en-US" smtClean="0"/>
              <a:t>10/8/2018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795AB4-5896-47E1-ABB2-52B0A18BC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2581771" y="0"/>
            <a:ext cx="6562229" cy="2571750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6" y="2000251"/>
            <a:ext cx="4124324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5" y="3267074"/>
            <a:ext cx="8226424" cy="31146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35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FBECF7D3-A6B1-4131-98AF-05EB6D97DFD2}" type="datetime1">
              <a:rPr lang="en-US" smtClean="0"/>
              <a:t>10/8/2018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18588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8412"/>
            <a:ext cx="822682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3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1192E873-576B-41F2-B020-65E36027F5FF}" type="datetime1">
              <a:rPr lang="en-US" smtClean="0"/>
              <a:t>10/8/2018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34917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5" y="1266826"/>
            <a:ext cx="3934669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3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788" baseline="0">
                <a:solidFill>
                  <a:schemeClr val="tx1"/>
                </a:solidFill>
                <a:latin typeface="Arial" pitchFamily="34" charset="0"/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6"/>
            <a:ext cx="3934669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3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4A112024-FCDF-4A40-BAA1-34E96CC1D9F0}" type="datetime1">
              <a:rPr lang="en-US" smtClean="0"/>
              <a:t>10/8/2018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34917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4CE083C8-FF95-429C-91C1-88815C3CB15C}" type="datetime1">
              <a:rPr lang="en-US" smtClean="0"/>
              <a:t>10/8/2018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7C0FC79D-45F7-4C46-AA59-46776B16D0DC}" type="datetime1">
              <a:rPr lang="en-US" smtClean="0"/>
              <a:t>10/8/2018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26753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8414"/>
            <a:ext cx="822682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134541" indent="-13454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2pPr>
            <a:lvl3pPr marL="270272" indent="-13573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404813" indent="-13454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539354" indent="-13454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788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813AC362-1385-4F98-964C-A97A14A39175}" type="datetime1">
              <a:rPr lang="en-US" smtClean="0"/>
              <a:t>10/8/2018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7" y="185739"/>
            <a:ext cx="7218588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6" y="1268414"/>
            <a:ext cx="3932570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134541" indent="-13454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2pPr>
            <a:lvl3pPr marL="270272" indent="-13573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404813" indent="-13454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539354" indent="-13454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7" y="1268414"/>
            <a:ext cx="3921968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134541" indent="-13454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2pPr>
            <a:lvl3pPr marL="270272" indent="-13573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404813" indent="-13454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539354" indent="-13454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1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57832675-1461-4BDB-A61A-826B73129BA9}" type="datetime1">
              <a:rPr lang="en-US" smtClean="0"/>
              <a:t>10/8/2018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7DAF17F-5D82-4091-8FB6-32F27629EDC3}"/>
              </a:ext>
            </a:extLst>
          </p:cNvPr>
          <p:cNvGrpSpPr/>
          <p:nvPr userDrawn="1"/>
        </p:nvGrpSpPr>
        <p:grpSpPr>
          <a:xfrm>
            <a:off x="8029153" y="0"/>
            <a:ext cx="1114847" cy="1097535"/>
            <a:chOff x="5303512" y="3211812"/>
            <a:chExt cx="836462" cy="822961"/>
          </a:xfrm>
        </p:grpSpPr>
        <p:sp>
          <p:nvSpPr>
            <p:cNvPr id="162" name="Rectangle 60">
              <a:extLst>
                <a:ext uri="{FF2B5EF4-FFF2-40B4-BE49-F238E27FC236}">
                  <a16:creationId xmlns:a16="http://schemas.microsoft.com/office/drawing/2014/main" id="{727854D6-579F-4BD3-AA77-B3D25F1C10FE}"/>
                </a:ext>
              </a:extLst>
            </p:cNvPr>
            <p:cNvSpPr/>
            <p:nvPr/>
          </p:nvSpPr>
          <p:spPr>
            <a:xfrm rot="5400000">
              <a:off x="5317330" y="3212130"/>
              <a:ext cx="822961" cy="822326"/>
            </a:xfrm>
            <a:custGeom>
              <a:avLst/>
              <a:gdLst/>
              <a:ahLst/>
              <a:cxnLst/>
              <a:rect l="l" t="t" r="r" b="b"/>
              <a:pathLst>
                <a:path w="822961" h="822326">
                  <a:moveTo>
                    <a:pt x="0" y="822326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822961" y="0"/>
                  </a:lnTo>
                  <a:lnTo>
                    <a:pt x="822961" y="91439"/>
                  </a:lnTo>
                  <a:lnTo>
                    <a:pt x="91440" y="91439"/>
                  </a:lnTo>
                  <a:lnTo>
                    <a:pt x="91440" y="822326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pic>
          <p:nvPicPr>
            <p:cNvPr id="163" name="Picture 3" descr="C:\Users\Ardoise\Desktop\CGI logos\CGI Logo 2012.emf">
              <a:extLst>
                <a:ext uri="{FF2B5EF4-FFF2-40B4-BE49-F238E27FC236}">
                  <a16:creationId xmlns:a16="http://schemas.microsoft.com/office/drawing/2014/main" id="{DEB7BEF0-309E-4C62-95EC-0AD1A0C4E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3512" y="3481372"/>
              <a:ext cx="562146" cy="261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47676" y="178080"/>
            <a:ext cx="725124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0" name="Slide Number Placeholder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Footer Placeholder 88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required.</a:t>
            </a:r>
          </a:p>
        </p:txBody>
      </p:sp>
      <p:sp>
        <p:nvSpPr>
          <p:cNvPr id="96" name="TextBox 95" descr="Copyright_box&#10;"/>
          <p:cNvSpPr txBox="1"/>
          <p:nvPr userDrawn="1"/>
        </p:nvSpPr>
        <p:spPr bwMode="gray">
          <a:xfrm>
            <a:off x="451145" y="6566970"/>
            <a:ext cx="155010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800" dirty="0"/>
              <a:t>© CGI Group Inc.</a:t>
            </a:r>
            <a:endParaRPr lang="en-US" sz="800" b="0" i="0" u="none" dirty="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5" r:id="rId2"/>
    <p:sldLayoutId id="2147483693" r:id="rId3"/>
    <p:sldLayoutId id="2147483666" r:id="rId4"/>
    <p:sldLayoutId id="2147483674" r:id="rId5"/>
    <p:sldLayoutId id="2147483671" r:id="rId6"/>
    <p:sldLayoutId id="2147483672" r:id="rId7"/>
    <p:sldLayoutId id="2147483678" r:id="rId8"/>
    <p:sldLayoutId id="2147483679" r:id="rId9"/>
    <p:sldLayoutId id="2147483696" r:id="rId10"/>
    <p:sldLayoutId id="2147483703" r:id="rId11"/>
    <p:sldLayoutId id="2147483650" r:id="rId12"/>
    <p:sldLayoutId id="2147483667" r:id="rId13"/>
    <p:sldLayoutId id="2147483668" r:id="rId14"/>
    <p:sldLayoutId id="2147483687" r:id="rId15"/>
    <p:sldLayoutId id="2147483690" r:id="rId16"/>
    <p:sldLayoutId id="2147483691" r:id="rId17"/>
    <p:sldLayoutId id="2147483661" r:id="rId18"/>
    <p:sldLayoutId id="2147483695" r:id="rId19"/>
    <p:sldLayoutId id="2147483698" r:id="rId20"/>
    <p:sldLayoutId id="2147483699" r:id="rId21"/>
    <p:sldLayoutId id="2147483700" r:id="rId22"/>
    <p:sldLayoutId id="2147483660" r:id="rId23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27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4147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278" userDrawn="1">
          <p15:clr>
            <a:srgbClr val="F26B43"/>
          </p15:clr>
        </p15:guide>
        <p15:guide id="7" pos="5006" userDrawn="1">
          <p15:clr>
            <a:srgbClr val="F26B43"/>
          </p15:clr>
        </p15:guide>
        <p15:guide id="8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Technical Training</a:t>
            </a:r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Overview</a:t>
            </a:r>
          </a:p>
          <a:p>
            <a:pPr lvl="0" defTabSz="914400"/>
            <a:endParaRPr lang="en-US" sz="1200" dirty="0"/>
          </a:p>
          <a:p>
            <a:pPr lvl="0" defTabSz="914400"/>
            <a:endParaRPr lang="en-US" sz="1200" dirty="0"/>
          </a:p>
          <a:p>
            <a:pPr lvl="0" defTabSz="914400"/>
            <a:endParaRPr lang="en-US" sz="1200" dirty="0"/>
          </a:p>
          <a:p>
            <a:pPr lvl="0" defTabSz="914400"/>
            <a:endParaRPr lang="en-US" sz="1200" dirty="0"/>
          </a:p>
          <a:p>
            <a:pPr lvl="0" defTabSz="914400"/>
            <a:r>
              <a:rPr lang="en-US" sz="1200" b="0" dirty="0"/>
              <a:t>Andrew Ray</a:t>
            </a:r>
          </a:p>
          <a:p>
            <a:pPr lvl="0" defTabSz="914400"/>
            <a:r>
              <a:rPr lang="en-US" sz="1200" b="0" dirty="0"/>
              <a:t>10/1/2018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052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Introduction to CSS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Including Stylesheets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CSS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Bundling, Minification, and CDNs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5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Introduction to Bootstrap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Responsive Layout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Columns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Alignment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Ordering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Typography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9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Alerts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Badge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Buttons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Card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Carousel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Collapse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Dropdown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3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Components cont.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Forms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Input Group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Modal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Navs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Navbar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Popovers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Progress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Scrollspy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Tooltips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3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Border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Clearfix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Colors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Display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Embed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4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Utilities cont.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Position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Screen Readers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Sizing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Spacing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Vertical Align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6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CSS Preprocessing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Mixins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Extends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Rule Nesting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Directives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94103"/>
      </p:ext>
    </p:extLst>
  </p:cSld>
  <p:clrMapOvr>
    <a:masterClrMapping/>
  </p:clrMapOvr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ssociated_x0020_Event xmlns="e15482a5-9970-4267-8d83-54b47f8a18f1" xsi:nil="true"/>
    <Subgroup xmlns="e15482a5-9970-4267-8d83-54b47f8a18f1">Technical Training Resource</Subgroup>
    <_dlc_DocId xmlns="f330ef69-b14e-45f7-a6db-838bd71a9faa">4Q6XH4VTCPMP-538263349-53</_dlc_DocId>
    <_dlc_DocIdUrl xmlns="f330ef69-b14e-45f7-a6db-838bd71a9faa">
      <Url>https://ensembleus.ent.cgi.com/business/86056/_layouts/15/DocIdRedir.aspx?ID=4Q6XH4VTCPMP-538263349-53</Url>
      <Description>4Q6XH4VTCPMP-538263349-53</Description>
    </_dlc_DocIdUrl>
    <Associated_x0020_Training_x0020_Course xmlns="e15482a5-9970-4267-8d83-54b47f8a18f1">5</Associated_x0020_Training_x0020_Course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D71C4104616444AE064AE2401A8D49" ma:contentTypeVersion="5" ma:contentTypeDescription="Create a new document." ma:contentTypeScope="" ma:versionID="e4142248cd5607897fc7151efc01beac">
  <xsd:schema xmlns:xsd="http://www.w3.org/2001/XMLSchema" xmlns:xs="http://www.w3.org/2001/XMLSchema" xmlns:p="http://schemas.microsoft.com/office/2006/metadata/properties" xmlns:ns2="e15482a5-9970-4267-8d83-54b47f8a18f1" xmlns:ns3="f330ef69-b14e-45f7-a6db-838bd71a9faa" targetNamespace="http://schemas.microsoft.com/office/2006/metadata/properties" ma:root="true" ma:fieldsID="6f29d7112f81003e78b2b881cbdad4d6" ns2:_="" ns3:_="">
    <xsd:import namespace="e15482a5-9970-4267-8d83-54b47f8a18f1"/>
    <xsd:import namespace="f330ef69-b14e-45f7-a6db-838bd71a9faa"/>
    <xsd:element name="properties">
      <xsd:complexType>
        <xsd:sequence>
          <xsd:element name="documentManagement">
            <xsd:complexType>
              <xsd:all>
                <xsd:element ref="ns2:Subgroup"/>
                <xsd:element ref="ns2:Associated_x0020_Training_x0020_Course" minOccurs="0"/>
                <xsd:element ref="ns2:Associated_x0020_Event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5482a5-9970-4267-8d83-54b47f8a18f1" elementFormDefault="qualified">
    <xsd:import namespace="http://schemas.microsoft.com/office/2006/documentManagement/types"/>
    <xsd:import namespace="http://schemas.microsoft.com/office/infopath/2007/PartnerControls"/>
    <xsd:element name="Subgroup" ma:index="2" ma:displayName="Subgroup" ma:default="Presentation" ma:format="Dropdown" ma:internalName="Subgroup">
      <xsd:simpleType>
        <xsd:restriction base="dms:Choice">
          <xsd:enumeration value="Presentation"/>
          <xsd:enumeration value="Technical Reference"/>
          <xsd:enumeration value="Technical Training Resource"/>
          <xsd:enumeration value="Instructor Notes"/>
          <xsd:enumeration value="Other"/>
        </xsd:restriction>
      </xsd:simpleType>
    </xsd:element>
    <xsd:element name="Associated_x0020_Training_x0020_Course" ma:index="3" nillable="true" ma:displayName="Associated Training Course" ma:description="Use this field only if your document is associated with a training course from the Training Course Catalog" ma:list="{f31acefa-0121-4a72-93c8-6ec39074617b}" ma:internalName="Associated_x0020_Training_x0020_Course" ma:readOnly="false" ma:showField="LinkTitleNoMenu">
      <xsd:simpleType>
        <xsd:restriction base="dms:Lookup"/>
      </xsd:simpleType>
    </xsd:element>
    <xsd:element name="Associated_x0020_Event" ma:index="4" nillable="true" ma:displayName="Associated Event" ma:description="Use this field only if your document is associated with an event (i.e. Lunch &amp; Learn, etc) from the Training Calendar" ma:list="{1755a3e9-290f-439b-8e44-0b511567a14f}" ma:internalName="Associated_x0020_Event" ma:showField="LinkTitleNoMenu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30ef69-b14e-45f7-a6db-838bd71a9faa" elementFormDefault="qualified">
    <xsd:import namespace="http://schemas.microsoft.com/office/2006/documentManagement/types"/>
    <xsd:import namespace="http://schemas.microsoft.com/office/infopath/2007/PartnerControls"/>
    <xsd:element name="_dlc_DocId" ma:index="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9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E02375-B504-4C31-B74D-B2A70E5E6C0F}"/>
</file>

<file path=customXml/itemProps2.xml><?xml version="1.0" encoding="utf-8"?>
<ds:datastoreItem xmlns:ds="http://schemas.openxmlformats.org/officeDocument/2006/customXml" ds:itemID="{ADA5D674-9920-4D2F-B065-BC24FD29F86D}"/>
</file>

<file path=customXml/itemProps3.xml><?xml version="1.0" encoding="utf-8"?>
<ds:datastoreItem xmlns:ds="http://schemas.openxmlformats.org/officeDocument/2006/customXml" ds:itemID="{2F4C4F6A-F6A5-45C8-BAAA-52FB70E387C7}"/>
</file>

<file path=customXml/itemProps4.xml><?xml version="1.0" encoding="utf-8"?>
<ds:datastoreItem xmlns:ds="http://schemas.openxmlformats.org/officeDocument/2006/customXml" ds:itemID="{270AF495-068D-45EA-BF54-0B93F1338CBA}"/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706</TotalTime>
  <Words>120</Words>
  <Application>Microsoft Office PowerPoint</Application>
  <PresentationFormat>On-screen Show (4:3)</PresentationFormat>
  <Paragraphs>91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Verdana</vt:lpstr>
      <vt:lpstr>CGI Widescreen Beet</vt:lpstr>
      <vt:lpstr>Bootstrap Technical Training</vt:lpstr>
      <vt:lpstr>Day 1</vt:lpstr>
      <vt:lpstr>Day 2</vt:lpstr>
      <vt:lpstr>Day 3</vt:lpstr>
      <vt:lpstr>Day 4</vt:lpstr>
      <vt:lpstr>Day 5</vt:lpstr>
      <vt:lpstr>Day 6</vt:lpstr>
      <vt:lpstr>Day 7</vt:lpstr>
      <vt:lpstr>Day 7</vt:lpstr>
    </vt:vector>
  </TitlesOfParts>
  <Company>In Branding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Technical Training Overview</dc:title>
  <dc:creator>Colin mcbride</dc:creator>
  <cp:keywords>PowerPoint</cp:keywords>
  <cp:lastModifiedBy>Andrew Ray</cp:lastModifiedBy>
  <cp:revision>135</cp:revision>
  <dcterms:created xsi:type="dcterms:W3CDTF">2018-03-29T13:37:19Z</dcterms:created>
  <dcterms:modified xsi:type="dcterms:W3CDTF">2018-10-08T15:14:09Z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6</vt:i4>
  </property>
  <property fmtid="{D5CDD505-2E9C-101B-9397-08002B2CF9AE}" pid="4" name="ContentTypeId">
    <vt:lpwstr>0x01010021D71C4104616444AE064AE2401A8D49</vt:lpwstr>
  </property>
  <property fmtid="{D5CDD505-2E9C-101B-9397-08002B2CF9AE}" pid="5" name="Sector">
    <vt:lpwstr/>
  </property>
  <property fmtid="{D5CDD505-2E9C-101B-9397-08002B2CF9AE}" pid="6" name="Organisation">
    <vt:lpwstr>260;#Corporate|43ac7042-3752-4f1b-8a93-43b36e65d3e5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>46118;#Communications ＆ Investor Relations|fb65bde5-f439-4af8-aaa0-dcf1364d6414</vt:lpwstr>
  </property>
  <property fmtid="{D5CDD505-2E9C-101B-9397-08002B2CF9AE}" pid="11" name="Business Practice">
    <vt:lpwstr/>
  </property>
  <property fmtid="{D5CDD505-2E9C-101B-9397-08002B2CF9AE}" pid="12" name="Content Format">
    <vt:lpwstr>46486;#Brand template|a8dae13e-44bb-4ec1-860e-cc2305177641</vt:lpwstr>
  </property>
  <property fmtid="{D5CDD505-2E9C-101B-9397-08002B2CF9AE}" pid="13" name="Intellectual Property">
    <vt:lpwstr/>
  </property>
  <property fmtid="{D5CDD505-2E9C-101B-9397-08002B2CF9AE}" pid="14" name="TaxKeyword">
    <vt:lpwstr>3697;#PowerPoint|5b4ca844-900d-4151-9c88-1a4b47550bee</vt:lpwstr>
  </property>
  <property fmtid="{D5CDD505-2E9C-101B-9397-08002B2CF9AE}" pid="15" name="_dlc_DocIdItemGuid">
    <vt:lpwstr>dbd8156f-bdc6-447b-9037-e7fce3917361</vt:lpwstr>
  </property>
</Properties>
</file>