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1"/>
  </p:notesMasterIdLst>
  <p:sldIdLst>
    <p:sldId id="263" r:id="rId2"/>
    <p:sldId id="264" r:id="rId3"/>
    <p:sldId id="256" r:id="rId4"/>
    <p:sldId id="257" r:id="rId5"/>
    <p:sldId id="258" r:id="rId6"/>
    <p:sldId id="259" r:id="rId7"/>
    <p:sldId id="260" r:id="rId8"/>
    <p:sldId id="261" r:id="rId9"/>
    <p:sldId id="262" r:id="rId10"/>
  </p:sldIdLst>
  <p:sldSz cx="24384000" cy="13716000"/>
  <p:notesSz cx="6858000" cy="9144000"/>
  <p:embeddedFontLst>
    <p:embeddedFont>
      <p:font typeface="Helvetica Neue" panose="020B0604020202020204" charset="0"/>
      <p:regular r:id="rId12"/>
      <p:bold r:id="rId13"/>
      <p:italic r:id="rId14"/>
      <p:boldItalic r:id="rId15"/>
    </p:embeddedFont>
    <p:embeddedFont>
      <p:font typeface="Helvetica Neue Light" panose="020B0604020202020204" charset="0"/>
      <p:regular r:id="rId16"/>
      <p:bold r:id="rId17"/>
      <p:italic r:id="rId18"/>
      <p:boldItalic r:id="rId19"/>
    </p:embeddedFont>
    <p:embeddedFont>
      <p:font typeface="Proxima Nova" panose="020B0604020202020204" charset="0"/>
      <p:regular r:id="rId20"/>
      <p:bold r:id="rId21"/>
      <p:italic r:id="rId22"/>
      <p:boldItalic r:id="rId23"/>
    </p:embeddedFont>
    <p:embeddedFont>
      <p:font typeface="Proxima Nova Semibold" panose="020B0604020202020204" charset="0"/>
      <p:regular r:id="rId24"/>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solidFill>
                  <a:srgbClr val="FF0000"/>
                </a:solidFill>
              </a:rPr>
              <a:t>[Read aloud]</a:t>
            </a:r>
            <a:r>
              <a:rPr lang="en-US"/>
              <a:t> </a:t>
            </a:r>
            <a:endParaRPr/>
          </a:p>
          <a:p>
            <a:pPr marL="0" lvl="0" indent="0" algn="l" rtl="0">
              <a:lnSpc>
                <a:spcPct val="115000"/>
              </a:lnSpc>
              <a:spcBef>
                <a:spcPts val="0"/>
              </a:spcBef>
              <a:spcAft>
                <a:spcPts val="0"/>
              </a:spcAft>
              <a:buNone/>
            </a:pPr>
            <a:r>
              <a:rPr lang="en-US"/>
              <a:t>We’re going to spend the next 15 minutes discussing Career Services. By the end of this conversation, you’ll have a more clear understanding of the support available to you and have direction for your next steps in the job search. </a:t>
            </a:r>
            <a:endParaRPr/>
          </a:p>
        </p:txBody>
      </p:sp>
      <p:sp>
        <p:nvSpPr>
          <p:cNvPr id="71" name="Google Shape;7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d5be79b8a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d5be79b8a_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[Ask the question on the slide first, then read these notes aloud] </a:t>
            </a:r>
            <a:endParaRPr>
              <a:solidFill>
                <a:srgbClr val="FF0000"/>
              </a:solidFill>
            </a:endParaRPr>
          </a:p>
          <a:p>
            <a:pPr marL="0" lvl="0" indent="0" algn="l" rtl="0">
              <a:spcBef>
                <a:spcPts val="0"/>
              </a:spcBef>
              <a:spcAft>
                <a:spcPts val="0"/>
              </a:spcAft>
              <a:buNone/>
            </a:pPr>
            <a:r>
              <a:rPr lang="en-US"/>
              <a:t>Great! These next 15 minutes are for you. Your upcoming career change is exciting and also potentially nerve-wracking. The good news is, you’re not alone. As you’ve heard throughout the program, we have a robust Career Services team that’s ready to support your career goals and help you.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e83afbc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e83afbce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FF0000"/>
                </a:solidFill>
              </a:rPr>
              <a:t>[Read through the slide first, then read these notes aloud] </a:t>
            </a:r>
            <a:endParaRPr>
              <a:solidFill>
                <a:srgbClr val="FF0000"/>
              </a:solidFill>
            </a:endParaRPr>
          </a:p>
          <a:p>
            <a:pPr marL="0" lvl="0" indent="0" algn="l" rtl="0">
              <a:spcBef>
                <a:spcPts val="0"/>
              </a:spcBef>
              <a:spcAft>
                <a:spcPts val="0"/>
              </a:spcAft>
              <a:buClr>
                <a:schemeClr val="dk1"/>
              </a:buClr>
              <a:buSzPts val="1100"/>
              <a:buFont typeface="Arial"/>
              <a:buNone/>
            </a:pPr>
            <a:r>
              <a:rPr lang="en-US"/>
              <a:t>With the end of the program rapidly approaching, this is the time to understand your upcoming career change and how to leverage all the resources available to you. </a:t>
            </a:r>
            <a:r>
              <a:rPr lang="en-US">
                <a:latin typeface="Arial"/>
                <a:ea typeface="Arial"/>
                <a:cs typeface="Arial"/>
                <a:sym typeface="Arial"/>
              </a:rPr>
              <a:t>Your responses to the survey are important -- this is how you will tell your Career Services team how to best support you. </a:t>
            </a:r>
            <a:endParaRPr>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de83afbce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de83afbce_0_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[Read through the slide first, then read these notes aloud] </a:t>
            </a:r>
            <a:endParaRPr>
              <a:solidFill>
                <a:srgbClr val="FF0000"/>
              </a:solidFill>
            </a:endParaRPr>
          </a:p>
          <a:p>
            <a:pPr marL="0" lvl="0" indent="0" algn="l" rtl="0">
              <a:spcBef>
                <a:spcPts val="0"/>
              </a:spcBef>
              <a:spcAft>
                <a:spcPts val="0"/>
              </a:spcAft>
              <a:buNone/>
            </a:pPr>
            <a:r>
              <a:rPr lang="en-US"/>
              <a:t>I want to reiterate that you will only be able to take advantage of the technical interview practice and job referrals once you are Employer Ready. Becoming Employer Ready is your first step to entering the job search. Knowing that, we’ll now learn how Career Services supports you in your efforts to not only become Employer Ready, but Employer Competitive. </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c37f3294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c37f32940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[Read these notes aloud before playing the video] </a:t>
            </a:r>
            <a:endParaRPr>
              <a:solidFill>
                <a:srgbClr val="FF0000"/>
              </a:solidFill>
            </a:endParaRPr>
          </a:p>
          <a:p>
            <a:pPr marL="0" lvl="0" indent="0" algn="l" rtl="0">
              <a:spcBef>
                <a:spcPts val="0"/>
              </a:spcBef>
              <a:spcAft>
                <a:spcPts val="0"/>
              </a:spcAft>
              <a:buNone/>
            </a:pPr>
            <a:r>
              <a:rPr lang="en-US"/>
              <a:t>This 3-minute video provides an overview of all of the support options we previously discussed, and highlights the difference between being Employer Ready and Employer Competitive. Let’s watch…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de83afbc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de83afbce_0_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FF0000"/>
                </a:solidFill>
              </a:rPr>
              <a:t>[Read through the slide first, then read these notes aloud] </a:t>
            </a:r>
            <a:endParaRPr>
              <a:solidFill>
                <a:srgbClr val="FF0000"/>
              </a:solidFill>
            </a:endParaRPr>
          </a:p>
          <a:p>
            <a:pPr marL="0" lvl="0" indent="0" algn="l" rtl="0">
              <a:spcBef>
                <a:spcPts val="0"/>
              </a:spcBef>
              <a:spcAft>
                <a:spcPts val="0"/>
              </a:spcAft>
              <a:buNone/>
            </a:pPr>
            <a:r>
              <a:rPr lang="en-US"/>
              <a:t>How you decide to work with your Career Director is ultimately up to you. Remember that your Career Director is an expert in the job search and is ready to help! This job search can be challenging, I encourage you to take advantage of the expertise available to you.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de83afbce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de83afbce_0_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FF0000"/>
                </a:solidFill>
              </a:rPr>
              <a:t>[Read through the slide first, then read these notes aloud] </a:t>
            </a:r>
            <a:endParaRPr>
              <a:solidFill>
                <a:srgbClr val="FF0000"/>
              </a:solidFill>
            </a:endParaRPr>
          </a:p>
          <a:p>
            <a:pPr marL="0" lvl="0" indent="0" algn="l" rtl="0">
              <a:spcBef>
                <a:spcPts val="0"/>
              </a:spcBef>
              <a:spcAft>
                <a:spcPts val="0"/>
              </a:spcAft>
              <a:buNone/>
            </a:pPr>
            <a:r>
              <a:rPr lang="en-US"/>
              <a:t>The Career Services home page in BCS is where you can find all Career Services resources. On the home page you can submit your professional materials and find the link to the CS events and workshops (there are often at least 3 different workshops a week you can attend). Refer to this page regularly as you move forward with your job search. If you have any questions, please reach out to your Career Director. Look through your inbox for the emails they’ve sent to find contact information.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31222" y="1985533"/>
            <a:ext cx="22721700" cy="5473500"/>
          </a:xfrm>
          <a:prstGeom prst="rect">
            <a:avLst/>
          </a:prstGeom>
        </p:spPr>
        <p:txBody>
          <a:bodyPr spcFirstLastPara="1" wrap="square" lIns="243800" tIns="243800" rIns="243800" bIns="243800" anchor="b" anchorCtr="0">
            <a:noAutofit/>
          </a:bodyPr>
          <a:lstStyle>
            <a:lvl1pPr lvl="0" algn="ctr">
              <a:spcBef>
                <a:spcPts val="0"/>
              </a:spcBef>
              <a:spcAft>
                <a:spcPts val="0"/>
              </a:spcAft>
              <a:buSzPts val="13900"/>
              <a:buNone/>
              <a:defRPr sz="13900"/>
            </a:lvl1pPr>
            <a:lvl2pPr lvl="1" algn="ctr">
              <a:spcBef>
                <a:spcPts val="0"/>
              </a:spcBef>
              <a:spcAft>
                <a:spcPts val="0"/>
              </a:spcAft>
              <a:buSzPts val="13900"/>
              <a:buNone/>
              <a:defRPr sz="13900"/>
            </a:lvl2pPr>
            <a:lvl3pPr lvl="2" algn="ctr">
              <a:spcBef>
                <a:spcPts val="0"/>
              </a:spcBef>
              <a:spcAft>
                <a:spcPts val="0"/>
              </a:spcAft>
              <a:buSzPts val="13900"/>
              <a:buNone/>
              <a:defRPr sz="13900"/>
            </a:lvl3pPr>
            <a:lvl4pPr lvl="3" algn="ctr">
              <a:spcBef>
                <a:spcPts val="0"/>
              </a:spcBef>
              <a:spcAft>
                <a:spcPts val="0"/>
              </a:spcAft>
              <a:buSzPts val="13900"/>
              <a:buNone/>
              <a:defRPr sz="13900"/>
            </a:lvl4pPr>
            <a:lvl5pPr lvl="4" algn="ctr">
              <a:spcBef>
                <a:spcPts val="0"/>
              </a:spcBef>
              <a:spcAft>
                <a:spcPts val="0"/>
              </a:spcAft>
              <a:buSzPts val="13900"/>
              <a:buNone/>
              <a:defRPr sz="13900"/>
            </a:lvl5pPr>
            <a:lvl6pPr lvl="5" algn="ctr">
              <a:spcBef>
                <a:spcPts val="0"/>
              </a:spcBef>
              <a:spcAft>
                <a:spcPts val="0"/>
              </a:spcAft>
              <a:buSzPts val="13900"/>
              <a:buNone/>
              <a:defRPr sz="13900"/>
            </a:lvl6pPr>
            <a:lvl7pPr lvl="6" algn="ctr">
              <a:spcBef>
                <a:spcPts val="0"/>
              </a:spcBef>
              <a:spcAft>
                <a:spcPts val="0"/>
              </a:spcAft>
              <a:buSzPts val="13900"/>
              <a:buNone/>
              <a:defRPr sz="13900"/>
            </a:lvl7pPr>
            <a:lvl8pPr lvl="7" algn="ctr">
              <a:spcBef>
                <a:spcPts val="0"/>
              </a:spcBef>
              <a:spcAft>
                <a:spcPts val="0"/>
              </a:spcAft>
              <a:buSzPts val="13900"/>
              <a:buNone/>
              <a:defRPr sz="13900"/>
            </a:lvl8pPr>
            <a:lvl9pPr lvl="8" algn="ctr">
              <a:spcBef>
                <a:spcPts val="0"/>
              </a:spcBef>
              <a:spcAft>
                <a:spcPts val="0"/>
              </a:spcAft>
              <a:buSzPts val="13900"/>
              <a:buNone/>
              <a:defRPr sz="13900"/>
            </a:lvl9pPr>
          </a:lstStyle>
          <a:p>
            <a:endParaRPr/>
          </a:p>
        </p:txBody>
      </p:sp>
      <p:sp>
        <p:nvSpPr>
          <p:cNvPr id="11" name="Google Shape;11;p2"/>
          <p:cNvSpPr txBox="1">
            <a:spLocks noGrp="1"/>
          </p:cNvSpPr>
          <p:nvPr>
            <p:ph type="subTitle" idx="1"/>
          </p:nvPr>
        </p:nvSpPr>
        <p:spPr>
          <a:xfrm>
            <a:off x="831200" y="7557667"/>
            <a:ext cx="22721700" cy="2113500"/>
          </a:xfrm>
          <a:prstGeom prst="rect">
            <a:avLst/>
          </a:prstGeom>
        </p:spPr>
        <p:txBody>
          <a:bodyPr spcFirstLastPara="1" wrap="square" lIns="243800" tIns="243800" rIns="243800" bIns="243800" anchor="t" anchorCtr="0">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a:endParaRPr/>
          </a:p>
        </p:txBody>
      </p:sp>
      <p:sp>
        <p:nvSpPr>
          <p:cNvPr id="12" name="Google Shape;12;p2"/>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831200" y="2949667"/>
            <a:ext cx="22721700" cy="5235900"/>
          </a:xfrm>
          <a:prstGeom prst="rect">
            <a:avLst/>
          </a:prstGeom>
        </p:spPr>
        <p:txBody>
          <a:bodyPr spcFirstLastPara="1" wrap="square" lIns="243800" tIns="243800" rIns="243800" bIns="243800" anchor="b" anchorCtr="0">
            <a:noAutofit/>
          </a:bodyPr>
          <a:lstStyle>
            <a:lvl1pPr lvl="0" algn="ctr">
              <a:spcBef>
                <a:spcPts val="0"/>
              </a:spcBef>
              <a:spcAft>
                <a:spcPts val="0"/>
              </a:spcAft>
              <a:buSzPts val="32000"/>
              <a:buNone/>
              <a:defRPr sz="32000"/>
            </a:lvl1pPr>
            <a:lvl2pPr lvl="1" algn="ctr">
              <a:spcBef>
                <a:spcPts val="0"/>
              </a:spcBef>
              <a:spcAft>
                <a:spcPts val="0"/>
              </a:spcAft>
              <a:buSzPts val="32000"/>
              <a:buNone/>
              <a:defRPr sz="32000"/>
            </a:lvl2pPr>
            <a:lvl3pPr lvl="2" algn="ctr">
              <a:spcBef>
                <a:spcPts val="0"/>
              </a:spcBef>
              <a:spcAft>
                <a:spcPts val="0"/>
              </a:spcAft>
              <a:buSzPts val="32000"/>
              <a:buNone/>
              <a:defRPr sz="32000"/>
            </a:lvl3pPr>
            <a:lvl4pPr lvl="3" algn="ctr">
              <a:spcBef>
                <a:spcPts val="0"/>
              </a:spcBef>
              <a:spcAft>
                <a:spcPts val="0"/>
              </a:spcAft>
              <a:buSzPts val="32000"/>
              <a:buNone/>
              <a:defRPr sz="32000"/>
            </a:lvl4pPr>
            <a:lvl5pPr lvl="4" algn="ctr">
              <a:spcBef>
                <a:spcPts val="0"/>
              </a:spcBef>
              <a:spcAft>
                <a:spcPts val="0"/>
              </a:spcAft>
              <a:buSzPts val="32000"/>
              <a:buNone/>
              <a:defRPr sz="32000"/>
            </a:lvl5pPr>
            <a:lvl6pPr lvl="5" algn="ctr">
              <a:spcBef>
                <a:spcPts val="0"/>
              </a:spcBef>
              <a:spcAft>
                <a:spcPts val="0"/>
              </a:spcAft>
              <a:buSzPts val="32000"/>
              <a:buNone/>
              <a:defRPr sz="32000"/>
            </a:lvl6pPr>
            <a:lvl7pPr lvl="6" algn="ctr">
              <a:spcBef>
                <a:spcPts val="0"/>
              </a:spcBef>
              <a:spcAft>
                <a:spcPts val="0"/>
              </a:spcAft>
              <a:buSzPts val="32000"/>
              <a:buNone/>
              <a:defRPr sz="32000"/>
            </a:lvl7pPr>
            <a:lvl8pPr lvl="7" algn="ctr">
              <a:spcBef>
                <a:spcPts val="0"/>
              </a:spcBef>
              <a:spcAft>
                <a:spcPts val="0"/>
              </a:spcAft>
              <a:buSzPts val="32000"/>
              <a:buNone/>
              <a:defRPr sz="32000"/>
            </a:lvl8pPr>
            <a:lvl9pPr lvl="8" algn="ctr">
              <a:spcBef>
                <a:spcPts val="0"/>
              </a:spcBef>
              <a:spcAft>
                <a:spcPts val="0"/>
              </a:spcAft>
              <a:buSzPts val="32000"/>
              <a:buNone/>
              <a:defRPr sz="32000"/>
            </a:lvl9pPr>
          </a:lstStyle>
          <a:p>
            <a:r>
              <a:t>xx%</a:t>
            </a:r>
          </a:p>
        </p:txBody>
      </p:sp>
      <p:sp>
        <p:nvSpPr>
          <p:cNvPr id="46" name="Google Shape;46;p11"/>
          <p:cNvSpPr txBox="1">
            <a:spLocks noGrp="1"/>
          </p:cNvSpPr>
          <p:nvPr>
            <p:ph type="body" idx="1"/>
          </p:nvPr>
        </p:nvSpPr>
        <p:spPr>
          <a:xfrm>
            <a:off x="831200" y="8405933"/>
            <a:ext cx="22721700" cy="3468900"/>
          </a:xfrm>
          <a:prstGeom prst="rect">
            <a:avLst/>
          </a:prstGeom>
        </p:spPr>
        <p:txBody>
          <a:bodyPr spcFirstLastPara="1" wrap="square" lIns="243800" tIns="243800" rIns="243800" bIns="243800" anchor="t" anchorCtr="0">
            <a:noAutofit/>
          </a:bodyPr>
          <a:lstStyle>
            <a:lvl1pPr marL="457200" lvl="0" indent="-533400" algn="ctr">
              <a:spcBef>
                <a:spcPts val="0"/>
              </a:spcBef>
              <a:spcAft>
                <a:spcPts val="0"/>
              </a:spcAft>
              <a:buSzPts val="4800"/>
              <a:buChar char="●"/>
              <a:defRPr/>
            </a:lvl1pPr>
            <a:lvl2pPr marL="914400" lvl="1" indent="-463550" algn="ctr">
              <a:spcBef>
                <a:spcPts val="4300"/>
              </a:spcBef>
              <a:spcAft>
                <a:spcPts val="0"/>
              </a:spcAft>
              <a:buSzPts val="3700"/>
              <a:buChar char="○"/>
              <a:defRPr/>
            </a:lvl2pPr>
            <a:lvl3pPr marL="1371600" lvl="2" indent="-463550" algn="ctr">
              <a:spcBef>
                <a:spcPts val="4300"/>
              </a:spcBef>
              <a:spcAft>
                <a:spcPts val="0"/>
              </a:spcAft>
              <a:buSzPts val="3700"/>
              <a:buChar char="■"/>
              <a:defRPr/>
            </a:lvl3pPr>
            <a:lvl4pPr marL="1828800" lvl="3" indent="-463550" algn="ctr">
              <a:spcBef>
                <a:spcPts val="4300"/>
              </a:spcBef>
              <a:spcAft>
                <a:spcPts val="0"/>
              </a:spcAft>
              <a:buSzPts val="3700"/>
              <a:buChar char="●"/>
              <a:defRPr/>
            </a:lvl4pPr>
            <a:lvl5pPr marL="2286000" lvl="4" indent="-463550" algn="ctr">
              <a:spcBef>
                <a:spcPts val="4300"/>
              </a:spcBef>
              <a:spcAft>
                <a:spcPts val="0"/>
              </a:spcAft>
              <a:buSzPts val="3700"/>
              <a:buChar char="○"/>
              <a:defRPr/>
            </a:lvl5pPr>
            <a:lvl6pPr marL="2743200" lvl="5" indent="-463550" algn="ctr">
              <a:spcBef>
                <a:spcPts val="4300"/>
              </a:spcBef>
              <a:spcAft>
                <a:spcPts val="0"/>
              </a:spcAft>
              <a:buSzPts val="3700"/>
              <a:buChar char="■"/>
              <a:defRPr/>
            </a:lvl6pPr>
            <a:lvl7pPr marL="3200400" lvl="6" indent="-463550" algn="ctr">
              <a:spcBef>
                <a:spcPts val="4300"/>
              </a:spcBef>
              <a:spcAft>
                <a:spcPts val="0"/>
              </a:spcAft>
              <a:buSzPts val="3700"/>
              <a:buChar char="●"/>
              <a:defRPr/>
            </a:lvl7pPr>
            <a:lvl8pPr marL="3657600" lvl="7" indent="-463550" algn="ctr">
              <a:spcBef>
                <a:spcPts val="4300"/>
              </a:spcBef>
              <a:spcAft>
                <a:spcPts val="0"/>
              </a:spcAft>
              <a:buSzPts val="3700"/>
              <a:buChar char="○"/>
              <a:defRPr/>
            </a:lvl8pPr>
            <a:lvl9pPr marL="4114800" lvl="8" indent="-463550" algn="ctr">
              <a:spcBef>
                <a:spcPts val="4300"/>
              </a:spcBef>
              <a:spcAft>
                <a:spcPts val="4300"/>
              </a:spcAft>
              <a:buSzPts val="3700"/>
              <a:buChar char="■"/>
              <a:defRPr/>
            </a:lvl9pPr>
          </a:lstStyle>
          <a:p>
            <a:endParaRPr/>
          </a:p>
        </p:txBody>
      </p:sp>
      <p:sp>
        <p:nvSpPr>
          <p:cNvPr id="47" name="Google Shape;47;p11"/>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p:cSld name="TITLE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778000" y="2298700"/>
            <a:ext cx="20828100" cy="4648200"/>
          </a:xfrm>
          <a:prstGeom prst="rect">
            <a:avLst/>
          </a:prstGeom>
          <a:noFill/>
          <a:ln>
            <a:noFill/>
          </a:ln>
        </p:spPr>
        <p:txBody>
          <a:bodyPr spcFirstLastPara="1" wrap="square" lIns="243800" tIns="243800" rIns="243800" bIns="243800" anchor="b" anchorCtr="0">
            <a:noAutofit/>
          </a:bodyPr>
          <a:lstStyle>
            <a:lvl1pPr marR="0" lvl="0"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9pPr>
          </a:lstStyle>
          <a:p>
            <a:endParaRPr/>
          </a:p>
        </p:txBody>
      </p:sp>
      <p:sp>
        <p:nvSpPr>
          <p:cNvPr id="52" name="Google Shape;52;p13"/>
          <p:cNvSpPr txBox="1">
            <a:spLocks noGrp="1"/>
          </p:cNvSpPr>
          <p:nvPr>
            <p:ph type="body" idx="1"/>
          </p:nvPr>
        </p:nvSpPr>
        <p:spPr>
          <a:xfrm>
            <a:off x="1778000" y="7073900"/>
            <a:ext cx="20828100" cy="1587600"/>
          </a:xfrm>
          <a:prstGeom prst="rect">
            <a:avLst/>
          </a:prstGeom>
          <a:noFill/>
          <a:ln>
            <a:noFill/>
          </a:ln>
        </p:spPr>
        <p:txBody>
          <a:bodyPr spcFirstLastPara="1" wrap="square" lIns="243800" tIns="243800" rIns="243800" bIns="243800" anchor="t" anchorCtr="0">
            <a:noAutofit/>
          </a:bodyPr>
          <a:lstStyle>
            <a:lvl1pPr marL="457200" marR="0" lvl="0"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5pPr>
            <a:lvl6pPr marL="2743200" marR="0" lvl="5"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3200400" marR="0" lvl="6"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3657600" marR="0" lvl="7"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4114800" marR="0" lvl="8"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53" name="Google Shape;53;p13"/>
          <p:cNvSpPr txBox="1">
            <a:spLocks noGrp="1"/>
          </p:cNvSpPr>
          <p:nvPr>
            <p:ph type="sldNum" idx="12"/>
          </p:nvPr>
        </p:nvSpPr>
        <p:spPr>
          <a:xfrm>
            <a:off x="11959031" y="13081000"/>
            <a:ext cx="453300" cy="4611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7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54"/>
        <p:cNvGrpSpPr/>
        <p:nvPr/>
      </p:nvGrpSpPr>
      <p:grpSpPr>
        <a:xfrm>
          <a:off x="0" y="0"/>
          <a:ext cx="0" cy="0"/>
          <a:chOff x="0" y="0"/>
          <a:chExt cx="0" cy="0"/>
        </a:xfrm>
      </p:grpSpPr>
      <p:sp>
        <p:nvSpPr>
          <p:cNvPr id="55" name="Google Shape;55;p14"/>
          <p:cNvSpPr/>
          <p:nvPr/>
        </p:nvSpPr>
        <p:spPr>
          <a:xfrm>
            <a:off x="0" y="0"/>
            <a:ext cx="24384000" cy="13716000"/>
          </a:xfrm>
          <a:prstGeom prst="rect">
            <a:avLst/>
          </a:prstGeom>
          <a:solidFill>
            <a:srgbClr val="1F3864"/>
          </a:solidFill>
          <a:ln w="12700" cap="flat" cmpd="sng">
            <a:solidFill>
              <a:srgbClr val="42719B"/>
            </a:solidFill>
            <a:prstDash val="solid"/>
            <a:miter lim="800000"/>
            <a:headEnd type="none" w="sm" len="sm"/>
            <a:tailEnd type="none" w="sm" len="sm"/>
          </a:ln>
        </p:spPr>
        <p:txBody>
          <a:bodyPr spcFirstLastPara="1" wrap="square" lIns="223475" tIns="111700" rIns="223475" bIns="111700" anchor="ctr" anchorCtr="0">
            <a:noAutofit/>
          </a:bodyPr>
          <a:lstStyle/>
          <a:p>
            <a:pPr marL="0" marR="0" lvl="0" indent="0" algn="ctr" rtl="0">
              <a:spcBef>
                <a:spcPts val="0"/>
              </a:spcBef>
              <a:spcAft>
                <a:spcPts val="0"/>
              </a:spcAft>
              <a:buNone/>
            </a:pPr>
            <a:endParaRPr sz="4400" b="0" i="0" u="none" strike="noStrike" cap="none">
              <a:solidFill>
                <a:schemeClr val="lt1"/>
              </a:solidFill>
              <a:latin typeface="Arial"/>
              <a:ea typeface="Arial"/>
              <a:cs typeface="Arial"/>
              <a:sym typeface="Arial"/>
            </a:endParaRPr>
          </a:p>
        </p:txBody>
      </p:sp>
      <p:sp>
        <p:nvSpPr>
          <p:cNvPr id="56" name="Google Shape;56;p14"/>
          <p:cNvSpPr/>
          <p:nvPr/>
        </p:nvSpPr>
        <p:spPr>
          <a:xfrm>
            <a:off x="1138379" y="7475224"/>
            <a:ext cx="16895621" cy="68578"/>
          </a:xfrm>
          <a:prstGeom prst="flowChartProcess">
            <a:avLst/>
          </a:prstGeom>
          <a:solidFill>
            <a:schemeClr val="lt1"/>
          </a:solidFill>
          <a:ln>
            <a:noFill/>
          </a:ln>
        </p:spPr>
        <p:txBody>
          <a:bodyPr spcFirstLastPara="1" wrap="square" lIns="223475" tIns="111700" rIns="223475" bIns="111700" anchor="ctr" anchorCtr="0">
            <a:noAutofit/>
          </a:bodyPr>
          <a:lstStyle/>
          <a:p>
            <a:pPr marL="0" marR="0" lvl="0" indent="0" algn="ctr" rtl="0">
              <a:spcBef>
                <a:spcPts val="0"/>
              </a:spcBef>
              <a:spcAft>
                <a:spcPts val="0"/>
              </a:spcAft>
              <a:buNone/>
            </a:pPr>
            <a:endParaRPr sz="3300" b="0" i="0" u="none" strike="noStrike" cap="none">
              <a:solidFill>
                <a:schemeClr val="lt1"/>
              </a:solidFill>
              <a:latin typeface="Arial"/>
              <a:ea typeface="Arial"/>
              <a:cs typeface="Arial"/>
              <a:sym typeface="Arial"/>
            </a:endParaRPr>
          </a:p>
        </p:txBody>
      </p:sp>
      <p:sp>
        <p:nvSpPr>
          <p:cNvPr id="57" name="Google Shape;57;p14"/>
          <p:cNvSpPr txBox="1"/>
          <p:nvPr/>
        </p:nvSpPr>
        <p:spPr>
          <a:xfrm>
            <a:off x="3800763" y="7703822"/>
            <a:ext cx="17221200" cy="1098300"/>
          </a:xfrm>
          <a:prstGeom prst="rect">
            <a:avLst/>
          </a:prstGeom>
          <a:noFill/>
          <a:ln>
            <a:noFill/>
          </a:ln>
        </p:spPr>
        <p:txBody>
          <a:bodyPr spcFirstLastPara="1" wrap="square" lIns="167625" tIns="83775" rIns="167625" bIns="83775" anchor="ctr" anchorCtr="0">
            <a:noAutofit/>
          </a:bodyPr>
          <a:lstStyle/>
          <a:p>
            <a:pPr marL="0" marR="0" lvl="0" indent="0" algn="l" rtl="0">
              <a:spcBef>
                <a:spcPts val="0"/>
              </a:spcBef>
              <a:spcAft>
                <a:spcPts val="0"/>
              </a:spcAft>
              <a:buClr>
                <a:schemeClr val="dk1"/>
              </a:buClr>
              <a:buSzPts val="4400"/>
              <a:buFont typeface="Arial"/>
              <a:buNone/>
            </a:pPr>
            <a:endParaRPr sz="4400" b="1" i="1" u="none" strike="noStrike" cap="none">
              <a:solidFill>
                <a:schemeClr val="lt1"/>
              </a:solidFill>
              <a:latin typeface="Arial"/>
              <a:ea typeface="Arial"/>
              <a:cs typeface="Arial"/>
              <a:sym typeface="Arial"/>
            </a:endParaRPr>
          </a:p>
        </p:txBody>
      </p:sp>
      <p:sp>
        <p:nvSpPr>
          <p:cNvPr id="58" name="Google Shape;58;p14"/>
          <p:cNvSpPr txBox="1"/>
          <p:nvPr/>
        </p:nvSpPr>
        <p:spPr>
          <a:xfrm>
            <a:off x="16659981" y="13080472"/>
            <a:ext cx="7433700" cy="430500"/>
          </a:xfrm>
          <a:prstGeom prst="rect">
            <a:avLst/>
          </a:prstGeom>
          <a:noFill/>
          <a:ln>
            <a:noFill/>
          </a:ln>
        </p:spPr>
        <p:txBody>
          <a:bodyPr spcFirstLastPara="1" wrap="square" lIns="223475" tIns="111700" rIns="223475" bIns="111700" anchor="t" anchorCtr="0">
            <a:noAutofit/>
          </a:bodyPr>
          <a:lstStyle/>
          <a:p>
            <a:pPr marL="0" marR="0" lvl="0" indent="0" algn="r" rtl="0">
              <a:spcBef>
                <a:spcPts val="0"/>
              </a:spcBef>
              <a:spcAft>
                <a:spcPts val="0"/>
              </a:spcAft>
              <a:buNone/>
            </a:pPr>
            <a:r>
              <a:rPr lang="en-US" sz="2000" b="0" i="0" u="none" strike="noStrike" cap="none">
                <a:solidFill>
                  <a:schemeClr val="lt1"/>
                </a:solidFill>
                <a:latin typeface="Arial"/>
                <a:ea typeface="Arial"/>
                <a:cs typeface="Arial"/>
                <a:sym typeface="Arial"/>
              </a:rPr>
              <a:t>© 2017 The Coding Boot Camp</a:t>
            </a:r>
            <a:endParaRPr sz="3400"/>
          </a:p>
        </p:txBody>
      </p:sp>
      <p:sp>
        <p:nvSpPr>
          <p:cNvPr id="59" name="Google Shape;59;p14"/>
          <p:cNvSpPr txBox="1">
            <a:spLocks noGrp="1"/>
          </p:cNvSpPr>
          <p:nvPr>
            <p:ph type="title"/>
          </p:nvPr>
        </p:nvSpPr>
        <p:spPr>
          <a:xfrm>
            <a:off x="1041616" y="5907084"/>
            <a:ext cx="21945600" cy="1743600"/>
          </a:xfrm>
          <a:prstGeom prst="rect">
            <a:avLst/>
          </a:prstGeom>
          <a:noFill/>
          <a:ln>
            <a:noFill/>
          </a:ln>
        </p:spPr>
        <p:txBody>
          <a:bodyPr spcFirstLastPara="1" wrap="square" lIns="223475" tIns="111700" rIns="223475" bIns="111700" anchor="ctr" anchorCtr="0">
            <a:noAutofit/>
          </a:bodyPr>
          <a:lstStyle>
            <a:lvl1pPr lvl="0" algn="l" rtl="0">
              <a:lnSpc>
                <a:spcPct val="90000"/>
              </a:lnSpc>
              <a:spcBef>
                <a:spcPts val="0"/>
              </a:spcBef>
              <a:spcAft>
                <a:spcPts val="0"/>
              </a:spcAft>
              <a:buClr>
                <a:schemeClr val="lt1"/>
              </a:buClr>
              <a:buSzPts val="10000"/>
              <a:buFont typeface="Arial"/>
              <a:buNone/>
              <a:defRPr sz="10000" b="1" i="1">
                <a:solidFill>
                  <a:schemeClr val="lt1"/>
                </a:solidFill>
                <a:latin typeface="Arial"/>
                <a:ea typeface="Arial"/>
                <a:cs typeface="Arial"/>
                <a:sym typeface="Arial"/>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0"/>
        <p:cNvGrpSpPr/>
        <p:nvPr/>
      </p:nvGrpSpPr>
      <p:grpSpPr>
        <a:xfrm>
          <a:off x="0" y="0"/>
          <a:ext cx="0" cy="0"/>
          <a:chOff x="0" y="0"/>
          <a:chExt cx="0" cy="0"/>
        </a:xfrm>
      </p:grpSpPr>
      <p:sp>
        <p:nvSpPr>
          <p:cNvPr id="61" name="Google Shape;61;p15"/>
          <p:cNvSpPr/>
          <p:nvPr/>
        </p:nvSpPr>
        <p:spPr>
          <a:xfrm>
            <a:off x="0" y="12837928"/>
            <a:ext cx="24415308" cy="915496"/>
          </a:xfrm>
          <a:prstGeom prst="flowChartProcess">
            <a:avLst/>
          </a:prstGeom>
          <a:solidFill>
            <a:srgbClr val="1F3864"/>
          </a:solidFill>
          <a:ln>
            <a:noFill/>
          </a:ln>
        </p:spPr>
        <p:txBody>
          <a:bodyPr spcFirstLastPara="1" wrap="square" lIns="223475" tIns="111700" rIns="223475" bIns="111700" anchor="ctr" anchorCtr="0">
            <a:noAutofit/>
          </a:bodyPr>
          <a:lstStyle/>
          <a:p>
            <a:pPr marL="0" marR="0" lvl="0" indent="0" algn="ctr" rtl="0">
              <a:spcBef>
                <a:spcPts val="0"/>
              </a:spcBef>
              <a:spcAft>
                <a:spcPts val="0"/>
              </a:spcAft>
              <a:buNone/>
            </a:pPr>
            <a:endParaRPr sz="3300" b="0" i="0" u="none" strike="noStrike" cap="none">
              <a:solidFill>
                <a:schemeClr val="lt1"/>
              </a:solidFill>
              <a:latin typeface="Arial"/>
              <a:ea typeface="Arial"/>
              <a:cs typeface="Arial"/>
              <a:sym typeface="Arial"/>
            </a:endParaRPr>
          </a:p>
        </p:txBody>
      </p:sp>
      <p:sp>
        <p:nvSpPr>
          <p:cNvPr id="62" name="Google Shape;62;p15"/>
          <p:cNvSpPr txBox="1"/>
          <p:nvPr/>
        </p:nvSpPr>
        <p:spPr>
          <a:xfrm>
            <a:off x="16659981" y="13080472"/>
            <a:ext cx="7433700" cy="430500"/>
          </a:xfrm>
          <a:prstGeom prst="rect">
            <a:avLst/>
          </a:prstGeom>
          <a:noFill/>
          <a:ln>
            <a:noFill/>
          </a:ln>
        </p:spPr>
        <p:txBody>
          <a:bodyPr spcFirstLastPara="1" wrap="square" lIns="223475" tIns="111700" rIns="223475" bIns="111700" anchor="t" anchorCtr="0">
            <a:noAutofit/>
          </a:bodyPr>
          <a:lstStyle/>
          <a:p>
            <a:pPr marL="0" marR="0" lvl="0" indent="0" algn="r" rtl="0">
              <a:spcBef>
                <a:spcPts val="0"/>
              </a:spcBef>
              <a:spcAft>
                <a:spcPts val="0"/>
              </a:spcAft>
              <a:buNone/>
            </a:pPr>
            <a:r>
              <a:rPr lang="en-US" sz="2000" b="0" i="0" u="none" strike="noStrike" cap="none">
                <a:solidFill>
                  <a:schemeClr val="lt1"/>
                </a:solidFill>
                <a:latin typeface="Arial"/>
                <a:ea typeface="Arial"/>
                <a:cs typeface="Arial"/>
                <a:sym typeface="Arial"/>
              </a:rPr>
              <a:t>© 2017 The Coding Boot Camp</a:t>
            </a:r>
            <a:endParaRPr sz="3400"/>
          </a:p>
        </p:txBody>
      </p:sp>
      <p:sp>
        <p:nvSpPr>
          <p:cNvPr id="63" name="Google Shape;63;p15"/>
          <p:cNvSpPr txBox="1">
            <a:spLocks noGrp="1"/>
          </p:cNvSpPr>
          <p:nvPr>
            <p:ph type="title"/>
          </p:nvPr>
        </p:nvSpPr>
        <p:spPr>
          <a:xfrm>
            <a:off x="422053" y="5638800"/>
            <a:ext cx="23571300" cy="1307700"/>
          </a:xfrm>
          <a:prstGeom prst="rect">
            <a:avLst/>
          </a:prstGeom>
          <a:noFill/>
          <a:ln>
            <a:noFill/>
          </a:ln>
        </p:spPr>
        <p:txBody>
          <a:bodyPr spcFirstLastPara="1" wrap="square" lIns="223475" tIns="111700" rIns="223475" bIns="111700" anchor="ctr" anchorCtr="0">
            <a:noAutofit/>
          </a:bodyPr>
          <a:lstStyle>
            <a:lvl1pPr lvl="0" algn="ctr" rtl="0">
              <a:lnSpc>
                <a:spcPct val="90000"/>
              </a:lnSpc>
              <a:spcBef>
                <a:spcPts val="0"/>
              </a:spcBef>
              <a:spcAft>
                <a:spcPts val="0"/>
              </a:spcAft>
              <a:buClr>
                <a:schemeClr val="dk1"/>
              </a:buClr>
              <a:buSzPts val="8800"/>
              <a:buFont typeface="Arial"/>
              <a:buNone/>
              <a:defRPr sz="8800" b="1">
                <a:latin typeface="Arial"/>
                <a:ea typeface="Arial"/>
                <a:cs typeface="Arial"/>
                <a:sym typeface="Arial"/>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4"/>
        <p:cNvGrpSpPr/>
        <p:nvPr/>
      </p:nvGrpSpPr>
      <p:grpSpPr>
        <a:xfrm>
          <a:off x="0" y="0"/>
          <a:ext cx="0" cy="0"/>
          <a:chOff x="0" y="0"/>
          <a:chExt cx="0" cy="0"/>
        </a:xfrm>
      </p:grpSpPr>
      <p:sp>
        <p:nvSpPr>
          <p:cNvPr id="65" name="Google Shape;65;p16"/>
          <p:cNvSpPr/>
          <p:nvPr/>
        </p:nvSpPr>
        <p:spPr>
          <a:xfrm>
            <a:off x="0" y="12837928"/>
            <a:ext cx="24415308" cy="915496"/>
          </a:xfrm>
          <a:prstGeom prst="flowChartProcess">
            <a:avLst/>
          </a:prstGeom>
          <a:solidFill>
            <a:srgbClr val="1F3864"/>
          </a:solidFill>
          <a:ln>
            <a:noFill/>
          </a:ln>
        </p:spPr>
        <p:txBody>
          <a:bodyPr spcFirstLastPara="1" wrap="square" lIns="223475" tIns="111700" rIns="223475" bIns="111700" anchor="ctr" anchorCtr="0">
            <a:noAutofit/>
          </a:bodyPr>
          <a:lstStyle/>
          <a:p>
            <a:pPr marL="0" marR="0" lvl="0" indent="0" algn="ctr" rtl="0">
              <a:spcBef>
                <a:spcPts val="0"/>
              </a:spcBef>
              <a:spcAft>
                <a:spcPts val="0"/>
              </a:spcAft>
              <a:buNone/>
            </a:pPr>
            <a:endParaRPr sz="3300">
              <a:solidFill>
                <a:schemeClr val="lt1"/>
              </a:solidFill>
              <a:latin typeface="Arial"/>
              <a:ea typeface="Arial"/>
              <a:cs typeface="Arial"/>
              <a:sym typeface="Arial"/>
            </a:endParaRPr>
          </a:p>
        </p:txBody>
      </p:sp>
      <p:sp>
        <p:nvSpPr>
          <p:cNvPr id="66" name="Google Shape;66;p16"/>
          <p:cNvSpPr txBox="1">
            <a:spLocks noGrp="1"/>
          </p:cNvSpPr>
          <p:nvPr>
            <p:ph type="title"/>
          </p:nvPr>
        </p:nvSpPr>
        <p:spPr>
          <a:xfrm>
            <a:off x="812800" y="0"/>
            <a:ext cx="14588100" cy="1307700"/>
          </a:xfrm>
          <a:prstGeom prst="rect">
            <a:avLst/>
          </a:prstGeom>
          <a:noFill/>
          <a:ln>
            <a:noFill/>
          </a:ln>
        </p:spPr>
        <p:txBody>
          <a:bodyPr spcFirstLastPara="1" wrap="square" lIns="223475" tIns="111700" rIns="223475" bIns="111700" anchor="ctr" anchorCtr="0">
            <a:noAutofit/>
          </a:bodyPr>
          <a:lstStyle>
            <a:lvl1pPr lvl="0" algn="l" rtl="0">
              <a:lnSpc>
                <a:spcPct val="90000"/>
              </a:lnSpc>
              <a:spcBef>
                <a:spcPts val="0"/>
              </a:spcBef>
              <a:spcAft>
                <a:spcPts val="0"/>
              </a:spcAft>
              <a:buClr>
                <a:schemeClr val="dk1"/>
              </a:buClr>
              <a:buSzPts val="5900"/>
              <a:buFont typeface="Arial"/>
              <a:buNone/>
              <a:defRPr sz="5900" b="1">
                <a:latin typeface="Arial"/>
                <a:ea typeface="Arial"/>
                <a:cs typeface="Arial"/>
                <a:sym typeface="Arial"/>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
        <p:nvSpPr>
          <p:cNvPr id="67" name="Google Shape;67;p16"/>
          <p:cNvSpPr txBox="1"/>
          <p:nvPr/>
        </p:nvSpPr>
        <p:spPr>
          <a:xfrm>
            <a:off x="16659981" y="13080472"/>
            <a:ext cx="7433700" cy="430500"/>
          </a:xfrm>
          <a:prstGeom prst="rect">
            <a:avLst/>
          </a:prstGeom>
          <a:noFill/>
          <a:ln>
            <a:noFill/>
          </a:ln>
        </p:spPr>
        <p:txBody>
          <a:bodyPr spcFirstLastPara="1" wrap="square" lIns="223475" tIns="111700" rIns="223475" bIns="111700" anchor="t" anchorCtr="0">
            <a:noAutofit/>
          </a:bodyPr>
          <a:lstStyle/>
          <a:p>
            <a:pPr marL="0" marR="0" lvl="0" indent="0" algn="r" rtl="0">
              <a:spcBef>
                <a:spcPts val="0"/>
              </a:spcBef>
              <a:spcAft>
                <a:spcPts val="0"/>
              </a:spcAft>
              <a:buNone/>
            </a:pPr>
            <a:r>
              <a:rPr lang="en-US" sz="2000">
                <a:solidFill>
                  <a:schemeClr val="lt1"/>
                </a:solidFill>
                <a:latin typeface="Arial"/>
                <a:ea typeface="Arial"/>
                <a:cs typeface="Arial"/>
                <a:sym typeface="Arial"/>
              </a:rPr>
              <a:t>© 2017 The Coding Boot Camp</a:t>
            </a:r>
            <a:endParaRPr sz="3400"/>
          </a:p>
        </p:txBody>
      </p:sp>
      <p:cxnSp>
        <p:nvCxnSpPr>
          <p:cNvPr id="68" name="Google Shape;68;p16"/>
          <p:cNvCxnSpPr/>
          <p:nvPr/>
        </p:nvCxnSpPr>
        <p:spPr>
          <a:xfrm>
            <a:off x="0" y="1307708"/>
            <a:ext cx="24384000" cy="0"/>
          </a:xfrm>
          <a:prstGeom prst="straightConnector1">
            <a:avLst/>
          </a:prstGeom>
          <a:noFill/>
          <a:ln w="41275" cap="flat" cmpd="sng">
            <a:solidFill>
              <a:srgbClr val="C83232"/>
            </a:solidFill>
            <a:prstDash val="solid"/>
            <a:miter lim="800000"/>
            <a:headEnd type="none" w="sm" len="sm"/>
            <a:tailEnd type="none" w="sm" len="sm"/>
          </a:ln>
        </p:spPr>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31200" y="5735600"/>
            <a:ext cx="22721700" cy="2244900"/>
          </a:xfrm>
          <a:prstGeom prst="rect">
            <a:avLst/>
          </a:prstGeom>
        </p:spPr>
        <p:txBody>
          <a:bodyPr spcFirstLastPara="1" wrap="square" lIns="243800" tIns="243800" rIns="243800" bIns="243800"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endParaRPr/>
          </a:p>
        </p:txBody>
      </p:sp>
      <p:sp>
        <p:nvSpPr>
          <p:cNvPr id="15" name="Google Shape;15;p3"/>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831200" y="1186733"/>
            <a:ext cx="22721700" cy="1527300"/>
          </a:xfrm>
          <a:prstGeom prst="rect">
            <a:avLst/>
          </a:prstGeom>
        </p:spPr>
        <p:txBody>
          <a:bodyPr spcFirstLastPara="1" wrap="square" lIns="243800" tIns="243800" rIns="243800" bIns="243800" anchor="t" anchorCtr="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18" name="Google Shape;18;p4"/>
          <p:cNvSpPr txBox="1">
            <a:spLocks noGrp="1"/>
          </p:cNvSpPr>
          <p:nvPr>
            <p:ph type="body" idx="1"/>
          </p:nvPr>
        </p:nvSpPr>
        <p:spPr>
          <a:xfrm>
            <a:off x="831200" y="3073267"/>
            <a:ext cx="22721700" cy="9110400"/>
          </a:xfrm>
          <a:prstGeom prst="rect">
            <a:avLst/>
          </a:prstGeom>
        </p:spPr>
        <p:txBody>
          <a:bodyPr spcFirstLastPara="1" wrap="square" lIns="243800" tIns="243800" rIns="243800" bIns="243800" anchor="t" anchorCtr="0">
            <a:noAutofit/>
          </a:bodyPr>
          <a:lstStyle>
            <a:lvl1pPr marL="457200" lvl="0" indent="-533400">
              <a:spcBef>
                <a:spcPts val="0"/>
              </a:spcBef>
              <a:spcAft>
                <a:spcPts val="0"/>
              </a:spcAft>
              <a:buSzPts val="4800"/>
              <a:buChar char="●"/>
              <a:defRPr/>
            </a:lvl1pPr>
            <a:lvl2pPr marL="914400" lvl="1" indent="-463550">
              <a:spcBef>
                <a:spcPts val="4300"/>
              </a:spcBef>
              <a:spcAft>
                <a:spcPts val="0"/>
              </a:spcAft>
              <a:buSzPts val="3700"/>
              <a:buChar char="○"/>
              <a:defRPr/>
            </a:lvl2pPr>
            <a:lvl3pPr marL="1371600" lvl="2" indent="-463550">
              <a:spcBef>
                <a:spcPts val="4300"/>
              </a:spcBef>
              <a:spcAft>
                <a:spcPts val="0"/>
              </a:spcAft>
              <a:buSzPts val="3700"/>
              <a:buChar char="■"/>
              <a:defRPr/>
            </a:lvl3pPr>
            <a:lvl4pPr marL="1828800" lvl="3" indent="-463550">
              <a:spcBef>
                <a:spcPts val="4300"/>
              </a:spcBef>
              <a:spcAft>
                <a:spcPts val="0"/>
              </a:spcAft>
              <a:buSzPts val="3700"/>
              <a:buChar char="●"/>
              <a:defRPr/>
            </a:lvl4pPr>
            <a:lvl5pPr marL="2286000" lvl="4" indent="-463550">
              <a:spcBef>
                <a:spcPts val="4300"/>
              </a:spcBef>
              <a:spcAft>
                <a:spcPts val="0"/>
              </a:spcAft>
              <a:buSzPts val="3700"/>
              <a:buChar char="○"/>
              <a:defRPr/>
            </a:lvl5pPr>
            <a:lvl6pPr marL="2743200" lvl="5" indent="-463550">
              <a:spcBef>
                <a:spcPts val="4300"/>
              </a:spcBef>
              <a:spcAft>
                <a:spcPts val="0"/>
              </a:spcAft>
              <a:buSzPts val="3700"/>
              <a:buChar char="■"/>
              <a:defRPr/>
            </a:lvl6pPr>
            <a:lvl7pPr marL="3200400" lvl="6" indent="-463550">
              <a:spcBef>
                <a:spcPts val="4300"/>
              </a:spcBef>
              <a:spcAft>
                <a:spcPts val="0"/>
              </a:spcAft>
              <a:buSzPts val="3700"/>
              <a:buChar char="●"/>
              <a:defRPr/>
            </a:lvl7pPr>
            <a:lvl8pPr marL="3657600" lvl="7" indent="-463550">
              <a:spcBef>
                <a:spcPts val="4300"/>
              </a:spcBef>
              <a:spcAft>
                <a:spcPts val="0"/>
              </a:spcAft>
              <a:buSzPts val="3700"/>
              <a:buChar char="○"/>
              <a:defRPr/>
            </a:lvl8pPr>
            <a:lvl9pPr marL="4114800" lvl="8" indent="-463550">
              <a:spcBef>
                <a:spcPts val="4300"/>
              </a:spcBef>
              <a:spcAft>
                <a:spcPts val="4300"/>
              </a:spcAft>
              <a:buSzPts val="3700"/>
              <a:buChar char="■"/>
              <a:defRPr/>
            </a:lvl9pPr>
          </a:lstStyle>
          <a:p>
            <a:endParaRPr/>
          </a:p>
        </p:txBody>
      </p:sp>
      <p:sp>
        <p:nvSpPr>
          <p:cNvPr id="19" name="Google Shape;19;p4"/>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31200" y="1186733"/>
            <a:ext cx="22721700" cy="1527300"/>
          </a:xfrm>
          <a:prstGeom prst="rect">
            <a:avLst/>
          </a:prstGeom>
        </p:spPr>
        <p:txBody>
          <a:bodyPr spcFirstLastPara="1" wrap="square" lIns="243800" tIns="243800" rIns="243800" bIns="243800" anchor="t" anchorCtr="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22" name="Google Shape;22;p5"/>
          <p:cNvSpPr txBox="1">
            <a:spLocks noGrp="1"/>
          </p:cNvSpPr>
          <p:nvPr>
            <p:ph type="body" idx="1"/>
          </p:nvPr>
        </p:nvSpPr>
        <p:spPr>
          <a:xfrm>
            <a:off x="831200" y="3073267"/>
            <a:ext cx="10666500" cy="9110400"/>
          </a:xfrm>
          <a:prstGeom prst="rect">
            <a:avLst/>
          </a:prstGeom>
        </p:spPr>
        <p:txBody>
          <a:bodyPr spcFirstLastPara="1" wrap="square" lIns="243800" tIns="243800" rIns="243800" bIns="243800" anchor="t" anchorCtr="0">
            <a:noAutofit/>
          </a:bodyPr>
          <a:lstStyle>
            <a:lvl1pPr marL="457200" lvl="0" indent="-463550">
              <a:spcBef>
                <a:spcPts val="0"/>
              </a:spcBef>
              <a:spcAft>
                <a:spcPts val="0"/>
              </a:spcAft>
              <a:buSzPts val="3700"/>
              <a:buChar char="●"/>
              <a:defRPr sz="3700"/>
            </a:lvl1pPr>
            <a:lvl2pPr marL="914400" lvl="1" indent="-431800">
              <a:spcBef>
                <a:spcPts val="4300"/>
              </a:spcBef>
              <a:spcAft>
                <a:spcPts val="0"/>
              </a:spcAft>
              <a:buSzPts val="3200"/>
              <a:buChar char="○"/>
              <a:defRPr sz="3200"/>
            </a:lvl2pPr>
            <a:lvl3pPr marL="1371600" lvl="2" indent="-431800">
              <a:spcBef>
                <a:spcPts val="4300"/>
              </a:spcBef>
              <a:spcAft>
                <a:spcPts val="0"/>
              </a:spcAft>
              <a:buSzPts val="3200"/>
              <a:buChar char="■"/>
              <a:defRPr sz="3200"/>
            </a:lvl3pPr>
            <a:lvl4pPr marL="1828800" lvl="3" indent="-431800">
              <a:spcBef>
                <a:spcPts val="4300"/>
              </a:spcBef>
              <a:spcAft>
                <a:spcPts val="0"/>
              </a:spcAft>
              <a:buSzPts val="3200"/>
              <a:buChar char="●"/>
              <a:defRPr sz="3200"/>
            </a:lvl4pPr>
            <a:lvl5pPr marL="2286000" lvl="4" indent="-431800">
              <a:spcBef>
                <a:spcPts val="4300"/>
              </a:spcBef>
              <a:spcAft>
                <a:spcPts val="0"/>
              </a:spcAft>
              <a:buSzPts val="3200"/>
              <a:buChar char="○"/>
              <a:defRPr sz="3200"/>
            </a:lvl5pPr>
            <a:lvl6pPr marL="2743200" lvl="5" indent="-431800">
              <a:spcBef>
                <a:spcPts val="4300"/>
              </a:spcBef>
              <a:spcAft>
                <a:spcPts val="0"/>
              </a:spcAft>
              <a:buSzPts val="3200"/>
              <a:buChar char="■"/>
              <a:defRPr sz="3200"/>
            </a:lvl6pPr>
            <a:lvl7pPr marL="3200400" lvl="6" indent="-431800">
              <a:spcBef>
                <a:spcPts val="4300"/>
              </a:spcBef>
              <a:spcAft>
                <a:spcPts val="0"/>
              </a:spcAft>
              <a:buSzPts val="3200"/>
              <a:buChar char="●"/>
              <a:defRPr sz="3200"/>
            </a:lvl7pPr>
            <a:lvl8pPr marL="3657600" lvl="7" indent="-431800">
              <a:spcBef>
                <a:spcPts val="4300"/>
              </a:spcBef>
              <a:spcAft>
                <a:spcPts val="0"/>
              </a:spcAft>
              <a:buSzPts val="3200"/>
              <a:buChar char="○"/>
              <a:defRPr sz="3200"/>
            </a:lvl8pPr>
            <a:lvl9pPr marL="4114800" lvl="8" indent="-431800">
              <a:spcBef>
                <a:spcPts val="4300"/>
              </a:spcBef>
              <a:spcAft>
                <a:spcPts val="4300"/>
              </a:spcAft>
              <a:buSzPts val="3200"/>
              <a:buChar char="■"/>
              <a:defRPr sz="3200"/>
            </a:lvl9pPr>
          </a:lstStyle>
          <a:p>
            <a:endParaRPr/>
          </a:p>
        </p:txBody>
      </p:sp>
      <p:sp>
        <p:nvSpPr>
          <p:cNvPr id="23" name="Google Shape;23;p5"/>
          <p:cNvSpPr txBox="1">
            <a:spLocks noGrp="1"/>
          </p:cNvSpPr>
          <p:nvPr>
            <p:ph type="body" idx="2"/>
          </p:nvPr>
        </p:nvSpPr>
        <p:spPr>
          <a:xfrm>
            <a:off x="12886400" y="3073267"/>
            <a:ext cx="10666500" cy="9110400"/>
          </a:xfrm>
          <a:prstGeom prst="rect">
            <a:avLst/>
          </a:prstGeom>
        </p:spPr>
        <p:txBody>
          <a:bodyPr spcFirstLastPara="1" wrap="square" lIns="243800" tIns="243800" rIns="243800" bIns="243800" anchor="t" anchorCtr="0">
            <a:noAutofit/>
          </a:bodyPr>
          <a:lstStyle>
            <a:lvl1pPr marL="457200" lvl="0" indent="-463550">
              <a:spcBef>
                <a:spcPts val="0"/>
              </a:spcBef>
              <a:spcAft>
                <a:spcPts val="0"/>
              </a:spcAft>
              <a:buSzPts val="3700"/>
              <a:buChar char="●"/>
              <a:defRPr sz="3700"/>
            </a:lvl1pPr>
            <a:lvl2pPr marL="914400" lvl="1" indent="-431800">
              <a:spcBef>
                <a:spcPts val="4300"/>
              </a:spcBef>
              <a:spcAft>
                <a:spcPts val="0"/>
              </a:spcAft>
              <a:buSzPts val="3200"/>
              <a:buChar char="○"/>
              <a:defRPr sz="3200"/>
            </a:lvl2pPr>
            <a:lvl3pPr marL="1371600" lvl="2" indent="-431800">
              <a:spcBef>
                <a:spcPts val="4300"/>
              </a:spcBef>
              <a:spcAft>
                <a:spcPts val="0"/>
              </a:spcAft>
              <a:buSzPts val="3200"/>
              <a:buChar char="■"/>
              <a:defRPr sz="3200"/>
            </a:lvl3pPr>
            <a:lvl4pPr marL="1828800" lvl="3" indent="-431800">
              <a:spcBef>
                <a:spcPts val="4300"/>
              </a:spcBef>
              <a:spcAft>
                <a:spcPts val="0"/>
              </a:spcAft>
              <a:buSzPts val="3200"/>
              <a:buChar char="●"/>
              <a:defRPr sz="3200"/>
            </a:lvl4pPr>
            <a:lvl5pPr marL="2286000" lvl="4" indent="-431800">
              <a:spcBef>
                <a:spcPts val="4300"/>
              </a:spcBef>
              <a:spcAft>
                <a:spcPts val="0"/>
              </a:spcAft>
              <a:buSzPts val="3200"/>
              <a:buChar char="○"/>
              <a:defRPr sz="3200"/>
            </a:lvl5pPr>
            <a:lvl6pPr marL="2743200" lvl="5" indent="-431800">
              <a:spcBef>
                <a:spcPts val="4300"/>
              </a:spcBef>
              <a:spcAft>
                <a:spcPts val="0"/>
              </a:spcAft>
              <a:buSzPts val="3200"/>
              <a:buChar char="■"/>
              <a:defRPr sz="3200"/>
            </a:lvl6pPr>
            <a:lvl7pPr marL="3200400" lvl="6" indent="-431800">
              <a:spcBef>
                <a:spcPts val="4300"/>
              </a:spcBef>
              <a:spcAft>
                <a:spcPts val="0"/>
              </a:spcAft>
              <a:buSzPts val="3200"/>
              <a:buChar char="●"/>
              <a:defRPr sz="3200"/>
            </a:lvl7pPr>
            <a:lvl8pPr marL="3657600" lvl="7" indent="-431800">
              <a:spcBef>
                <a:spcPts val="4300"/>
              </a:spcBef>
              <a:spcAft>
                <a:spcPts val="0"/>
              </a:spcAft>
              <a:buSzPts val="3200"/>
              <a:buChar char="○"/>
              <a:defRPr sz="3200"/>
            </a:lvl8pPr>
            <a:lvl9pPr marL="4114800" lvl="8" indent="-431800">
              <a:spcBef>
                <a:spcPts val="4300"/>
              </a:spcBef>
              <a:spcAft>
                <a:spcPts val="4300"/>
              </a:spcAft>
              <a:buSzPts val="3200"/>
              <a:buChar char="■"/>
              <a:defRPr sz="3200"/>
            </a:lvl9pPr>
          </a:lstStyle>
          <a:p>
            <a:endParaRPr/>
          </a:p>
        </p:txBody>
      </p:sp>
      <p:sp>
        <p:nvSpPr>
          <p:cNvPr id="24" name="Google Shape;24;p5"/>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831200" y="1186733"/>
            <a:ext cx="22721700" cy="1527300"/>
          </a:xfrm>
          <a:prstGeom prst="rect">
            <a:avLst/>
          </a:prstGeom>
        </p:spPr>
        <p:txBody>
          <a:bodyPr spcFirstLastPara="1" wrap="square" lIns="243800" tIns="243800" rIns="243800" bIns="243800" anchor="t" anchorCtr="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27" name="Google Shape;27;p6"/>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831200" y="1481600"/>
            <a:ext cx="7488000" cy="2015100"/>
          </a:xfrm>
          <a:prstGeom prst="rect">
            <a:avLst/>
          </a:prstGeom>
        </p:spPr>
        <p:txBody>
          <a:bodyPr spcFirstLastPara="1" wrap="square" lIns="243800" tIns="243800" rIns="243800" bIns="243800" anchor="b"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0" name="Google Shape;30;p7"/>
          <p:cNvSpPr txBox="1">
            <a:spLocks noGrp="1"/>
          </p:cNvSpPr>
          <p:nvPr>
            <p:ph type="body" idx="1"/>
          </p:nvPr>
        </p:nvSpPr>
        <p:spPr>
          <a:xfrm>
            <a:off x="831200" y="3705600"/>
            <a:ext cx="7488000" cy="8478300"/>
          </a:xfrm>
          <a:prstGeom prst="rect">
            <a:avLst/>
          </a:prstGeom>
        </p:spPr>
        <p:txBody>
          <a:bodyPr spcFirstLastPara="1" wrap="square" lIns="243800" tIns="243800" rIns="243800" bIns="243800" anchor="t" anchorCtr="0">
            <a:noAutofit/>
          </a:bodyPr>
          <a:lstStyle>
            <a:lvl1pPr marL="457200" lvl="0" indent="-431800">
              <a:spcBef>
                <a:spcPts val="0"/>
              </a:spcBef>
              <a:spcAft>
                <a:spcPts val="0"/>
              </a:spcAft>
              <a:buSzPts val="3200"/>
              <a:buChar char="●"/>
              <a:defRPr sz="3200"/>
            </a:lvl1pPr>
            <a:lvl2pPr marL="914400" lvl="1" indent="-431800">
              <a:spcBef>
                <a:spcPts val="4300"/>
              </a:spcBef>
              <a:spcAft>
                <a:spcPts val="0"/>
              </a:spcAft>
              <a:buSzPts val="3200"/>
              <a:buChar char="○"/>
              <a:defRPr sz="3200"/>
            </a:lvl2pPr>
            <a:lvl3pPr marL="1371600" lvl="2" indent="-431800">
              <a:spcBef>
                <a:spcPts val="4300"/>
              </a:spcBef>
              <a:spcAft>
                <a:spcPts val="0"/>
              </a:spcAft>
              <a:buSzPts val="3200"/>
              <a:buChar char="■"/>
              <a:defRPr sz="3200"/>
            </a:lvl3pPr>
            <a:lvl4pPr marL="1828800" lvl="3" indent="-431800">
              <a:spcBef>
                <a:spcPts val="4300"/>
              </a:spcBef>
              <a:spcAft>
                <a:spcPts val="0"/>
              </a:spcAft>
              <a:buSzPts val="3200"/>
              <a:buChar char="●"/>
              <a:defRPr sz="3200"/>
            </a:lvl4pPr>
            <a:lvl5pPr marL="2286000" lvl="4" indent="-431800">
              <a:spcBef>
                <a:spcPts val="4300"/>
              </a:spcBef>
              <a:spcAft>
                <a:spcPts val="0"/>
              </a:spcAft>
              <a:buSzPts val="3200"/>
              <a:buChar char="○"/>
              <a:defRPr sz="3200"/>
            </a:lvl5pPr>
            <a:lvl6pPr marL="2743200" lvl="5" indent="-431800">
              <a:spcBef>
                <a:spcPts val="4300"/>
              </a:spcBef>
              <a:spcAft>
                <a:spcPts val="0"/>
              </a:spcAft>
              <a:buSzPts val="3200"/>
              <a:buChar char="■"/>
              <a:defRPr sz="3200"/>
            </a:lvl6pPr>
            <a:lvl7pPr marL="3200400" lvl="6" indent="-431800">
              <a:spcBef>
                <a:spcPts val="4300"/>
              </a:spcBef>
              <a:spcAft>
                <a:spcPts val="0"/>
              </a:spcAft>
              <a:buSzPts val="3200"/>
              <a:buChar char="●"/>
              <a:defRPr sz="3200"/>
            </a:lvl7pPr>
            <a:lvl8pPr marL="3657600" lvl="7" indent="-431800">
              <a:spcBef>
                <a:spcPts val="4300"/>
              </a:spcBef>
              <a:spcAft>
                <a:spcPts val="0"/>
              </a:spcAft>
              <a:buSzPts val="3200"/>
              <a:buChar char="○"/>
              <a:defRPr sz="3200"/>
            </a:lvl8pPr>
            <a:lvl9pPr marL="4114800" lvl="8" indent="-431800">
              <a:spcBef>
                <a:spcPts val="4300"/>
              </a:spcBef>
              <a:spcAft>
                <a:spcPts val="4300"/>
              </a:spcAft>
              <a:buSzPts val="3200"/>
              <a:buChar char="■"/>
              <a:defRPr sz="3200"/>
            </a:lvl9pPr>
          </a:lstStyle>
          <a:p>
            <a:endParaRPr/>
          </a:p>
        </p:txBody>
      </p:sp>
      <p:sp>
        <p:nvSpPr>
          <p:cNvPr id="31" name="Google Shape;31;p7"/>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307333" y="1200400"/>
            <a:ext cx="16980900" cy="10908900"/>
          </a:xfrm>
          <a:prstGeom prst="rect">
            <a:avLst/>
          </a:prstGeom>
        </p:spPr>
        <p:txBody>
          <a:bodyPr spcFirstLastPara="1" wrap="square" lIns="243800" tIns="243800" rIns="243800" bIns="243800" anchor="ctr" anchorCtr="0">
            <a:no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a:endParaRPr/>
          </a:p>
        </p:txBody>
      </p:sp>
      <p:sp>
        <p:nvSpPr>
          <p:cNvPr id="34" name="Google Shape;34;p8"/>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2192000" y="-333"/>
            <a:ext cx="12192000" cy="13716000"/>
          </a:xfrm>
          <a:prstGeom prst="rect">
            <a:avLst/>
          </a:prstGeom>
          <a:solidFill>
            <a:schemeClr val="lt2"/>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708000" y="3288467"/>
            <a:ext cx="10787100" cy="3952800"/>
          </a:xfrm>
          <a:prstGeom prst="rect">
            <a:avLst/>
          </a:prstGeom>
        </p:spPr>
        <p:txBody>
          <a:bodyPr spcFirstLastPara="1" wrap="square" lIns="243800" tIns="243800" rIns="243800" bIns="243800" anchor="b" anchorCtr="0">
            <a:noAutofit/>
          </a:bodyPr>
          <a:lstStyle>
            <a:lvl1pPr lvl="0" algn="ctr">
              <a:spcBef>
                <a:spcPts val="0"/>
              </a:spcBef>
              <a:spcAft>
                <a:spcPts val="0"/>
              </a:spcAft>
              <a:buSzPts val="11200"/>
              <a:buNone/>
              <a:defRPr sz="11200"/>
            </a:lvl1pPr>
            <a:lvl2pPr lvl="1" algn="ctr">
              <a:spcBef>
                <a:spcPts val="0"/>
              </a:spcBef>
              <a:spcAft>
                <a:spcPts val="0"/>
              </a:spcAft>
              <a:buSzPts val="11200"/>
              <a:buNone/>
              <a:defRPr sz="11200"/>
            </a:lvl2pPr>
            <a:lvl3pPr lvl="2" algn="ctr">
              <a:spcBef>
                <a:spcPts val="0"/>
              </a:spcBef>
              <a:spcAft>
                <a:spcPts val="0"/>
              </a:spcAft>
              <a:buSzPts val="11200"/>
              <a:buNone/>
              <a:defRPr sz="11200"/>
            </a:lvl3pPr>
            <a:lvl4pPr lvl="3" algn="ctr">
              <a:spcBef>
                <a:spcPts val="0"/>
              </a:spcBef>
              <a:spcAft>
                <a:spcPts val="0"/>
              </a:spcAft>
              <a:buSzPts val="11200"/>
              <a:buNone/>
              <a:defRPr sz="11200"/>
            </a:lvl4pPr>
            <a:lvl5pPr lvl="4" algn="ctr">
              <a:spcBef>
                <a:spcPts val="0"/>
              </a:spcBef>
              <a:spcAft>
                <a:spcPts val="0"/>
              </a:spcAft>
              <a:buSzPts val="11200"/>
              <a:buNone/>
              <a:defRPr sz="11200"/>
            </a:lvl5pPr>
            <a:lvl6pPr lvl="5" algn="ctr">
              <a:spcBef>
                <a:spcPts val="0"/>
              </a:spcBef>
              <a:spcAft>
                <a:spcPts val="0"/>
              </a:spcAft>
              <a:buSzPts val="11200"/>
              <a:buNone/>
              <a:defRPr sz="11200"/>
            </a:lvl6pPr>
            <a:lvl7pPr lvl="6" algn="ctr">
              <a:spcBef>
                <a:spcPts val="0"/>
              </a:spcBef>
              <a:spcAft>
                <a:spcPts val="0"/>
              </a:spcAft>
              <a:buSzPts val="11200"/>
              <a:buNone/>
              <a:defRPr sz="11200"/>
            </a:lvl7pPr>
            <a:lvl8pPr lvl="7" algn="ctr">
              <a:spcBef>
                <a:spcPts val="0"/>
              </a:spcBef>
              <a:spcAft>
                <a:spcPts val="0"/>
              </a:spcAft>
              <a:buSzPts val="11200"/>
              <a:buNone/>
              <a:defRPr sz="11200"/>
            </a:lvl8pPr>
            <a:lvl9pPr lvl="8" algn="ctr">
              <a:spcBef>
                <a:spcPts val="0"/>
              </a:spcBef>
              <a:spcAft>
                <a:spcPts val="0"/>
              </a:spcAft>
              <a:buSzPts val="11200"/>
              <a:buNone/>
              <a:defRPr sz="11200"/>
            </a:lvl9pPr>
          </a:lstStyle>
          <a:p>
            <a:endParaRPr/>
          </a:p>
        </p:txBody>
      </p:sp>
      <p:sp>
        <p:nvSpPr>
          <p:cNvPr id="38" name="Google Shape;38;p9"/>
          <p:cNvSpPr txBox="1">
            <a:spLocks noGrp="1"/>
          </p:cNvSpPr>
          <p:nvPr>
            <p:ph type="subTitle" idx="1"/>
          </p:nvPr>
        </p:nvSpPr>
        <p:spPr>
          <a:xfrm>
            <a:off x="708000" y="7474867"/>
            <a:ext cx="10787100" cy="3293700"/>
          </a:xfrm>
          <a:prstGeom prst="rect">
            <a:avLst/>
          </a:prstGeom>
        </p:spPr>
        <p:txBody>
          <a:bodyPr spcFirstLastPara="1" wrap="square" lIns="243800" tIns="243800" rIns="243800" bIns="243800" anchor="t" anchorCtr="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39" name="Google Shape;39;p9"/>
          <p:cNvSpPr txBox="1">
            <a:spLocks noGrp="1"/>
          </p:cNvSpPr>
          <p:nvPr>
            <p:ph type="body" idx="2"/>
          </p:nvPr>
        </p:nvSpPr>
        <p:spPr>
          <a:xfrm>
            <a:off x="13172000" y="1930867"/>
            <a:ext cx="10232100" cy="9853500"/>
          </a:xfrm>
          <a:prstGeom prst="rect">
            <a:avLst/>
          </a:prstGeom>
        </p:spPr>
        <p:txBody>
          <a:bodyPr spcFirstLastPara="1" wrap="square" lIns="243800" tIns="243800" rIns="243800" bIns="243800" anchor="ctr" anchorCtr="0">
            <a:noAutofit/>
          </a:bodyPr>
          <a:lstStyle>
            <a:lvl1pPr marL="457200" lvl="0" indent="-533400">
              <a:spcBef>
                <a:spcPts val="0"/>
              </a:spcBef>
              <a:spcAft>
                <a:spcPts val="0"/>
              </a:spcAft>
              <a:buSzPts val="4800"/>
              <a:buChar char="●"/>
              <a:defRPr/>
            </a:lvl1pPr>
            <a:lvl2pPr marL="914400" lvl="1" indent="-463550">
              <a:spcBef>
                <a:spcPts val="4300"/>
              </a:spcBef>
              <a:spcAft>
                <a:spcPts val="0"/>
              </a:spcAft>
              <a:buSzPts val="3700"/>
              <a:buChar char="○"/>
              <a:defRPr/>
            </a:lvl2pPr>
            <a:lvl3pPr marL="1371600" lvl="2" indent="-463550">
              <a:spcBef>
                <a:spcPts val="4300"/>
              </a:spcBef>
              <a:spcAft>
                <a:spcPts val="0"/>
              </a:spcAft>
              <a:buSzPts val="3700"/>
              <a:buChar char="■"/>
              <a:defRPr/>
            </a:lvl3pPr>
            <a:lvl4pPr marL="1828800" lvl="3" indent="-463550">
              <a:spcBef>
                <a:spcPts val="4300"/>
              </a:spcBef>
              <a:spcAft>
                <a:spcPts val="0"/>
              </a:spcAft>
              <a:buSzPts val="3700"/>
              <a:buChar char="●"/>
              <a:defRPr/>
            </a:lvl4pPr>
            <a:lvl5pPr marL="2286000" lvl="4" indent="-463550">
              <a:spcBef>
                <a:spcPts val="4300"/>
              </a:spcBef>
              <a:spcAft>
                <a:spcPts val="0"/>
              </a:spcAft>
              <a:buSzPts val="3700"/>
              <a:buChar char="○"/>
              <a:defRPr/>
            </a:lvl5pPr>
            <a:lvl6pPr marL="2743200" lvl="5" indent="-463550">
              <a:spcBef>
                <a:spcPts val="4300"/>
              </a:spcBef>
              <a:spcAft>
                <a:spcPts val="0"/>
              </a:spcAft>
              <a:buSzPts val="3700"/>
              <a:buChar char="■"/>
              <a:defRPr/>
            </a:lvl6pPr>
            <a:lvl7pPr marL="3200400" lvl="6" indent="-463550">
              <a:spcBef>
                <a:spcPts val="4300"/>
              </a:spcBef>
              <a:spcAft>
                <a:spcPts val="0"/>
              </a:spcAft>
              <a:buSzPts val="3700"/>
              <a:buChar char="●"/>
              <a:defRPr/>
            </a:lvl7pPr>
            <a:lvl8pPr marL="3657600" lvl="7" indent="-463550">
              <a:spcBef>
                <a:spcPts val="4300"/>
              </a:spcBef>
              <a:spcAft>
                <a:spcPts val="0"/>
              </a:spcAft>
              <a:buSzPts val="3700"/>
              <a:buChar char="○"/>
              <a:defRPr/>
            </a:lvl8pPr>
            <a:lvl9pPr marL="4114800" lvl="8" indent="-463550">
              <a:spcBef>
                <a:spcPts val="4300"/>
              </a:spcBef>
              <a:spcAft>
                <a:spcPts val="4300"/>
              </a:spcAft>
              <a:buSzPts val="3700"/>
              <a:buChar char="■"/>
              <a:defRPr/>
            </a:lvl9pPr>
          </a:lstStyle>
          <a:p>
            <a:endParaRPr/>
          </a:p>
        </p:txBody>
      </p:sp>
      <p:sp>
        <p:nvSpPr>
          <p:cNvPr id="40" name="Google Shape;40;p9"/>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831200" y="11281533"/>
            <a:ext cx="15996900" cy="1613700"/>
          </a:xfrm>
          <a:prstGeom prst="rect">
            <a:avLst/>
          </a:prstGeom>
        </p:spPr>
        <p:txBody>
          <a:bodyPr spcFirstLastPara="1" wrap="square" lIns="243800" tIns="243800" rIns="243800" bIns="243800" anchor="ctr" anchorCtr="0">
            <a:noAutofit/>
          </a:bodyPr>
          <a:lstStyle>
            <a:lvl1pPr marL="457200" lvl="0" indent="-228600">
              <a:lnSpc>
                <a:spcPct val="100000"/>
              </a:lnSpc>
              <a:spcBef>
                <a:spcPts val="0"/>
              </a:spcBef>
              <a:spcAft>
                <a:spcPts val="0"/>
              </a:spcAft>
              <a:buSzPts val="4800"/>
              <a:buNone/>
              <a:defRPr/>
            </a:lvl1pPr>
          </a:lstStyle>
          <a:p>
            <a:endParaRPr/>
          </a:p>
        </p:txBody>
      </p:sp>
      <p:sp>
        <p:nvSpPr>
          <p:cNvPr id="43" name="Google Shape;43;p10"/>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200" y="1186733"/>
            <a:ext cx="22721700" cy="1527300"/>
          </a:xfrm>
          <a:prstGeom prst="rect">
            <a:avLst/>
          </a:prstGeom>
          <a:noFill/>
          <a:ln>
            <a:noFill/>
          </a:ln>
        </p:spPr>
        <p:txBody>
          <a:bodyPr spcFirstLastPara="1" wrap="square" lIns="243800" tIns="243800" rIns="243800" bIns="243800" anchor="t" anchorCtr="0">
            <a:noAutofit/>
          </a:bodyPr>
          <a:lstStyle>
            <a:lvl1pPr lvl="0">
              <a:spcBef>
                <a:spcPts val="0"/>
              </a:spcBef>
              <a:spcAft>
                <a:spcPts val="0"/>
              </a:spcAft>
              <a:buClr>
                <a:schemeClr val="dk1"/>
              </a:buClr>
              <a:buSzPts val="7500"/>
              <a:buNone/>
              <a:defRPr sz="7500">
                <a:solidFill>
                  <a:schemeClr val="dk1"/>
                </a:solidFill>
              </a:defRPr>
            </a:lvl1pPr>
            <a:lvl2pPr lvl="1">
              <a:spcBef>
                <a:spcPts val="0"/>
              </a:spcBef>
              <a:spcAft>
                <a:spcPts val="0"/>
              </a:spcAft>
              <a:buClr>
                <a:schemeClr val="dk1"/>
              </a:buClr>
              <a:buSzPts val="7500"/>
              <a:buNone/>
              <a:defRPr sz="7500">
                <a:solidFill>
                  <a:schemeClr val="dk1"/>
                </a:solidFill>
              </a:defRPr>
            </a:lvl2pPr>
            <a:lvl3pPr lvl="2">
              <a:spcBef>
                <a:spcPts val="0"/>
              </a:spcBef>
              <a:spcAft>
                <a:spcPts val="0"/>
              </a:spcAft>
              <a:buClr>
                <a:schemeClr val="dk1"/>
              </a:buClr>
              <a:buSzPts val="7500"/>
              <a:buNone/>
              <a:defRPr sz="7500">
                <a:solidFill>
                  <a:schemeClr val="dk1"/>
                </a:solidFill>
              </a:defRPr>
            </a:lvl3pPr>
            <a:lvl4pPr lvl="3">
              <a:spcBef>
                <a:spcPts val="0"/>
              </a:spcBef>
              <a:spcAft>
                <a:spcPts val="0"/>
              </a:spcAft>
              <a:buClr>
                <a:schemeClr val="dk1"/>
              </a:buClr>
              <a:buSzPts val="7500"/>
              <a:buNone/>
              <a:defRPr sz="7500">
                <a:solidFill>
                  <a:schemeClr val="dk1"/>
                </a:solidFill>
              </a:defRPr>
            </a:lvl4pPr>
            <a:lvl5pPr lvl="4">
              <a:spcBef>
                <a:spcPts val="0"/>
              </a:spcBef>
              <a:spcAft>
                <a:spcPts val="0"/>
              </a:spcAft>
              <a:buClr>
                <a:schemeClr val="dk1"/>
              </a:buClr>
              <a:buSzPts val="7500"/>
              <a:buNone/>
              <a:defRPr sz="7500">
                <a:solidFill>
                  <a:schemeClr val="dk1"/>
                </a:solidFill>
              </a:defRPr>
            </a:lvl5pPr>
            <a:lvl6pPr lvl="5">
              <a:spcBef>
                <a:spcPts val="0"/>
              </a:spcBef>
              <a:spcAft>
                <a:spcPts val="0"/>
              </a:spcAft>
              <a:buClr>
                <a:schemeClr val="dk1"/>
              </a:buClr>
              <a:buSzPts val="7500"/>
              <a:buNone/>
              <a:defRPr sz="7500">
                <a:solidFill>
                  <a:schemeClr val="dk1"/>
                </a:solidFill>
              </a:defRPr>
            </a:lvl6pPr>
            <a:lvl7pPr lvl="6">
              <a:spcBef>
                <a:spcPts val="0"/>
              </a:spcBef>
              <a:spcAft>
                <a:spcPts val="0"/>
              </a:spcAft>
              <a:buClr>
                <a:schemeClr val="dk1"/>
              </a:buClr>
              <a:buSzPts val="7500"/>
              <a:buNone/>
              <a:defRPr sz="7500">
                <a:solidFill>
                  <a:schemeClr val="dk1"/>
                </a:solidFill>
              </a:defRPr>
            </a:lvl7pPr>
            <a:lvl8pPr lvl="7">
              <a:spcBef>
                <a:spcPts val="0"/>
              </a:spcBef>
              <a:spcAft>
                <a:spcPts val="0"/>
              </a:spcAft>
              <a:buClr>
                <a:schemeClr val="dk1"/>
              </a:buClr>
              <a:buSzPts val="7500"/>
              <a:buNone/>
              <a:defRPr sz="7500">
                <a:solidFill>
                  <a:schemeClr val="dk1"/>
                </a:solidFill>
              </a:defRPr>
            </a:lvl8pPr>
            <a:lvl9pPr lvl="8">
              <a:spcBef>
                <a:spcPts val="0"/>
              </a:spcBef>
              <a:spcAft>
                <a:spcPts val="0"/>
              </a:spcAft>
              <a:buClr>
                <a:schemeClr val="dk1"/>
              </a:buClr>
              <a:buSzPts val="7500"/>
              <a:buNone/>
              <a:defRPr sz="7500">
                <a:solidFill>
                  <a:schemeClr val="dk1"/>
                </a:solidFill>
              </a:defRPr>
            </a:lvl9pPr>
          </a:lstStyle>
          <a:p>
            <a:endParaRPr/>
          </a:p>
        </p:txBody>
      </p:sp>
      <p:sp>
        <p:nvSpPr>
          <p:cNvPr id="7" name="Google Shape;7;p1"/>
          <p:cNvSpPr txBox="1">
            <a:spLocks noGrp="1"/>
          </p:cNvSpPr>
          <p:nvPr>
            <p:ph type="body" idx="1"/>
          </p:nvPr>
        </p:nvSpPr>
        <p:spPr>
          <a:xfrm>
            <a:off x="831200" y="3073267"/>
            <a:ext cx="22721700" cy="9110400"/>
          </a:xfrm>
          <a:prstGeom prst="rect">
            <a:avLst/>
          </a:prstGeom>
          <a:noFill/>
          <a:ln>
            <a:noFill/>
          </a:ln>
        </p:spPr>
        <p:txBody>
          <a:bodyPr spcFirstLastPara="1" wrap="square" lIns="243800" tIns="243800" rIns="243800" bIns="243800" anchor="t" anchorCtr="0">
            <a:noAutofit/>
          </a:bodyPr>
          <a:lstStyle>
            <a:lvl1pPr marL="457200" lvl="0" indent="-533400">
              <a:lnSpc>
                <a:spcPct val="115000"/>
              </a:lnSpc>
              <a:spcBef>
                <a:spcPts val="0"/>
              </a:spcBef>
              <a:spcAft>
                <a:spcPts val="0"/>
              </a:spcAft>
              <a:buClr>
                <a:schemeClr val="dk2"/>
              </a:buClr>
              <a:buSzPts val="4800"/>
              <a:buChar char="●"/>
              <a:defRPr sz="4800">
                <a:solidFill>
                  <a:schemeClr val="dk2"/>
                </a:solidFill>
              </a:defRPr>
            </a:lvl1pPr>
            <a:lvl2pPr marL="914400" lvl="1" indent="-463550">
              <a:lnSpc>
                <a:spcPct val="115000"/>
              </a:lnSpc>
              <a:spcBef>
                <a:spcPts val="4300"/>
              </a:spcBef>
              <a:spcAft>
                <a:spcPts val="0"/>
              </a:spcAft>
              <a:buClr>
                <a:schemeClr val="dk2"/>
              </a:buClr>
              <a:buSzPts val="3700"/>
              <a:buChar char="○"/>
              <a:defRPr sz="3700">
                <a:solidFill>
                  <a:schemeClr val="dk2"/>
                </a:solidFill>
              </a:defRPr>
            </a:lvl2pPr>
            <a:lvl3pPr marL="1371600" lvl="2" indent="-463550">
              <a:lnSpc>
                <a:spcPct val="115000"/>
              </a:lnSpc>
              <a:spcBef>
                <a:spcPts val="4300"/>
              </a:spcBef>
              <a:spcAft>
                <a:spcPts val="0"/>
              </a:spcAft>
              <a:buClr>
                <a:schemeClr val="dk2"/>
              </a:buClr>
              <a:buSzPts val="3700"/>
              <a:buChar char="■"/>
              <a:defRPr sz="3700">
                <a:solidFill>
                  <a:schemeClr val="dk2"/>
                </a:solidFill>
              </a:defRPr>
            </a:lvl3pPr>
            <a:lvl4pPr marL="1828800" lvl="3" indent="-463550">
              <a:lnSpc>
                <a:spcPct val="115000"/>
              </a:lnSpc>
              <a:spcBef>
                <a:spcPts val="4300"/>
              </a:spcBef>
              <a:spcAft>
                <a:spcPts val="0"/>
              </a:spcAft>
              <a:buClr>
                <a:schemeClr val="dk2"/>
              </a:buClr>
              <a:buSzPts val="3700"/>
              <a:buChar char="●"/>
              <a:defRPr sz="3700">
                <a:solidFill>
                  <a:schemeClr val="dk2"/>
                </a:solidFill>
              </a:defRPr>
            </a:lvl4pPr>
            <a:lvl5pPr marL="2286000" lvl="4" indent="-463550">
              <a:lnSpc>
                <a:spcPct val="115000"/>
              </a:lnSpc>
              <a:spcBef>
                <a:spcPts val="4300"/>
              </a:spcBef>
              <a:spcAft>
                <a:spcPts val="0"/>
              </a:spcAft>
              <a:buClr>
                <a:schemeClr val="dk2"/>
              </a:buClr>
              <a:buSzPts val="3700"/>
              <a:buChar char="○"/>
              <a:defRPr sz="3700">
                <a:solidFill>
                  <a:schemeClr val="dk2"/>
                </a:solidFill>
              </a:defRPr>
            </a:lvl5pPr>
            <a:lvl6pPr marL="2743200" lvl="5" indent="-463550">
              <a:lnSpc>
                <a:spcPct val="115000"/>
              </a:lnSpc>
              <a:spcBef>
                <a:spcPts val="4300"/>
              </a:spcBef>
              <a:spcAft>
                <a:spcPts val="0"/>
              </a:spcAft>
              <a:buClr>
                <a:schemeClr val="dk2"/>
              </a:buClr>
              <a:buSzPts val="3700"/>
              <a:buChar char="■"/>
              <a:defRPr sz="3700">
                <a:solidFill>
                  <a:schemeClr val="dk2"/>
                </a:solidFill>
              </a:defRPr>
            </a:lvl6pPr>
            <a:lvl7pPr marL="3200400" lvl="6" indent="-463550">
              <a:lnSpc>
                <a:spcPct val="115000"/>
              </a:lnSpc>
              <a:spcBef>
                <a:spcPts val="4300"/>
              </a:spcBef>
              <a:spcAft>
                <a:spcPts val="0"/>
              </a:spcAft>
              <a:buClr>
                <a:schemeClr val="dk2"/>
              </a:buClr>
              <a:buSzPts val="3700"/>
              <a:buChar char="●"/>
              <a:defRPr sz="3700">
                <a:solidFill>
                  <a:schemeClr val="dk2"/>
                </a:solidFill>
              </a:defRPr>
            </a:lvl7pPr>
            <a:lvl8pPr marL="3657600" lvl="7" indent="-463550">
              <a:lnSpc>
                <a:spcPct val="115000"/>
              </a:lnSpc>
              <a:spcBef>
                <a:spcPts val="4300"/>
              </a:spcBef>
              <a:spcAft>
                <a:spcPts val="0"/>
              </a:spcAft>
              <a:buClr>
                <a:schemeClr val="dk2"/>
              </a:buClr>
              <a:buSzPts val="3700"/>
              <a:buChar char="○"/>
              <a:defRPr sz="3700">
                <a:solidFill>
                  <a:schemeClr val="dk2"/>
                </a:solidFill>
              </a:defRPr>
            </a:lvl8pPr>
            <a:lvl9pPr marL="4114800" lvl="8" indent="-463550">
              <a:lnSpc>
                <a:spcPct val="115000"/>
              </a:lnSpc>
              <a:spcBef>
                <a:spcPts val="4300"/>
              </a:spcBef>
              <a:spcAft>
                <a:spcPts val="4300"/>
              </a:spcAft>
              <a:buClr>
                <a:schemeClr val="dk2"/>
              </a:buClr>
              <a:buSzPts val="3700"/>
              <a:buChar char="■"/>
              <a:defRPr sz="3700">
                <a:solidFill>
                  <a:schemeClr val="dk2"/>
                </a:solidFill>
              </a:defRPr>
            </a:lvl9pPr>
          </a:lstStyle>
          <a:p>
            <a:endParaRPr/>
          </a:p>
        </p:txBody>
      </p:sp>
      <p:sp>
        <p:nvSpPr>
          <p:cNvPr id="8" name="Google Shape;8;p1"/>
          <p:cNvSpPr txBox="1">
            <a:spLocks noGrp="1"/>
          </p:cNvSpPr>
          <p:nvPr>
            <p:ph type="sldNum" idx="12"/>
          </p:nvPr>
        </p:nvSpPr>
        <p:spPr>
          <a:xfrm>
            <a:off x="22593221" y="12435245"/>
            <a:ext cx="1463100" cy="1049700"/>
          </a:xfrm>
          <a:prstGeom prst="rect">
            <a:avLst/>
          </a:prstGeom>
          <a:noFill/>
          <a:ln>
            <a:noFill/>
          </a:ln>
        </p:spPr>
        <p:txBody>
          <a:bodyPr spcFirstLastPara="1" wrap="square" lIns="243800" tIns="243800" rIns="243800" bIns="243800" anchor="ctr" anchorCtr="0">
            <a:noAutofit/>
          </a:bodyPr>
          <a:lstStyle>
            <a:lvl1pPr lvl="0" algn="r">
              <a:buNone/>
              <a:defRPr sz="2700">
                <a:solidFill>
                  <a:schemeClr val="dk2"/>
                </a:solidFill>
              </a:defRPr>
            </a:lvl1pPr>
            <a:lvl2pPr lvl="1" algn="r">
              <a:buNone/>
              <a:defRPr sz="2700">
                <a:solidFill>
                  <a:schemeClr val="dk2"/>
                </a:solidFill>
              </a:defRPr>
            </a:lvl2pPr>
            <a:lvl3pPr lvl="2" algn="r">
              <a:buNone/>
              <a:defRPr sz="2700">
                <a:solidFill>
                  <a:schemeClr val="dk2"/>
                </a:solidFill>
              </a:defRPr>
            </a:lvl3pPr>
            <a:lvl4pPr lvl="3" algn="r">
              <a:buNone/>
              <a:defRPr sz="2700">
                <a:solidFill>
                  <a:schemeClr val="dk2"/>
                </a:solidFill>
              </a:defRPr>
            </a:lvl4pPr>
            <a:lvl5pPr lvl="4" algn="r">
              <a:buNone/>
              <a:defRPr sz="2700">
                <a:solidFill>
                  <a:schemeClr val="dk2"/>
                </a:solidFill>
              </a:defRPr>
            </a:lvl5pPr>
            <a:lvl6pPr lvl="5" algn="r">
              <a:buNone/>
              <a:defRPr sz="2700">
                <a:solidFill>
                  <a:schemeClr val="dk2"/>
                </a:solidFill>
              </a:defRPr>
            </a:lvl6pPr>
            <a:lvl7pPr lvl="6" algn="r">
              <a:buNone/>
              <a:defRPr sz="2700">
                <a:solidFill>
                  <a:schemeClr val="dk2"/>
                </a:solidFill>
              </a:defRPr>
            </a:lvl7pPr>
            <a:lvl8pPr lvl="7" algn="r">
              <a:buNone/>
              <a:defRPr sz="2700">
                <a:solidFill>
                  <a:schemeClr val="dk2"/>
                </a:solidFill>
              </a:defRPr>
            </a:lvl8pPr>
            <a:lvl9pPr lvl="8" algn="r">
              <a:buNone/>
              <a:defRPr sz="27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Tiuil_uXxG0"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BC9E-DD2C-4796-85A9-E4691979F504}"/>
              </a:ext>
            </a:extLst>
          </p:cNvPr>
          <p:cNvSpPr>
            <a:spLocks noGrp="1"/>
          </p:cNvSpPr>
          <p:nvPr>
            <p:ph type="ctrTitle"/>
          </p:nvPr>
        </p:nvSpPr>
        <p:spPr/>
        <p:txBody>
          <a:bodyPr/>
          <a:lstStyle/>
          <a:p>
            <a:r>
              <a:rPr lang="en-US" dirty="0"/>
              <a:t>17.2 - Mongoose</a:t>
            </a:r>
          </a:p>
        </p:txBody>
      </p:sp>
      <p:sp>
        <p:nvSpPr>
          <p:cNvPr id="3" name="Subtitle 2">
            <a:extLst>
              <a:ext uri="{FF2B5EF4-FFF2-40B4-BE49-F238E27FC236}">
                <a16:creationId xmlns:a16="http://schemas.microsoft.com/office/drawing/2014/main" id="{E4D5A103-D398-4046-A00A-2F18208BF1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979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7B29-D266-4366-8C37-1DB52DDB5903}"/>
              </a:ext>
            </a:extLst>
          </p:cNvPr>
          <p:cNvSpPr>
            <a:spLocks noGrp="1"/>
          </p:cNvSpPr>
          <p:nvPr>
            <p:ph type="title"/>
          </p:nvPr>
        </p:nvSpPr>
        <p:spPr/>
        <p:txBody>
          <a:bodyPr/>
          <a:lstStyle/>
          <a:p>
            <a:r>
              <a:rPr lang="en-US" dirty="0"/>
              <a:t>Announcements</a:t>
            </a:r>
          </a:p>
        </p:txBody>
      </p:sp>
      <p:sp>
        <p:nvSpPr>
          <p:cNvPr id="3" name="Text Placeholder 2">
            <a:extLst>
              <a:ext uri="{FF2B5EF4-FFF2-40B4-BE49-F238E27FC236}">
                <a16:creationId xmlns:a16="http://schemas.microsoft.com/office/drawing/2014/main" id="{F3BFD341-D577-45DC-889B-38D942544A71}"/>
              </a:ext>
            </a:extLst>
          </p:cNvPr>
          <p:cNvSpPr>
            <a:spLocks noGrp="1"/>
          </p:cNvSpPr>
          <p:nvPr>
            <p:ph type="body" idx="1"/>
          </p:nvPr>
        </p:nvSpPr>
        <p:spPr/>
        <p:txBody>
          <a:bodyPr/>
          <a:lstStyle/>
          <a:p>
            <a:r>
              <a:rPr lang="en-US" dirty="0"/>
              <a:t>Reminder – four hours of tutoring is now available</a:t>
            </a:r>
          </a:p>
          <a:p>
            <a:endParaRPr lang="en-US" dirty="0"/>
          </a:p>
          <a:p>
            <a:r>
              <a:rPr lang="en-US" dirty="0"/>
              <a:t>The University of Washington has extended its closure until at least April 24</a:t>
            </a:r>
            <a:r>
              <a:rPr lang="en-US" baseline="30000" dirty="0"/>
              <a:t>th</a:t>
            </a:r>
            <a:r>
              <a:rPr lang="en-US" dirty="0"/>
              <a:t> </a:t>
            </a:r>
          </a:p>
          <a:p>
            <a:endParaRPr lang="en-US" dirty="0"/>
          </a:p>
          <a:p>
            <a:r>
              <a:rPr lang="en-US" dirty="0"/>
              <a:t>Learning Bot coming soon with additional support in #learning-assistants</a:t>
            </a:r>
          </a:p>
        </p:txBody>
      </p:sp>
    </p:spTree>
    <p:extLst>
      <p:ext uri="{BB962C8B-B14F-4D97-AF65-F5344CB8AC3E}">
        <p14:creationId xmlns:p14="http://schemas.microsoft.com/office/powerpoint/2010/main" val="415301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p:nvPr/>
        </p:nvSpPr>
        <p:spPr>
          <a:xfrm>
            <a:off x="493526" y="451925"/>
            <a:ext cx="23401200" cy="12831000"/>
          </a:xfrm>
          <a:prstGeom prst="rect">
            <a:avLst/>
          </a:prstGeom>
          <a:noFill/>
          <a:ln w="76200" cap="flat" cmpd="sng">
            <a:solidFill>
              <a:srgbClr val="2E91A3"/>
            </a:solidFill>
            <a:prstDash val="solid"/>
            <a:miter lim="4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500" i="0" u="none" strike="noStrike" cap="none">
              <a:solidFill>
                <a:srgbClr val="000000"/>
              </a:solidFill>
              <a:latin typeface="Proxima Nova"/>
              <a:ea typeface="Proxima Nova"/>
              <a:cs typeface="Proxima Nova"/>
              <a:sym typeface="Proxima Nova"/>
            </a:endParaRPr>
          </a:p>
        </p:txBody>
      </p:sp>
      <p:pic>
        <p:nvPicPr>
          <p:cNvPr id="74" name="Google Shape;74;p17" descr="hero-coding.jpg"/>
          <p:cNvPicPr preferRelativeResize="0"/>
          <p:nvPr/>
        </p:nvPicPr>
        <p:blipFill rotWithShape="1">
          <a:blip r:embed="rId3">
            <a:alphaModFix/>
          </a:blip>
          <a:srcRect l="22729" r="24813"/>
          <a:stretch/>
        </p:blipFill>
        <p:spPr>
          <a:xfrm>
            <a:off x="12189349" y="0"/>
            <a:ext cx="12192768" cy="13716002"/>
          </a:xfrm>
          <a:prstGeom prst="rect">
            <a:avLst/>
          </a:prstGeom>
          <a:noFill/>
          <a:ln>
            <a:noFill/>
          </a:ln>
        </p:spPr>
      </p:pic>
      <p:pic>
        <p:nvPicPr>
          <p:cNvPr id="75" name="Google Shape;75;p17" descr="Image"/>
          <p:cNvPicPr preferRelativeResize="0"/>
          <p:nvPr/>
        </p:nvPicPr>
        <p:blipFill rotWithShape="1">
          <a:blip r:embed="rId4">
            <a:alphaModFix amt="30000"/>
          </a:blip>
          <a:srcRect/>
          <a:stretch/>
        </p:blipFill>
        <p:spPr>
          <a:xfrm rot="2700000">
            <a:off x="17622990" y="-1614449"/>
            <a:ext cx="10705043" cy="6151635"/>
          </a:xfrm>
          <a:prstGeom prst="rect">
            <a:avLst/>
          </a:prstGeom>
          <a:noFill/>
          <a:ln>
            <a:noFill/>
          </a:ln>
        </p:spPr>
      </p:pic>
      <p:sp>
        <p:nvSpPr>
          <p:cNvPr id="76" name="Google Shape;76;p17"/>
          <p:cNvSpPr/>
          <p:nvPr/>
        </p:nvSpPr>
        <p:spPr>
          <a:xfrm>
            <a:off x="12191100" y="0"/>
            <a:ext cx="12192900" cy="13716000"/>
          </a:xfrm>
          <a:prstGeom prst="rect">
            <a:avLst/>
          </a:prstGeom>
          <a:solidFill>
            <a:srgbClr val="35BCE1">
              <a:alpha val="20000"/>
            </a:srgbClr>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500" b="0" i="0" u="none" strike="noStrike" cap="none">
              <a:solidFill>
                <a:srgbClr val="000000"/>
              </a:solidFill>
              <a:latin typeface="Arial"/>
              <a:ea typeface="Arial"/>
              <a:cs typeface="Arial"/>
              <a:sym typeface="Arial"/>
            </a:endParaRPr>
          </a:p>
        </p:txBody>
      </p:sp>
      <p:sp>
        <p:nvSpPr>
          <p:cNvPr id="77" name="Google Shape;77;p17"/>
          <p:cNvSpPr txBox="1"/>
          <p:nvPr/>
        </p:nvSpPr>
        <p:spPr>
          <a:xfrm>
            <a:off x="1468663" y="3938200"/>
            <a:ext cx="8641500" cy="44115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6900" b="1">
                <a:latin typeface="Proxima Nova"/>
                <a:ea typeface="Proxima Nova"/>
                <a:cs typeface="Proxima Nova"/>
                <a:sym typeface="Proxima Nova"/>
              </a:rPr>
              <a:t>UPCOMING </a:t>
            </a:r>
            <a:r>
              <a:rPr lang="en-US" sz="6900" b="1" i="0" u="none" strike="noStrike" cap="none">
                <a:solidFill>
                  <a:srgbClr val="000000"/>
                </a:solidFill>
                <a:latin typeface="Proxima Nova"/>
                <a:ea typeface="Proxima Nova"/>
                <a:cs typeface="Proxima Nova"/>
                <a:sym typeface="Proxima Nova"/>
              </a:rPr>
              <a:t>C</a:t>
            </a:r>
            <a:r>
              <a:rPr lang="en-US" sz="6900" b="1">
                <a:latin typeface="Proxima Nova"/>
                <a:ea typeface="Proxima Nova"/>
                <a:cs typeface="Proxima Nova"/>
                <a:sym typeface="Proxima Nova"/>
              </a:rPr>
              <a:t>AREER SERVICES</a:t>
            </a:r>
            <a:endParaRPr sz="6900" b="1" i="0" u="none" strike="noStrike" cap="none">
              <a:solidFill>
                <a:srgbClr val="000000"/>
              </a:solidFill>
              <a:latin typeface="Proxima Nova"/>
              <a:ea typeface="Proxima Nova"/>
              <a:cs typeface="Proxima Nova"/>
              <a:sym typeface="Proxima Nova"/>
            </a:endParaRPr>
          </a:p>
        </p:txBody>
      </p:sp>
      <p:sp>
        <p:nvSpPr>
          <p:cNvPr id="78" name="Google Shape;78;p17"/>
          <p:cNvSpPr txBox="1"/>
          <p:nvPr/>
        </p:nvSpPr>
        <p:spPr>
          <a:xfrm>
            <a:off x="1522748" y="9119849"/>
            <a:ext cx="10235400" cy="6567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endParaRPr sz="3700" i="0" u="none" strike="noStrike" cap="none">
              <a:solidFill>
                <a:srgbClr val="000000"/>
              </a:solidFill>
              <a:latin typeface="Proxima Nova Semibold"/>
              <a:ea typeface="Proxima Nova Semibold"/>
              <a:cs typeface="Proxima Nova Semibold"/>
              <a:sym typeface="Proxima Nova Semibold"/>
            </a:endParaRPr>
          </a:p>
        </p:txBody>
      </p:sp>
      <p:cxnSp>
        <p:nvCxnSpPr>
          <p:cNvPr id="79" name="Google Shape;79;p17"/>
          <p:cNvCxnSpPr/>
          <p:nvPr/>
        </p:nvCxnSpPr>
        <p:spPr>
          <a:xfrm>
            <a:off x="1578001" y="3580240"/>
            <a:ext cx="1245900" cy="0"/>
          </a:xfrm>
          <a:prstGeom prst="straightConnector1">
            <a:avLst/>
          </a:prstGeom>
          <a:noFill/>
          <a:ln w="76200" cap="flat" cmpd="sng">
            <a:solidFill>
              <a:srgbClr val="38BCDB"/>
            </a:solidFill>
            <a:prstDash val="solid"/>
            <a:miter lim="400000"/>
            <a:headEnd type="none" w="sm" len="sm"/>
            <a:tailEnd type="none" w="sm" len="sm"/>
          </a:ln>
        </p:spPr>
      </p:cxnSp>
      <p:cxnSp>
        <p:nvCxnSpPr>
          <p:cNvPr id="80" name="Google Shape;80;p17"/>
          <p:cNvCxnSpPr/>
          <p:nvPr/>
        </p:nvCxnSpPr>
        <p:spPr>
          <a:xfrm>
            <a:off x="1578001" y="8499538"/>
            <a:ext cx="1245900" cy="0"/>
          </a:xfrm>
          <a:prstGeom prst="straightConnector1">
            <a:avLst/>
          </a:prstGeom>
          <a:noFill/>
          <a:ln w="76200" cap="flat" cmpd="sng">
            <a:solidFill>
              <a:srgbClr val="38BCDB"/>
            </a:solidFill>
            <a:prstDash val="solid"/>
            <a:miter lim="400000"/>
            <a:headEnd type="none" w="sm" len="sm"/>
            <a:tailEnd type="none" w="sm" len="sm"/>
          </a:ln>
        </p:spPr>
      </p:cxnSp>
      <p:sp>
        <p:nvSpPr>
          <p:cNvPr id="81" name="Google Shape;81;p17"/>
          <p:cNvSpPr txBox="1"/>
          <p:nvPr/>
        </p:nvSpPr>
        <p:spPr>
          <a:xfrm>
            <a:off x="1522748" y="9826519"/>
            <a:ext cx="9675900" cy="7182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000000"/>
                </a:solidFill>
                <a:latin typeface="Proxima Nova"/>
                <a:ea typeface="Proxima Nova"/>
                <a:cs typeface="Proxima Nova"/>
                <a:sym typeface="Proxima Nova"/>
              </a:rPr>
              <a:t>Confidential &amp; Proprietary Information of Trilogy Education Services, a 2U, Inc. brand © Trilogy Education Services, a 2U, Inc. brand</a:t>
            </a:r>
            <a:endParaRPr sz="2100" i="1" u="none" strike="noStrike" cap="none">
              <a:solidFill>
                <a:srgbClr val="000000"/>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1778000" y="4071400"/>
            <a:ext cx="20828100" cy="4648200"/>
          </a:xfrm>
          <a:prstGeom prst="rect">
            <a:avLst/>
          </a:prstGeom>
        </p:spPr>
        <p:txBody>
          <a:bodyPr spcFirstLastPara="1" wrap="square" lIns="243800" tIns="243800" rIns="243800" bIns="243800" anchor="b" anchorCtr="0">
            <a:noAutofit/>
          </a:bodyPr>
          <a:lstStyle/>
          <a:p>
            <a:pPr marL="0" lvl="0" indent="0" algn="ctr" rtl="0">
              <a:spcBef>
                <a:spcPts val="0"/>
              </a:spcBef>
              <a:spcAft>
                <a:spcPts val="0"/>
              </a:spcAft>
              <a:buNone/>
            </a:pPr>
            <a:r>
              <a:rPr lang="en-US" b="1">
                <a:solidFill>
                  <a:srgbClr val="28C8E5"/>
                </a:solidFill>
                <a:latin typeface="Proxima Nova"/>
                <a:ea typeface="Proxima Nova"/>
                <a:cs typeface="Proxima Nova"/>
                <a:sym typeface="Proxima Nova"/>
              </a:rPr>
              <a:t>Raise your hand</a:t>
            </a:r>
            <a:r>
              <a:rPr lang="en-US" b="1">
                <a:solidFill>
                  <a:srgbClr val="FFFFFF"/>
                </a:solidFill>
                <a:latin typeface="Proxima Nova"/>
                <a:ea typeface="Proxima Nova"/>
                <a:cs typeface="Proxima Nova"/>
                <a:sym typeface="Proxima Nova"/>
              </a:rPr>
              <a:t> if you want a new job or a promotion?</a:t>
            </a:r>
            <a:endParaRPr b="1">
              <a:solidFill>
                <a:srgbClr val="FFFFFF"/>
              </a:solidFill>
              <a:latin typeface="Proxima Nova"/>
              <a:ea typeface="Proxima Nova"/>
              <a:cs typeface="Proxima Nova"/>
              <a:sym typeface="Proxima Nova"/>
            </a:endParaRPr>
          </a:p>
        </p:txBody>
      </p:sp>
      <p:grpSp>
        <p:nvGrpSpPr>
          <p:cNvPr id="87" name="Google Shape;87;p18"/>
          <p:cNvGrpSpPr/>
          <p:nvPr/>
        </p:nvGrpSpPr>
        <p:grpSpPr>
          <a:xfrm>
            <a:off x="423300" y="1871"/>
            <a:ext cx="23515689" cy="13496848"/>
            <a:chOff x="158777" y="702"/>
            <a:chExt cx="8820588" cy="5061255"/>
          </a:xfrm>
        </p:grpSpPr>
        <p:grpSp>
          <p:nvGrpSpPr>
            <p:cNvPr id="88" name="Google Shape;88;p18"/>
            <p:cNvGrpSpPr/>
            <p:nvPr/>
          </p:nvGrpSpPr>
          <p:grpSpPr>
            <a:xfrm>
              <a:off x="158777" y="83044"/>
              <a:ext cx="8820588" cy="4978913"/>
              <a:chOff x="-8083" y="1677"/>
              <a:chExt cx="23521569" cy="13277100"/>
            </a:xfrm>
          </p:grpSpPr>
          <p:sp>
            <p:nvSpPr>
              <p:cNvPr id="89" name="Google Shape;89;p18"/>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90" name="Google Shape;90;p18"/>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91" name="Google Shape;91;p18"/>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92" name="Google Shape;92;p18"/>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93" name="Google Shape;93;p18"/>
              <p:cNvCxnSpPr/>
              <p:nvPr/>
            </p:nvCxnSpPr>
            <p:spPr>
              <a:xfrm>
                <a:off x="-8083" y="13065011"/>
                <a:ext cx="16859100" cy="600"/>
              </a:xfrm>
              <a:prstGeom prst="straightConnector1">
                <a:avLst/>
              </a:prstGeom>
              <a:noFill/>
              <a:ln w="25400" cap="flat" cmpd="sng">
                <a:solidFill>
                  <a:srgbClr val="2E91A3"/>
                </a:solidFill>
                <a:prstDash val="solid"/>
                <a:miter lim="400000"/>
                <a:headEnd type="none" w="sm" len="sm"/>
                <a:tailEnd type="none" w="sm" len="sm"/>
              </a:ln>
            </p:spPr>
          </p:cxnSp>
          <p:cxnSp>
            <p:nvCxnSpPr>
              <p:cNvPr id="94" name="Google Shape;94;p18"/>
              <p:cNvCxnSpPr/>
              <p:nvPr/>
            </p:nvCxnSpPr>
            <p:spPr>
              <a:xfrm>
                <a:off x="10765644" y="222227"/>
                <a:ext cx="12742500" cy="4500"/>
              </a:xfrm>
              <a:prstGeom prst="straightConnector1">
                <a:avLst/>
              </a:prstGeom>
              <a:noFill/>
              <a:ln w="25400" cap="flat" cmpd="sng">
                <a:solidFill>
                  <a:srgbClr val="2E91A3"/>
                </a:solidFill>
                <a:prstDash val="solid"/>
                <a:miter lim="400000"/>
                <a:headEnd type="none" w="sm" len="sm"/>
                <a:tailEnd type="none" w="sm" len="sm"/>
              </a:ln>
            </p:spPr>
          </p:cxnSp>
          <p:cxnSp>
            <p:nvCxnSpPr>
              <p:cNvPr id="95" name="Google Shape;95;p18"/>
              <p:cNvCxnSpPr/>
              <p:nvPr/>
            </p:nvCxnSpPr>
            <p:spPr>
              <a:xfrm>
                <a:off x="-8083" y="222221"/>
                <a:ext cx="399000" cy="0"/>
              </a:xfrm>
              <a:prstGeom prst="straightConnector1">
                <a:avLst/>
              </a:prstGeom>
              <a:noFill/>
              <a:ln w="25400" cap="flat" cmpd="sng">
                <a:solidFill>
                  <a:srgbClr val="2E91A3"/>
                </a:solidFill>
                <a:prstDash val="solid"/>
                <a:miter lim="400000"/>
                <a:headEnd type="none" w="sm" len="sm"/>
                <a:tailEnd type="none" w="sm" len="sm"/>
              </a:ln>
            </p:spPr>
          </p:cxnSp>
          <p:cxnSp>
            <p:nvCxnSpPr>
              <p:cNvPr id="96" name="Google Shape;96;p18"/>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97" name="Google Shape;97;p18"/>
            <p:cNvGrpSpPr/>
            <p:nvPr/>
          </p:nvGrpSpPr>
          <p:grpSpPr>
            <a:xfrm>
              <a:off x="8024900" y="702"/>
              <a:ext cx="711788" cy="711788"/>
              <a:chOff x="0" y="0"/>
              <a:chExt cx="1898100" cy="1898100"/>
            </a:xfrm>
          </p:grpSpPr>
          <p:sp>
            <p:nvSpPr>
              <p:cNvPr id="98" name="Google Shape;98;p18"/>
              <p:cNvSpPr/>
              <p:nvPr/>
            </p:nvSpPr>
            <p:spPr>
              <a:xfrm>
                <a:off x="0" y="0"/>
                <a:ext cx="1898100" cy="1898100"/>
              </a:xfrm>
              <a:prstGeom prst="rect">
                <a:avLst/>
              </a:prstGeom>
              <a:solidFill>
                <a:srgbClr val="49494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99" name="Google Shape;99;p18" descr="Image"/>
              <p:cNvPicPr preferRelativeResize="0"/>
              <p:nvPr/>
            </p:nvPicPr>
            <p:blipFill rotWithShape="1">
              <a:blip r:embed="rId3">
                <a:alphaModFix/>
              </a:blip>
              <a:srcRect/>
              <a:stretch/>
            </p:blipFill>
            <p:spPr>
              <a:xfrm>
                <a:off x="438601" y="438684"/>
                <a:ext cx="1016000" cy="1028701"/>
              </a:xfrm>
              <a:prstGeom prst="rect">
                <a:avLst/>
              </a:prstGeom>
              <a:noFill/>
              <a:ln>
                <a:noFill/>
              </a:ln>
            </p:spPr>
          </p:pic>
        </p:grpSp>
      </p:grpSp>
      <p:pic>
        <p:nvPicPr>
          <p:cNvPr id="100" name="Google Shape;100;p18"/>
          <p:cNvPicPr preferRelativeResize="0"/>
          <p:nvPr/>
        </p:nvPicPr>
        <p:blipFill>
          <a:blip r:embed="rId4">
            <a:alphaModFix amt="20000"/>
          </a:blip>
          <a:stretch>
            <a:fillRect/>
          </a:stretch>
        </p:blipFill>
        <p:spPr>
          <a:xfrm>
            <a:off x="4049956" y="3314550"/>
            <a:ext cx="16284088" cy="10401450"/>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p:nvPr/>
        </p:nvSpPr>
        <p:spPr>
          <a:xfrm>
            <a:off x="0" y="6295114"/>
            <a:ext cx="24378000" cy="2710500"/>
          </a:xfrm>
          <a:prstGeom prst="rect">
            <a:avLst/>
          </a:prstGeom>
          <a:solidFill>
            <a:srgbClr val="F2F2F2"/>
          </a:solidFill>
          <a:ln>
            <a:noFill/>
          </a:ln>
        </p:spPr>
        <p:txBody>
          <a:bodyPr spcFirstLastPara="1" wrap="square" lIns="91375" tIns="45725" rIns="91375" bIns="45725" anchor="ctr" anchorCtr="0">
            <a:noAutofit/>
          </a:bodyPr>
          <a:lstStyle/>
          <a:p>
            <a:pPr marL="0" marR="0" lvl="0" indent="0" algn="ctr" rtl="0">
              <a:lnSpc>
                <a:spcPct val="100000"/>
              </a:lnSpc>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06" name="Google Shape;106;p19"/>
          <p:cNvSpPr txBox="1">
            <a:spLocks noGrp="1"/>
          </p:cNvSpPr>
          <p:nvPr>
            <p:ph type="body" idx="1"/>
          </p:nvPr>
        </p:nvSpPr>
        <p:spPr>
          <a:xfrm>
            <a:off x="0" y="4292550"/>
            <a:ext cx="24378000" cy="764700"/>
          </a:xfrm>
          <a:prstGeom prst="rect">
            <a:avLst/>
          </a:prstGeom>
        </p:spPr>
        <p:txBody>
          <a:bodyPr spcFirstLastPara="1" wrap="square" lIns="243800" tIns="243800" rIns="243800" bIns="243800" anchor="t" anchorCtr="0">
            <a:noAutofit/>
          </a:bodyPr>
          <a:lstStyle/>
          <a:p>
            <a:pPr marL="0" lvl="0" indent="0" algn="ctr" rtl="0">
              <a:spcBef>
                <a:spcPts val="0"/>
              </a:spcBef>
              <a:spcAft>
                <a:spcPts val="4300"/>
              </a:spcAft>
              <a:buNone/>
            </a:pPr>
            <a:r>
              <a:rPr lang="en-US" sz="3600" i="1">
                <a:latin typeface="Proxima Nova"/>
                <a:ea typeface="Proxima Nova"/>
                <a:cs typeface="Proxima Nova"/>
                <a:sym typeface="Proxima Nova"/>
              </a:rPr>
              <a:t>The options available:</a:t>
            </a:r>
            <a:endParaRPr sz="3600">
              <a:latin typeface="Proxima Nova"/>
              <a:ea typeface="Proxima Nova"/>
              <a:cs typeface="Proxima Nova"/>
              <a:sym typeface="Proxima Nova"/>
            </a:endParaRPr>
          </a:p>
        </p:txBody>
      </p:sp>
      <p:grpSp>
        <p:nvGrpSpPr>
          <p:cNvPr id="107" name="Google Shape;107;p19"/>
          <p:cNvGrpSpPr/>
          <p:nvPr/>
        </p:nvGrpSpPr>
        <p:grpSpPr>
          <a:xfrm>
            <a:off x="417326" y="0"/>
            <a:ext cx="23532842" cy="13498553"/>
            <a:chOff x="417326" y="0"/>
            <a:chExt cx="23532842" cy="13498553"/>
          </a:xfrm>
        </p:grpSpPr>
        <p:grpSp>
          <p:nvGrpSpPr>
            <p:cNvPr id="108" name="Google Shape;108;p19"/>
            <p:cNvGrpSpPr/>
            <p:nvPr/>
          </p:nvGrpSpPr>
          <p:grpSpPr>
            <a:xfrm>
              <a:off x="417326" y="221453"/>
              <a:ext cx="23532842" cy="13277100"/>
              <a:chOff x="-14060" y="1677"/>
              <a:chExt cx="23539904" cy="13277100"/>
            </a:xfrm>
          </p:grpSpPr>
          <p:sp>
            <p:nvSpPr>
              <p:cNvPr id="109" name="Google Shape;109;p19"/>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110" name="Google Shape;110;p19"/>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111" name="Google Shape;111;p19"/>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12" name="Google Shape;112;p19"/>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13" name="Google Shape;113;p19"/>
              <p:cNvCxnSpPr/>
              <p:nvPr/>
            </p:nvCxnSpPr>
            <p:spPr>
              <a:xfrm>
                <a:off x="-12284" y="13065561"/>
                <a:ext cx="16863300" cy="0"/>
              </a:xfrm>
              <a:prstGeom prst="straightConnector1">
                <a:avLst/>
              </a:prstGeom>
              <a:noFill/>
              <a:ln w="25400" cap="flat" cmpd="sng">
                <a:solidFill>
                  <a:srgbClr val="2E91A3"/>
                </a:solidFill>
                <a:prstDash val="solid"/>
                <a:miter lim="400000"/>
                <a:headEnd type="none" w="sm" len="sm"/>
                <a:tailEnd type="none" w="sm" len="sm"/>
              </a:ln>
            </p:spPr>
          </p:cxnSp>
          <p:cxnSp>
            <p:nvCxnSpPr>
              <p:cNvPr id="114" name="Google Shape;114;p19"/>
              <p:cNvCxnSpPr/>
              <p:nvPr/>
            </p:nvCxnSpPr>
            <p:spPr>
              <a:xfrm>
                <a:off x="10765644" y="222227"/>
                <a:ext cx="12760200" cy="0"/>
              </a:xfrm>
              <a:prstGeom prst="straightConnector1">
                <a:avLst/>
              </a:prstGeom>
              <a:noFill/>
              <a:ln w="25400" cap="flat" cmpd="sng">
                <a:solidFill>
                  <a:srgbClr val="2E91A3"/>
                </a:solidFill>
                <a:prstDash val="solid"/>
                <a:miter lim="400000"/>
                <a:headEnd type="none" w="sm" len="sm"/>
                <a:tailEnd type="none" w="sm" len="sm"/>
              </a:ln>
            </p:spPr>
          </p:cxnSp>
          <p:cxnSp>
            <p:nvCxnSpPr>
              <p:cNvPr id="115" name="Google Shape;115;p19"/>
              <p:cNvCxnSpPr/>
              <p:nvPr/>
            </p:nvCxnSpPr>
            <p:spPr>
              <a:xfrm rot="10800000" flipH="1">
                <a:off x="-14060" y="222246"/>
                <a:ext cx="405000" cy="300"/>
              </a:xfrm>
              <a:prstGeom prst="straightConnector1">
                <a:avLst/>
              </a:prstGeom>
              <a:noFill/>
              <a:ln w="25400" cap="flat" cmpd="sng">
                <a:solidFill>
                  <a:srgbClr val="2E91A3"/>
                </a:solidFill>
                <a:prstDash val="solid"/>
                <a:miter lim="400000"/>
                <a:headEnd type="none" w="sm" len="sm"/>
                <a:tailEnd type="none" w="sm" len="sm"/>
              </a:ln>
            </p:spPr>
          </p:cxnSp>
          <p:cxnSp>
            <p:nvCxnSpPr>
              <p:cNvPr id="116" name="Google Shape;116;p19"/>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117" name="Google Shape;117;p19"/>
            <p:cNvGrpSpPr/>
            <p:nvPr/>
          </p:nvGrpSpPr>
          <p:grpSpPr>
            <a:xfrm>
              <a:off x="21394381" y="0"/>
              <a:ext cx="1897531" cy="1898100"/>
              <a:chOff x="0" y="0"/>
              <a:chExt cx="1898100" cy="1898100"/>
            </a:xfrm>
          </p:grpSpPr>
          <p:sp>
            <p:nvSpPr>
              <p:cNvPr id="118" name="Google Shape;118;p19"/>
              <p:cNvSpPr/>
              <p:nvPr/>
            </p:nvSpPr>
            <p:spPr>
              <a:xfrm>
                <a:off x="0" y="0"/>
                <a:ext cx="1898100" cy="1898100"/>
              </a:xfrm>
              <a:prstGeom prst="rect">
                <a:avLst/>
              </a:prstGeom>
              <a:solidFill>
                <a:srgbClr val="F3F6F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119" name="Google Shape;119;p19" descr="Image"/>
              <p:cNvPicPr preferRelativeResize="0"/>
              <p:nvPr/>
            </p:nvPicPr>
            <p:blipFill rotWithShape="1">
              <a:blip r:embed="rId3">
                <a:alphaModFix/>
              </a:blip>
              <a:srcRect/>
              <a:stretch/>
            </p:blipFill>
            <p:spPr>
              <a:xfrm>
                <a:off x="441554" y="437336"/>
                <a:ext cx="1015085" cy="1023522"/>
              </a:xfrm>
              <a:prstGeom prst="rect">
                <a:avLst/>
              </a:prstGeom>
              <a:noFill/>
              <a:ln>
                <a:noFill/>
              </a:ln>
            </p:spPr>
          </p:pic>
        </p:grpSp>
      </p:grpSp>
      <p:sp>
        <p:nvSpPr>
          <p:cNvPr id="120" name="Google Shape;120;p19"/>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3F3F3F"/>
                </a:solidFill>
                <a:latin typeface="Proxima Nova"/>
                <a:ea typeface="Proxima Nova"/>
                <a:cs typeface="Proxima Nova"/>
                <a:sym typeface="Proxima Nova"/>
              </a:rPr>
              <a:t>Why Discuss </a:t>
            </a:r>
            <a:r>
              <a:rPr lang="en-US" sz="6100" b="1">
                <a:solidFill>
                  <a:srgbClr val="28C8E5"/>
                </a:solidFill>
                <a:latin typeface="Proxima Nova"/>
                <a:ea typeface="Proxima Nova"/>
                <a:cs typeface="Proxima Nova"/>
                <a:sym typeface="Proxima Nova"/>
              </a:rPr>
              <a:t>Career Services Now?</a:t>
            </a:r>
            <a:endParaRPr sz="6100" b="1"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Proxima Nova"/>
              <a:ea typeface="Proxima Nova"/>
              <a:cs typeface="Proxima Nova"/>
              <a:sym typeface="Proxima Nova"/>
            </a:endParaRPr>
          </a:p>
        </p:txBody>
      </p:sp>
      <p:sp>
        <p:nvSpPr>
          <p:cNvPr id="121" name="Google Shape;121;p19"/>
          <p:cNvSpPr txBox="1"/>
          <p:nvPr/>
        </p:nvSpPr>
        <p:spPr>
          <a:xfrm>
            <a:off x="0" y="3216901"/>
            <a:ext cx="24378000" cy="764700"/>
          </a:xfrm>
          <a:prstGeom prst="rect">
            <a:avLst/>
          </a:prstGeom>
          <a:noFill/>
          <a:ln>
            <a:noFill/>
          </a:ln>
        </p:spPr>
        <p:txBody>
          <a:bodyPr spcFirstLastPara="1" wrap="square" lIns="91375" tIns="91375" rIns="91375" bIns="91375" anchor="t" anchorCtr="0">
            <a:noAutofit/>
          </a:bodyPr>
          <a:lstStyle/>
          <a:p>
            <a:pPr marL="0" lvl="0" indent="0" algn="ctr" rtl="0">
              <a:spcBef>
                <a:spcPts val="0"/>
              </a:spcBef>
              <a:spcAft>
                <a:spcPts val="0"/>
              </a:spcAft>
              <a:buClr>
                <a:schemeClr val="dk1"/>
              </a:buClr>
              <a:buSzPts val="1100"/>
              <a:buFont typeface="Arial"/>
              <a:buNone/>
            </a:pPr>
            <a:r>
              <a:rPr lang="en-US" sz="3600" b="1">
                <a:latin typeface="Proxima Nova"/>
                <a:ea typeface="Proxima Nova"/>
                <a:cs typeface="Proxima Nova"/>
                <a:sym typeface="Proxima Nova"/>
              </a:rPr>
              <a:t>In the next few weeks, you will complete a Career Services Preferences survey on BootcampSpot</a:t>
            </a:r>
            <a:endParaRPr sz="3600" b="1">
              <a:latin typeface="Proxima Nova"/>
              <a:ea typeface="Proxima Nova"/>
              <a:cs typeface="Proxima Nova"/>
              <a:sym typeface="Proxima Nova"/>
            </a:endParaRPr>
          </a:p>
        </p:txBody>
      </p:sp>
      <p:sp>
        <p:nvSpPr>
          <p:cNvPr id="122" name="Google Shape;122;p19"/>
          <p:cNvSpPr/>
          <p:nvPr/>
        </p:nvSpPr>
        <p:spPr>
          <a:xfrm>
            <a:off x="2125198" y="5587824"/>
            <a:ext cx="4106400" cy="4107900"/>
          </a:xfrm>
          <a:prstGeom prst="ellipse">
            <a:avLst/>
          </a:prstGeom>
          <a:solidFill>
            <a:srgbClr val="3F3F3F"/>
          </a:solidFill>
          <a:ln w="762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23" name="Google Shape;123;p19"/>
          <p:cNvSpPr txBox="1"/>
          <p:nvPr/>
        </p:nvSpPr>
        <p:spPr>
          <a:xfrm>
            <a:off x="1731650" y="10051208"/>
            <a:ext cx="4855800" cy="22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a:solidFill>
                  <a:srgbClr val="3F3F3F"/>
                </a:solidFill>
                <a:latin typeface="Proxima Nova"/>
                <a:ea typeface="Proxima Nova"/>
                <a:cs typeface="Proxima Nova"/>
                <a:sym typeface="Proxima Nova"/>
              </a:rPr>
              <a:t>Information about online career events and workshops</a:t>
            </a:r>
            <a:endParaRPr sz="500">
              <a:latin typeface="Proxima Nova"/>
              <a:ea typeface="Proxima Nova"/>
              <a:cs typeface="Proxima Nova"/>
              <a:sym typeface="Proxima Nova"/>
            </a:endParaRPr>
          </a:p>
        </p:txBody>
      </p:sp>
      <p:sp>
        <p:nvSpPr>
          <p:cNvPr id="124" name="Google Shape;124;p19"/>
          <p:cNvSpPr txBox="1"/>
          <p:nvPr/>
        </p:nvSpPr>
        <p:spPr>
          <a:xfrm>
            <a:off x="7350125" y="10051208"/>
            <a:ext cx="4355700" cy="110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a:solidFill>
                  <a:srgbClr val="3F3F3F"/>
                </a:solidFill>
                <a:latin typeface="Proxima Nova"/>
                <a:ea typeface="Proxima Nova"/>
                <a:cs typeface="Proxima Nova"/>
                <a:sym typeface="Proxima Nova"/>
              </a:rPr>
              <a:t>Access to JobTrack, a job search management tool</a:t>
            </a:r>
            <a:endParaRPr sz="2600">
              <a:solidFill>
                <a:srgbClr val="3F3F3F"/>
              </a:solidFill>
              <a:latin typeface="Proxima Nova"/>
              <a:ea typeface="Proxima Nova"/>
              <a:cs typeface="Proxima Nova"/>
              <a:sym typeface="Proxima Nova"/>
            </a:endParaRPr>
          </a:p>
        </p:txBody>
      </p:sp>
      <p:sp>
        <p:nvSpPr>
          <p:cNvPr id="125" name="Google Shape;125;p19"/>
          <p:cNvSpPr txBox="1"/>
          <p:nvPr/>
        </p:nvSpPr>
        <p:spPr>
          <a:xfrm>
            <a:off x="12615513" y="10051208"/>
            <a:ext cx="4495500" cy="18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a:solidFill>
                  <a:srgbClr val="3F3F3F"/>
                </a:solidFill>
                <a:latin typeface="Proxima Nova"/>
                <a:ea typeface="Proxima Nova"/>
                <a:cs typeface="Proxima Nova"/>
                <a:sym typeface="Proxima Nova"/>
              </a:rPr>
              <a:t>Feedback on your professional materials from your Profile Coach - Resume, Github, LinkedIn, etc.</a:t>
            </a:r>
            <a:endParaRPr sz="2600">
              <a:solidFill>
                <a:srgbClr val="3F3F3F"/>
              </a:solidFill>
              <a:latin typeface="Proxima Nova"/>
              <a:ea typeface="Proxima Nova"/>
              <a:cs typeface="Proxima Nova"/>
              <a:sym typeface="Proxima Nova"/>
            </a:endParaRPr>
          </a:p>
        </p:txBody>
      </p:sp>
      <p:sp>
        <p:nvSpPr>
          <p:cNvPr id="126" name="Google Shape;126;p19"/>
          <p:cNvSpPr txBox="1"/>
          <p:nvPr/>
        </p:nvSpPr>
        <p:spPr>
          <a:xfrm>
            <a:off x="17914450" y="10051208"/>
            <a:ext cx="4785600" cy="2721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600">
                <a:solidFill>
                  <a:srgbClr val="3F3F3F"/>
                </a:solidFill>
                <a:latin typeface="Proxima Nova"/>
                <a:ea typeface="Proxima Nova"/>
                <a:cs typeface="Proxima Nova"/>
                <a:sym typeface="Proxima Nova"/>
              </a:rPr>
              <a:t>1:1 scheduled career coaching sessions with your Career Director at least twice a month, OR a Career Director you can reach out to when you have questions</a:t>
            </a:r>
            <a:endParaRPr sz="2600">
              <a:solidFill>
                <a:srgbClr val="3F3F3F"/>
              </a:solidFill>
              <a:latin typeface="Proxima Nova"/>
              <a:ea typeface="Proxima Nova"/>
              <a:cs typeface="Proxima Nova"/>
              <a:sym typeface="Proxima Nova"/>
            </a:endParaRPr>
          </a:p>
        </p:txBody>
      </p:sp>
      <p:sp>
        <p:nvSpPr>
          <p:cNvPr id="127" name="Google Shape;127;p19"/>
          <p:cNvSpPr/>
          <p:nvPr/>
        </p:nvSpPr>
        <p:spPr>
          <a:xfrm>
            <a:off x="7474773" y="5587824"/>
            <a:ext cx="4106400" cy="4107900"/>
          </a:xfrm>
          <a:prstGeom prst="ellipse">
            <a:avLst/>
          </a:prstGeom>
          <a:solidFill>
            <a:srgbClr val="3F3F3F"/>
          </a:solidFill>
          <a:ln w="762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28" name="Google Shape;128;p19"/>
          <p:cNvSpPr/>
          <p:nvPr/>
        </p:nvSpPr>
        <p:spPr>
          <a:xfrm>
            <a:off x="12824348" y="5587824"/>
            <a:ext cx="4106400" cy="4107900"/>
          </a:xfrm>
          <a:prstGeom prst="ellipse">
            <a:avLst/>
          </a:prstGeom>
          <a:solidFill>
            <a:srgbClr val="3F3F3F"/>
          </a:solidFill>
          <a:ln w="762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29" name="Google Shape;129;p19"/>
          <p:cNvSpPr/>
          <p:nvPr/>
        </p:nvSpPr>
        <p:spPr>
          <a:xfrm>
            <a:off x="18254048" y="5587824"/>
            <a:ext cx="4106400" cy="4107900"/>
          </a:xfrm>
          <a:prstGeom prst="ellipse">
            <a:avLst/>
          </a:prstGeom>
          <a:solidFill>
            <a:srgbClr val="3F3F3F"/>
          </a:solidFill>
          <a:ln w="762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pic>
        <p:nvPicPr>
          <p:cNvPr id="130" name="Google Shape;130;p19"/>
          <p:cNvPicPr preferRelativeResize="0"/>
          <p:nvPr/>
        </p:nvPicPr>
        <p:blipFill>
          <a:blip r:embed="rId4">
            <a:alphaModFix/>
          </a:blip>
          <a:stretch>
            <a:fillRect/>
          </a:stretch>
        </p:blipFill>
        <p:spPr>
          <a:xfrm>
            <a:off x="3417200" y="6125900"/>
            <a:ext cx="1484675" cy="3031725"/>
          </a:xfrm>
          <a:prstGeom prst="rect">
            <a:avLst/>
          </a:prstGeom>
          <a:noFill/>
          <a:ln>
            <a:noFill/>
          </a:ln>
        </p:spPr>
      </p:pic>
      <p:pic>
        <p:nvPicPr>
          <p:cNvPr id="131" name="Google Shape;131;p19"/>
          <p:cNvPicPr preferRelativeResize="0"/>
          <p:nvPr/>
        </p:nvPicPr>
        <p:blipFill>
          <a:blip r:embed="rId5">
            <a:alphaModFix/>
          </a:blip>
          <a:stretch>
            <a:fillRect/>
          </a:stretch>
        </p:blipFill>
        <p:spPr>
          <a:xfrm>
            <a:off x="8232686" y="6826562"/>
            <a:ext cx="2590577" cy="1607725"/>
          </a:xfrm>
          <a:prstGeom prst="rect">
            <a:avLst/>
          </a:prstGeom>
          <a:noFill/>
          <a:ln>
            <a:noFill/>
          </a:ln>
        </p:spPr>
      </p:pic>
      <p:pic>
        <p:nvPicPr>
          <p:cNvPr id="132" name="Google Shape;132;p19"/>
          <p:cNvPicPr preferRelativeResize="0"/>
          <p:nvPr/>
        </p:nvPicPr>
        <p:blipFill>
          <a:blip r:embed="rId6">
            <a:alphaModFix/>
          </a:blip>
          <a:stretch>
            <a:fillRect/>
          </a:stretch>
        </p:blipFill>
        <p:spPr>
          <a:xfrm>
            <a:off x="13861775" y="6409600"/>
            <a:ext cx="2017975" cy="2388500"/>
          </a:xfrm>
          <a:prstGeom prst="rect">
            <a:avLst/>
          </a:prstGeom>
          <a:noFill/>
          <a:ln>
            <a:noFill/>
          </a:ln>
        </p:spPr>
      </p:pic>
      <p:pic>
        <p:nvPicPr>
          <p:cNvPr id="133" name="Google Shape;133;p19"/>
          <p:cNvPicPr preferRelativeResize="0"/>
          <p:nvPr/>
        </p:nvPicPr>
        <p:blipFill>
          <a:blip r:embed="rId7">
            <a:alphaModFix/>
          </a:blip>
          <a:stretch>
            <a:fillRect/>
          </a:stretch>
        </p:blipFill>
        <p:spPr>
          <a:xfrm>
            <a:off x="19170633" y="6447521"/>
            <a:ext cx="2273237" cy="238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p:nvPr/>
        </p:nvSpPr>
        <p:spPr>
          <a:xfrm>
            <a:off x="0" y="4563950"/>
            <a:ext cx="24378000" cy="7784100"/>
          </a:xfrm>
          <a:prstGeom prst="rect">
            <a:avLst/>
          </a:prstGeom>
          <a:solidFill>
            <a:srgbClr val="F2F2F2"/>
          </a:solidFill>
          <a:ln>
            <a:noFill/>
          </a:ln>
        </p:spPr>
        <p:txBody>
          <a:bodyPr spcFirstLastPara="1" wrap="square" lIns="91375" tIns="45725" rIns="91375" bIns="45725" anchor="ctr" anchorCtr="0">
            <a:noAutofit/>
          </a:bodyPr>
          <a:lstStyle/>
          <a:p>
            <a:pPr marL="0" marR="0" lvl="0" indent="0" algn="ctr" rtl="0">
              <a:lnSpc>
                <a:spcPct val="100000"/>
              </a:lnSpc>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39" name="Google Shape;139;p20"/>
          <p:cNvSpPr txBox="1">
            <a:spLocks noGrp="1"/>
          </p:cNvSpPr>
          <p:nvPr>
            <p:ph type="body" idx="1"/>
          </p:nvPr>
        </p:nvSpPr>
        <p:spPr>
          <a:xfrm>
            <a:off x="1754550" y="3117425"/>
            <a:ext cx="20897100" cy="116280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0"/>
              </a:spcAft>
              <a:buNone/>
            </a:pPr>
            <a:r>
              <a:rPr lang="en-US" sz="4000" b="1">
                <a:solidFill>
                  <a:srgbClr val="434343"/>
                </a:solidFill>
                <a:latin typeface="Proxima Nova"/>
                <a:ea typeface="Proxima Nova"/>
                <a:cs typeface="Proxima Nova"/>
                <a:sym typeface="Proxima Nova"/>
              </a:rPr>
              <a:t>You </a:t>
            </a:r>
            <a:r>
              <a:rPr lang="en-US" sz="4000" b="1">
                <a:solidFill>
                  <a:srgbClr val="28C8E5"/>
                </a:solidFill>
                <a:latin typeface="Proxima Nova"/>
                <a:ea typeface="Proxima Nova"/>
                <a:cs typeface="Proxima Nova"/>
                <a:sym typeface="Proxima Nova"/>
              </a:rPr>
              <a:t>MUST HAVE</a:t>
            </a:r>
            <a:r>
              <a:rPr lang="en-US" sz="4000" b="1">
                <a:solidFill>
                  <a:srgbClr val="434343"/>
                </a:solidFill>
                <a:latin typeface="Proxima Nova"/>
                <a:ea typeface="Proxima Nova"/>
                <a:cs typeface="Proxima Nova"/>
                <a:sym typeface="Proxima Nova"/>
              </a:rPr>
              <a:t> polished professional materials to begin applying for jobs</a:t>
            </a:r>
            <a:endParaRPr sz="4300" b="1">
              <a:solidFill>
                <a:srgbClr val="434343"/>
              </a:solidFill>
              <a:latin typeface="Proxima Nova"/>
              <a:ea typeface="Proxima Nova"/>
              <a:cs typeface="Proxima Nova"/>
              <a:sym typeface="Proxima Nova"/>
            </a:endParaRPr>
          </a:p>
          <a:p>
            <a:pPr marL="457200" lvl="0" indent="0" algn="ctr" rtl="0">
              <a:lnSpc>
                <a:spcPct val="100000"/>
              </a:lnSpc>
              <a:spcBef>
                <a:spcPts val="4300"/>
              </a:spcBef>
              <a:spcAft>
                <a:spcPts val="0"/>
              </a:spcAft>
              <a:buNone/>
            </a:pPr>
            <a:br>
              <a:rPr lang="en-US" b="1">
                <a:solidFill>
                  <a:srgbClr val="28C8E5"/>
                </a:solidFill>
                <a:latin typeface="Proxima Nova"/>
                <a:ea typeface="Proxima Nova"/>
                <a:cs typeface="Proxima Nova"/>
                <a:sym typeface="Proxima Nova"/>
              </a:rPr>
            </a:br>
            <a:r>
              <a:rPr lang="en-US" b="1">
                <a:solidFill>
                  <a:srgbClr val="434343"/>
                </a:solidFill>
                <a:latin typeface="Proxima Nova"/>
                <a:ea typeface="Proxima Nova"/>
                <a:cs typeface="Proxima Nova"/>
                <a:sym typeface="Proxima Nova"/>
              </a:rPr>
              <a:t>REVIEW MILESTONE 1</a:t>
            </a:r>
            <a:br>
              <a:rPr lang="en-US" b="1">
                <a:solidFill>
                  <a:srgbClr val="434343"/>
                </a:solidFill>
                <a:latin typeface="Proxima Nova"/>
                <a:ea typeface="Proxima Nova"/>
                <a:cs typeface="Proxima Nova"/>
                <a:sym typeface="Proxima Nova"/>
              </a:rPr>
            </a:br>
            <a:r>
              <a:rPr lang="en-US" sz="3400">
                <a:solidFill>
                  <a:srgbClr val="434343"/>
                </a:solidFill>
                <a:latin typeface="Proxima Nova"/>
                <a:ea typeface="Proxima Nova"/>
                <a:cs typeface="Proxima Nova"/>
                <a:sym typeface="Proxima Nova"/>
              </a:rPr>
              <a:t>Employer Ready vs. Employer Competitive for a refresher</a:t>
            </a:r>
            <a:r>
              <a:rPr lang="en-US" sz="4400">
                <a:solidFill>
                  <a:srgbClr val="434343"/>
                </a:solidFill>
                <a:latin typeface="Proxima Nova"/>
                <a:ea typeface="Proxima Nova"/>
                <a:cs typeface="Proxima Nova"/>
                <a:sym typeface="Proxima Nova"/>
              </a:rPr>
              <a:t> </a:t>
            </a:r>
            <a:br>
              <a:rPr lang="en-US" sz="4400">
                <a:solidFill>
                  <a:srgbClr val="434343"/>
                </a:solidFill>
                <a:latin typeface="Proxima Nova"/>
                <a:ea typeface="Proxima Nova"/>
                <a:cs typeface="Proxima Nova"/>
                <a:sym typeface="Proxima Nova"/>
              </a:rPr>
            </a:br>
            <a:r>
              <a:rPr lang="en-US" sz="3400" b="1">
                <a:solidFill>
                  <a:srgbClr val="434343"/>
                </a:solidFill>
                <a:latin typeface="Proxima Nova"/>
                <a:ea typeface="Proxima Nova"/>
                <a:cs typeface="Proxima Nova"/>
                <a:sym typeface="Proxima Nova"/>
              </a:rPr>
              <a:t>Once you are Employer Ready, you’ll unlock access to additional Career Services support</a:t>
            </a:r>
            <a:r>
              <a:rPr lang="en-US" sz="4300">
                <a:solidFill>
                  <a:srgbClr val="434343"/>
                </a:solidFill>
                <a:latin typeface="Proxima Nova"/>
                <a:ea typeface="Proxima Nova"/>
                <a:cs typeface="Proxima Nova"/>
                <a:sym typeface="Proxima Nova"/>
              </a:rPr>
              <a:t> </a:t>
            </a:r>
            <a:endParaRPr sz="4300">
              <a:solidFill>
                <a:srgbClr val="434343"/>
              </a:solidFill>
              <a:latin typeface="Proxima Nova"/>
              <a:ea typeface="Proxima Nova"/>
              <a:cs typeface="Proxima Nova"/>
              <a:sym typeface="Proxima Nova"/>
            </a:endParaRPr>
          </a:p>
          <a:p>
            <a:pPr marL="457200" lvl="0" indent="0" algn="ctr" rtl="0">
              <a:lnSpc>
                <a:spcPct val="100000"/>
              </a:lnSpc>
              <a:spcBef>
                <a:spcPts val="4300"/>
              </a:spcBef>
              <a:spcAft>
                <a:spcPts val="0"/>
              </a:spcAft>
              <a:buNone/>
            </a:pPr>
            <a:r>
              <a:rPr lang="en-US" b="1">
                <a:solidFill>
                  <a:srgbClr val="434343"/>
                </a:solidFill>
                <a:latin typeface="Proxima Nova"/>
                <a:ea typeface="Proxima Nova"/>
                <a:cs typeface="Proxima Nova"/>
                <a:sym typeface="Proxima Nova"/>
              </a:rPr>
              <a:t>SMALL GROUP TECHNICAL INTERVIEW WORKSHOPS</a:t>
            </a:r>
            <a:br>
              <a:rPr lang="en-US" b="1">
                <a:solidFill>
                  <a:srgbClr val="434343"/>
                </a:solidFill>
                <a:latin typeface="Proxima Nova"/>
                <a:ea typeface="Proxima Nova"/>
                <a:cs typeface="Proxima Nova"/>
                <a:sym typeface="Proxima Nova"/>
              </a:rPr>
            </a:br>
            <a:r>
              <a:rPr lang="en-US" sz="3400">
                <a:solidFill>
                  <a:srgbClr val="434343"/>
                </a:solidFill>
                <a:latin typeface="Proxima Nova"/>
                <a:ea typeface="Proxima Nova"/>
                <a:cs typeface="Proxima Nova"/>
                <a:sym typeface="Proxima Nova"/>
              </a:rPr>
              <a:t>Within one 90-minute session, 50% of students increase their scores by 50% on technical assessments.</a:t>
            </a:r>
            <a:r>
              <a:rPr lang="en-US" sz="4500">
                <a:solidFill>
                  <a:srgbClr val="434343"/>
                </a:solidFill>
                <a:latin typeface="Proxima Nova"/>
                <a:ea typeface="Proxima Nova"/>
                <a:cs typeface="Proxima Nova"/>
                <a:sym typeface="Proxima Nova"/>
              </a:rPr>
              <a:t> </a:t>
            </a:r>
            <a:endParaRPr sz="4500">
              <a:solidFill>
                <a:srgbClr val="434343"/>
              </a:solidFill>
              <a:latin typeface="Proxima Nova"/>
              <a:ea typeface="Proxima Nova"/>
              <a:cs typeface="Proxima Nova"/>
              <a:sym typeface="Proxima Nova"/>
            </a:endParaRPr>
          </a:p>
          <a:p>
            <a:pPr marL="457200" lvl="0" indent="0" algn="ctr" rtl="0">
              <a:lnSpc>
                <a:spcPct val="100000"/>
              </a:lnSpc>
              <a:spcBef>
                <a:spcPts val="4300"/>
              </a:spcBef>
              <a:spcAft>
                <a:spcPts val="4300"/>
              </a:spcAft>
              <a:buNone/>
            </a:pPr>
            <a:r>
              <a:rPr lang="en-US" b="1">
                <a:solidFill>
                  <a:srgbClr val="434343"/>
                </a:solidFill>
                <a:latin typeface="Proxima Nova"/>
                <a:ea typeface="Proxima Nova"/>
                <a:cs typeface="Proxima Nova"/>
                <a:sym typeface="Proxima Nova"/>
              </a:rPr>
              <a:t>JOB REFERRALS</a:t>
            </a:r>
            <a:br>
              <a:rPr lang="en-US" b="1">
                <a:solidFill>
                  <a:srgbClr val="434343"/>
                </a:solidFill>
                <a:latin typeface="Proxima Nova"/>
                <a:ea typeface="Proxima Nova"/>
                <a:cs typeface="Proxima Nova"/>
                <a:sym typeface="Proxima Nova"/>
              </a:rPr>
            </a:br>
            <a:r>
              <a:rPr lang="en-US" sz="3400">
                <a:solidFill>
                  <a:srgbClr val="434343"/>
                </a:solidFill>
                <a:latin typeface="Proxima Nova"/>
                <a:ea typeface="Proxima Nova"/>
                <a:cs typeface="Proxima Nova"/>
                <a:sym typeface="Proxima Nova"/>
              </a:rPr>
              <a:t>We have a network of employers who regularly partner with us to hire tech talent. While we cannot guarantee a referral, you can only be referred when you are Employer Ready.</a:t>
            </a:r>
            <a:endParaRPr sz="3400">
              <a:solidFill>
                <a:srgbClr val="434343"/>
              </a:solidFill>
              <a:latin typeface="Proxima Nova"/>
              <a:ea typeface="Proxima Nova"/>
              <a:cs typeface="Proxima Nova"/>
              <a:sym typeface="Proxima Nova"/>
            </a:endParaRPr>
          </a:p>
        </p:txBody>
      </p:sp>
      <p:grpSp>
        <p:nvGrpSpPr>
          <p:cNvPr id="140" name="Google Shape;140;p20"/>
          <p:cNvGrpSpPr/>
          <p:nvPr/>
        </p:nvGrpSpPr>
        <p:grpSpPr>
          <a:xfrm>
            <a:off x="417326" y="0"/>
            <a:ext cx="23532842" cy="13498553"/>
            <a:chOff x="417326" y="0"/>
            <a:chExt cx="23532842" cy="13498553"/>
          </a:xfrm>
        </p:grpSpPr>
        <p:grpSp>
          <p:nvGrpSpPr>
            <p:cNvPr id="141" name="Google Shape;141;p20"/>
            <p:cNvGrpSpPr/>
            <p:nvPr/>
          </p:nvGrpSpPr>
          <p:grpSpPr>
            <a:xfrm>
              <a:off x="417326" y="221453"/>
              <a:ext cx="23532842" cy="13277100"/>
              <a:chOff x="-14060" y="1677"/>
              <a:chExt cx="23539904" cy="13277100"/>
            </a:xfrm>
          </p:grpSpPr>
          <p:sp>
            <p:nvSpPr>
              <p:cNvPr id="142" name="Google Shape;142;p20"/>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143" name="Google Shape;143;p20"/>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144" name="Google Shape;144;p20"/>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45" name="Google Shape;145;p20"/>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46" name="Google Shape;146;p20"/>
              <p:cNvCxnSpPr/>
              <p:nvPr/>
            </p:nvCxnSpPr>
            <p:spPr>
              <a:xfrm>
                <a:off x="-12284" y="13065561"/>
                <a:ext cx="16863300" cy="0"/>
              </a:xfrm>
              <a:prstGeom prst="straightConnector1">
                <a:avLst/>
              </a:prstGeom>
              <a:noFill/>
              <a:ln w="25400" cap="flat" cmpd="sng">
                <a:solidFill>
                  <a:srgbClr val="2E91A3"/>
                </a:solidFill>
                <a:prstDash val="solid"/>
                <a:miter lim="400000"/>
                <a:headEnd type="none" w="sm" len="sm"/>
                <a:tailEnd type="none" w="sm" len="sm"/>
              </a:ln>
            </p:spPr>
          </p:cxnSp>
          <p:cxnSp>
            <p:nvCxnSpPr>
              <p:cNvPr id="147" name="Google Shape;147;p20"/>
              <p:cNvCxnSpPr/>
              <p:nvPr/>
            </p:nvCxnSpPr>
            <p:spPr>
              <a:xfrm>
                <a:off x="10765644" y="222227"/>
                <a:ext cx="12760200" cy="0"/>
              </a:xfrm>
              <a:prstGeom prst="straightConnector1">
                <a:avLst/>
              </a:prstGeom>
              <a:noFill/>
              <a:ln w="25400" cap="flat" cmpd="sng">
                <a:solidFill>
                  <a:srgbClr val="2E91A3"/>
                </a:solidFill>
                <a:prstDash val="solid"/>
                <a:miter lim="400000"/>
                <a:headEnd type="none" w="sm" len="sm"/>
                <a:tailEnd type="none" w="sm" len="sm"/>
              </a:ln>
            </p:spPr>
          </p:cxnSp>
          <p:cxnSp>
            <p:nvCxnSpPr>
              <p:cNvPr id="148" name="Google Shape;148;p20"/>
              <p:cNvCxnSpPr/>
              <p:nvPr/>
            </p:nvCxnSpPr>
            <p:spPr>
              <a:xfrm rot="10800000" flipH="1">
                <a:off x="-14060" y="222246"/>
                <a:ext cx="405000" cy="300"/>
              </a:xfrm>
              <a:prstGeom prst="straightConnector1">
                <a:avLst/>
              </a:prstGeom>
              <a:noFill/>
              <a:ln w="25400" cap="flat" cmpd="sng">
                <a:solidFill>
                  <a:srgbClr val="2E91A3"/>
                </a:solidFill>
                <a:prstDash val="solid"/>
                <a:miter lim="400000"/>
                <a:headEnd type="none" w="sm" len="sm"/>
                <a:tailEnd type="none" w="sm" len="sm"/>
              </a:ln>
            </p:spPr>
          </p:cxnSp>
          <p:cxnSp>
            <p:nvCxnSpPr>
              <p:cNvPr id="149" name="Google Shape;149;p20"/>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150" name="Google Shape;150;p20"/>
            <p:cNvGrpSpPr/>
            <p:nvPr/>
          </p:nvGrpSpPr>
          <p:grpSpPr>
            <a:xfrm>
              <a:off x="21394381" y="0"/>
              <a:ext cx="1897531" cy="1898100"/>
              <a:chOff x="0" y="0"/>
              <a:chExt cx="1898100" cy="1898100"/>
            </a:xfrm>
          </p:grpSpPr>
          <p:sp>
            <p:nvSpPr>
              <p:cNvPr id="151" name="Google Shape;151;p20"/>
              <p:cNvSpPr/>
              <p:nvPr/>
            </p:nvSpPr>
            <p:spPr>
              <a:xfrm>
                <a:off x="0" y="0"/>
                <a:ext cx="1898100" cy="1898100"/>
              </a:xfrm>
              <a:prstGeom prst="rect">
                <a:avLst/>
              </a:prstGeom>
              <a:solidFill>
                <a:srgbClr val="F3F6F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152" name="Google Shape;152;p20" descr="Image"/>
              <p:cNvPicPr preferRelativeResize="0"/>
              <p:nvPr/>
            </p:nvPicPr>
            <p:blipFill rotWithShape="1">
              <a:blip r:embed="rId3">
                <a:alphaModFix/>
              </a:blip>
              <a:srcRect/>
              <a:stretch/>
            </p:blipFill>
            <p:spPr>
              <a:xfrm>
                <a:off x="441554" y="437336"/>
                <a:ext cx="1015085" cy="1023522"/>
              </a:xfrm>
              <a:prstGeom prst="rect">
                <a:avLst/>
              </a:prstGeom>
              <a:noFill/>
              <a:ln>
                <a:noFill/>
              </a:ln>
            </p:spPr>
          </p:pic>
        </p:grpSp>
      </p:grpSp>
      <p:sp>
        <p:nvSpPr>
          <p:cNvPr id="153" name="Google Shape;153;p20"/>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3F3F3F"/>
                </a:solidFill>
                <a:latin typeface="Proxima Nova"/>
                <a:ea typeface="Proxima Nova"/>
                <a:cs typeface="Proxima Nova"/>
                <a:sym typeface="Proxima Nova"/>
              </a:rPr>
              <a:t>First Step: </a:t>
            </a:r>
            <a:r>
              <a:rPr lang="en-US" sz="6100" b="1">
                <a:solidFill>
                  <a:srgbClr val="28C8E5"/>
                </a:solidFill>
                <a:latin typeface="Proxima Nova"/>
                <a:ea typeface="Proxima Nova"/>
                <a:cs typeface="Proxima Nova"/>
                <a:sym typeface="Proxima Nova"/>
              </a:rPr>
              <a:t>Becoming Employer Ready</a:t>
            </a:r>
            <a:endParaRPr sz="6100" b="1"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rgbClr val="262626"/>
        </a:solidFill>
        <a:effectLst/>
      </p:bgPr>
    </p:bg>
    <p:spTree>
      <p:nvGrpSpPr>
        <p:cNvPr id="1" name="Shape 157"/>
        <p:cNvGrpSpPr/>
        <p:nvPr/>
      </p:nvGrpSpPr>
      <p:grpSpPr>
        <a:xfrm>
          <a:off x="0" y="0"/>
          <a:ext cx="0" cy="0"/>
          <a:chOff x="0" y="0"/>
          <a:chExt cx="0" cy="0"/>
        </a:xfrm>
      </p:grpSpPr>
      <p:pic>
        <p:nvPicPr>
          <p:cNvPr id="158" name="Google Shape;158;p21" title="Introduction to Career Services">
            <a:hlinkClick r:id="rId3"/>
          </p:cNvPr>
          <p:cNvPicPr preferRelativeResize="0"/>
          <p:nvPr/>
        </p:nvPicPr>
        <p:blipFill>
          <a:blip r:embed="rId4">
            <a:alphaModFix/>
          </a:blip>
          <a:stretch>
            <a:fillRect/>
          </a:stretch>
        </p:blipFill>
        <p:spPr>
          <a:xfrm>
            <a:off x="5764600" y="2776875"/>
            <a:ext cx="12848825" cy="9636625"/>
          </a:xfrm>
          <a:prstGeom prst="rect">
            <a:avLst/>
          </a:prstGeom>
          <a:noFill/>
          <a:ln>
            <a:noFill/>
          </a:ln>
        </p:spPr>
      </p:pic>
      <p:grpSp>
        <p:nvGrpSpPr>
          <p:cNvPr id="159" name="Google Shape;159;p21"/>
          <p:cNvGrpSpPr/>
          <p:nvPr/>
        </p:nvGrpSpPr>
        <p:grpSpPr>
          <a:xfrm>
            <a:off x="423300" y="1871"/>
            <a:ext cx="23515689" cy="13496848"/>
            <a:chOff x="158777" y="702"/>
            <a:chExt cx="8820588" cy="5061255"/>
          </a:xfrm>
        </p:grpSpPr>
        <p:grpSp>
          <p:nvGrpSpPr>
            <p:cNvPr id="160" name="Google Shape;160;p21"/>
            <p:cNvGrpSpPr/>
            <p:nvPr/>
          </p:nvGrpSpPr>
          <p:grpSpPr>
            <a:xfrm>
              <a:off x="158777" y="83044"/>
              <a:ext cx="8820588" cy="4978913"/>
              <a:chOff x="-8083" y="1677"/>
              <a:chExt cx="23521569" cy="13277100"/>
            </a:xfrm>
          </p:grpSpPr>
          <p:sp>
            <p:nvSpPr>
              <p:cNvPr id="161" name="Google Shape;161;p21"/>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162" name="Google Shape;162;p21"/>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163" name="Google Shape;163;p21"/>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64" name="Google Shape;164;p21"/>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65" name="Google Shape;165;p21"/>
              <p:cNvCxnSpPr/>
              <p:nvPr/>
            </p:nvCxnSpPr>
            <p:spPr>
              <a:xfrm>
                <a:off x="-8083" y="13065011"/>
                <a:ext cx="16859100" cy="600"/>
              </a:xfrm>
              <a:prstGeom prst="straightConnector1">
                <a:avLst/>
              </a:prstGeom>
              <a:noFill/>
              <a:ln w="25400" cap="flat" cmpd="sng">
                <a:solidFill>
                  <a:srgbClr val="2E91A3"/>
                </a:solidFill>
                <a:prstDash val="solid"/>
                <a:miter lim="400000"/>
                <a:headEnd type="none" w="sm" len="sm"/>
                <a:tailEnd type="none" w="sm" len="sm"/>
              </a:ln>
            </p:spPr>
          </p:cxnSp>
          <p:cxnSp>
            <p:nvCxnSpPr>
              <p:cNvPr id="166" name="Google Shape;166;p21"/>
              <p:cNvCxnSpPr/>
              <p:nvPr/>
            </p:nvCxnSpPr>
            <p:spPr>
              <a:xfrm>
                <a:off x="10765644" y="222227"/>
                <a:ext cx="12742500" cy="4500"/>
              </a:xfrm>
              <a:prstGeom prst="straightConnector1">
                <a:avLst/>
              </a:prstGeom>
              <a:noFill/>
              <a:ln w="25400" cap="flat" cmpd="sng">
                <a:solidFill>
                  <a:srgbClr val="2E91A3"/>
                </a:solidFill>
                <a:prstDash val="solid"/>
                <a:miter lim="400000"/>
                <a:headEnd type="none" w="sm" len="sm"/>
                <a:tailEnd type="none" w="sm" len="sm"/>
              </a:ln>
            </p:spPr>
          </p:cxnSp>
          <p:cxnSp>
            <p:nvCxnSpPr>
              <p:cNvPr id="167" name="Google Shape;167;p21"/>
              <p:cNvCxnSpPr/>
              <p:nvPr/>
            </p:nvCxnSpPr>
            <p:spPr>
              <a:xfrm>
                <a:off x="-8083" y="222221"/>
                <a:ext cx="399000" cy="0"/>
              </a:xfrm>
              <a:prstGeom prst="straightConnector1">
                <a:avLst/>
              </a:prstGeom>
              <a:noFill/>
              <a:ln w="25400" cap="flat" cmpd="sng">
                <a:solidFill>
                  <a:srgbClr val="2E91A3"/>
                </a:solidFill>
                <a:prstDash val="solid"/>
                <a:miter lim="400000"/>
                <a:headEnd type="none" w="sm" len="sm"/>
                <a:tailEnd type="none" w="sm" len="sm"/>
              </a:ln>
            </p:spPr>
          </p:cxnSp>
          <p:cxnSp>
            <p:nvCxnSpPr>
              <p:cNvPr id="168" name="Google Shape;168;p21"/>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169" name="Google Shape;169;p21"/>
            <p:cNvGrpSpPr/>
            <p:nvPr/>
          </p:nvGrpSpPr>
          <p:grpSpPr>
            <a:xfrm>
              <a:off x="8024900" y="702"/>
              <a:ext cx="711788" cy="711788"/>
              <a:chOff x="0" y="0"/>
              <a:chExt cx="1898100" cy="1898100"/>
            </a:xfrm>
          </p:grpSpPr>
          <p:sp>
            <p:nvSpPr>
              <p:cNvPr id="170" name="Google Shape;170;p21"/>
              <p:cNvSpPr/>
              <p:nvPr/>
            </p:nvSpPr>
            <p:spPr>
              <a:xfrm>
                <a:off x="0" y="0"/>
                <a:ext cx="1898100" cy="1898100"/>
              </a:xfrm>
              <a:prstGeom prst="rect">
                <a:avLst/>
              </a:prstGeom>
              <a:solidFill>
                <a:srgbClr val="49494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171" name="Google Shape;171;p21" descr="Image"/>
              <p:cNvPicPr preferRelativeResize="0"/>
              <p:nvPr/>
            </p:nvPicPr>
            <p:blipFill rotWithShape="1">
              <a:blip r:embed="rId5">
                <a:alphaModFix/>
              </a:blip>
              <a:srcRect/>
              <a:stretch/>
            </p:blipFill>
            <p:spPr>
              <a:xfrm>
                <a:off x="438601" y="438684"/>
                <a:ext cx="1016000" cy="1028701"/>
              </a:xfrm>
              <a:prstGeom prst="rect">
                <a:avLst/>
              </a:prstGeom>
              <a:noFill/>
              <a:ln>
                <a:noFill/>
              </a:ln>
            </p:spPr>
          </p:pic>
        </p:grpSp>
      </p:grpSp>
      <p:sp>
        <p:nvSpPr>
          <p:cNvPr id="172" name="Google Shape;172;p21"/>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FFFFFF"/>
                </a:solidFill>
                <a:latin typeface="Proxima Nova"/>
                <a:ea typeface="Proxima Nova"/>
                <a:cs typeface="Proxima Nova"/>
                <a:sym typeface="Proxima Nova"/>
              </a:rPr>
              <a:t>Introduction to </a:t>
            </a:r>
            <a:r>
              <a:rPr lang="en-US" sz="6100" b="1">
                <a:solidFill>
                  <a:srgbClr val="28C8E5"/>
                </a:solidFill>
                <a:latin typeface="Proxima Nova"/>
                <a:ea typeface="Proxima Nova"/>
                <a:cs typeface="Proxima Nova"/>
                <a:sym typeface="Proxima Nova"/>
              </a:rPr>
              <a:t>Career Services</a:t>
            </a:r>
            <a:endParaRPr sz="1300" b="1"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p:nvPr/>
        </p:nvSpPr>
        <p:spPr>
          <a:xfrm>
            <a:off x="3075" y="6354876"/>
            <a:ext cx="24378000" cy="788700"/>
          </a:xfrm>
          <a:prstGeom prst="rect">
            <a:avLst/>
          </a:prstGeom>
          <a:solidFill>
            <a:srgbClr val="F2F2F2"/>
          </a:solidFill>
          <a:ln>
            <a:noFill/>
          </a:ln>
        </p:spPr>
        <p:txBody>
          <a:bodyPr spcFirstLastPara="1" wrap="square" lIns="91375" tIns="45725" rIns="91375" bIns="45725" anchor="ctr" anchorCtr="0">
            <a:noAutofit/>
          </a:bodyPr>
          <a:lstStyle/>
          <a:p>
            <a:pPr marL="0" marR="0" lvl="0" indent="0" algn="ctr" rtl="0">
              <a:lnSpc>
                <a:spcPct val="100000"/>
              </a:lnSpc>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78" name="Google Shape;178;p22"/>
          <p:cNvSpPr txBox="1">
            <a:spLocks noGrp="1"/>
          </p:cNvSpPr>
          <p:nvPr>
            <p:ph type="body" idx="1"/>
          </p:nvPr>
        </p:nvSpPr>
        <p:spPr>
          <a:xfrm>
            <a:off x="831200" y="2904126"/>
            <a:ext cx="22721700" cy="34464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0"/>
              </a:spcAft>
              <a:buNone/>
            </a:pPr>
            <a:r>
              <a:rPr lang="en-US" sz="3700" b="1" dirty="0">
                <a:latin typeface="Proxima Nova"/>
                <a:ea typeface="Proxima Nova"/>
                <a:cs typeface="Proxima Nova"/>
                <a:sym typeface="Proxima Nova"/>
              </a:rPr>
              <a:t>Your Career Director provides you with 1:1 coaching to help</a:t>
            </a:r>
            <a:br>
              <a:rPr lang="en-US" sz="3700" b="1" dirty="0">
                <a:latin typeface="Proxima Nova"/>
                <a:ea typeface="Proxima Nova"/>
                <a:cs typeface="Proxima Nova"/>
                <a:sym typeface="Proxima Nova"/>
              </a:rPr>
            </a:br>
            <a:r>
              <a:rPr lang="en-US" sz="3700" b="1" dirty="0">
                <a:latin typeface="Proxima Nova"/>
                <a:ea typeface="Proxima Nova"/>
                <a:cs typeface="Proxima Nova"/>
                <a:sym typeface="Proxima Nova"/>
              </a:rPr>
              <a:t>you be Employer Competitive in your job search.</a:t>
            </a:r>
            <a:r>
              <a:rPr lang="en-US" sz="2500" dirty="0">
                <a:latin typeface="Proxima Nova"/>
                <a:ea typeface="Proxima Nova"/>
                <a:cs typeface="Proxima Nova"/>
                <a:sym typeface="Proxima Nova"/>
              </a:rPr>
              <a:t> </a:t>
            </a:r>
            <a:endParaRPr sz="2500" dirty="0">
              <a:latin typeface="Proxima Nova"/>
              <a:ea typeface="Proxima Nova"/>
              <a:cs typeface="Proxima Nova"/>
              <a:sym typeface="Proxima Nova"/>
            </a:endParaRPr>
          </a:p>
          <a:p>
            <a:pPr marL="0" lvl="0" indent="0" algn="ctr" rtl="0">
              <a:lnSpc>
                <a:spcPct val="100000"/>
              </a:lnSpc>
              <a:spcBef>
                <a:spcPts val="4300"/>
              </a:spcBef>
              <a:spcAft>
                <a:spcPts val="4300"/>
              </a:spcAft>
              <a:buNone/>
            </a:pPr>
            <a:r>
              <a:rPr lang="en-US" sz="3500" dirty="0">
                <a:latin typeface="Proxima Nova"/>
                <a:ea typeface="Proxima Nova"/>
                <a:cs typeface="Proxima Nova"/>
                <a:sym typeface="Proxima Nova"/>
              </a:rPr>
              <a:t>Topics include: Applying, gaining traction to land interviews, conducting </a:t>
            </a:r>
            <a:r>
              <a:rPr lang="en-US" sz="3500">
                <a:latin typeface="Proxima Nova"/>
                <a:ea typeface="Proxima Nova"/>
                <a:cs typeface="Proxima Nova"/>
                <a:sym typeface="Proxima Nova"/>
              </a:rPr>
              <a:t>mock behavioral interviews,</a:t>
            </a:r>
            <a:br>
              <a:rPr lang="en-US" sz="3500">
                <a:latin typeface="Proxima Nova"/>
                <a:ea typeface="Proxima Nova"/>
                <a:cs typeface="Proxima Nova"/>
                <a:sym typeface="Proxima Nova"/>
              </a:rPr>
            </a:br>
            <a:r>
              <a:rPr lang="en-US" sz="3500">
                <a:latin typeface="Proxima Nova"/>
                <a:ea typeface="Proxima Nova"/>
                <a:cs typeface="Proxima Nova"/>
                <a:sym typeface="Proxima Nova"/>
              </a:rPr>
              <a:t>networking, salary negotiation, motivation and more!</a:t>
            </a:r>
            <a:endParaRPr sz="3500">
              <a:latin typeface="Proxima Nova"/>
              <a:ea typeface="Proxima Nova"/>
              <a:cs typeface="Proxima Nova"/>
              <a:sym typeface="Proxima Nova"/>
            </a:endParaRPr>
          </a:p>
        </p:txBody>
      </p:sp>
      <p:grpSp>
        <p:nvGrpSpPr>
          <p:cNvPr id="179" name="Google Shape;179;p22"/>
          <p:cNvGrpSpPr/>
          <p:nvPr/>
        </p:nvGrpSpPr>
        <p:grpSpPr>
          <a:xfrm>
            <a:off x="417326" y="0"/>
            <a:ext cx="23532842" cy="13498553"/>
            <a:chOff x="417326" y="0"/>
            <a:chExt cx="23532842" cy="13498553"/>
          </a:xfrm>
        </p:grpSpPr>
        <p:grpSp>
          <p:nvGrpSpPr>
            <p:cNvPr id="180" name="Google Shape;180;p22"/>
            <p:cNvGrpSpPr/>
            <p:nvPr/>
          </p:nvGrpSpPr>
          <p:grpSpPr>
            <a:xfrm>
              <a:off x="417326" y="221453"/>
              <a:ext cx="23532842" cy="13277100"/>
              <a:chOff x="-14060" y="1677"/>
              <a:chExt cx="23539904" cy="13277100"/>
            </a:xfrm>
          </p:grpSpPr>
          <p:sp>
            <p:nvSpPr>
              <p:cNvPr id="181" name="Google Shape;181;p22"/>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182" name="Google Shape;182;p22"/>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183" name="Google Shape;183;p22"/>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84" name="Google Shape;184;p22"/>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85" name="Google Shape;185;p22"/>
              <p:cNvCxnSpPr/>
              <p:nvPr/>
            </p:nvCxnSpPr>
            <p:spPr>
              <a:xfrm>
                <a:off x="-12284" y="13065561"/>
                <a:ext cx="16863300" cy="0"/>
              </a:xfrm>
              <a:prstGeom prst="straightConnector1">
                <a:avLst/>
              </a:prstGeom>
              <a:noFill/>
              <a:ln w="25400" cap="flat" cmpd="sng">
                <a:solidFill>
                  <a:srgbClr val="2E91A3"/>
                </a:solidFill>
                <a:prstDash val="solid"/>
                <a:miter lim="400000"/>
                <a:headEnd type="none" w="sm" len="sm"/>
                <a:tailEnd type="none" w="sm" len="sm"/>
              </a:ln>
            </p:spPr>
          </p:cxnSp>
          <p:cxnSp>
            <p:nvCxnSpPr>
              <p:cNvPr id="186" name="Google Shape;186;p22"/>
              <p:cNvCxnSpPr/>
              <p:nvPr/>
            </p:nvCxnSpPr>
            <p:spPr>
              <a:xfrm>
                <a:off x="10765644" y="222227"/>
                <a:ext cx="12760200" cy="0"/>
              </a:xfrm>
              <a:prstGeom prst="straightConnector1">
                <a:avLst/>
              </a:prstGeom>
              <a:noFill/>
              <a:ln w="25400" cap="flat" cmpd="sng">
                <a:solidFill>
                  <a:srgbClr val="2E91A3"/>
                </a:solidFill>
                <a:prstDash val="solid"/>
                <a:miter lim="400000"/>
                <a:headEnd type="none" w="sm" len="sm"/>
                <a:tailEnd type="none" w="sm" len="sm"/>
              </a:ln>
            </p:spPr>
          </p:cxnSp>
          <p:cxnSp>
            <p:nvCxnSpPr>
              <p:cNvPr id="187" name="Google Shape;187;p22"/>
              <p:cNvCxnSpPr/>
              <p:nvPr/>
            </p:nvCxnSpPr>
            <p:spPr>
              <a:xfrm rot="10800000" flipH="1">
                <a:off x="-14060" y="222246"/>
                <a:ext cx="405000" cy="300"/>
              </a:xfrm>
              <a:prstGeom prst="straightConnector1">
                <a:avLst/>
              </a:prstGeom>
              <a:noFill/>
              <a:ln w="25400" cap="flat" cmpd="sng">
                <a:solidFill>
                  <a:srgbClr val="2E91A3"/>
                </a:solidFill>
                <a:prstDash val="solid"/>
                <a:miter lim="400000"/>
                <a:headEnd type="none" w="sm" len="sm"/>
                <a:tailEnd type="none" w="sm" len="sm"/>
              </a:ln>
            </p:spPr>
          </p:cxnSp>
          <p:cxnSp>
            <p:nvCxnSpPr>
              <p:cNvPr id="188" name="Google Shape;188;p22"/>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189" name="Google Shape;189;p22"/>
            <p:cNvGrpSpPr/>
            <p:nvPr/>
          </p:nvGrpSpPr>
          <p:grpSpPr>
            <a:xfrm>
              <a:off x="21394381" y="0"/>
              <a:ext cx="1897531" cy="1898100"/>
              <a:chOff x="0" y="0"/>
              <a:chExt cx="1898100" cy="1898100"/>
            </a:xfrm>
          </p:grpSpPr>
          <p:sp>
            <p:nvSpPr>
              <p:cNvPr id="190" name="Google Shape;190;p22"/>
              <p:cNvSpPr/>
              <p:nvPr/>
            </p:nvSpPr>
            <p:spPr>
              <a:xfrm>
                <a:off x="0" y="0"/>
                <a:ext cx="1898100" cy="1898100"/>
              </a:xfrm>
              <a:prstGeom prst="rect">
                <a:avLst/>
              </a:prstGeom>
              <a:solidFill>
                <a:srgbClr val="F3F6F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191" name="Google Shape;191;p22" descr="Image"/>
              <p:cNvPicPr preferRelativeResize="0"/>
              <p:nvPr/>
            </p:nvPicPr>
            <p:blipFill rotWithShape="1">
              <a:blip r:embed="rId3">
                <a:alphaModFix/>
              </a:blip>
              <a:srcRect/>
              <a:stretch/>
            </p:blipFill>
            <p:spPr>
              <a:xfrm>
                <a:off x="441554" y="437336"/>
                <a:ext cx="1015085" cy="1023522"/>
              </a:xfrm>
              <a:prstGeom prst="rect">
                <a:avLst/>
              </a:prstGeom>
              <a:noFill/>
              <a:ln>
                <a:noFill/>
              </a:ln>
            </p:spPr>
          </p:pic>
        </p:grpSp>
      </p:grpSp>
      <p:sp>
        <p:nvSpPr>
          <p:cNvPr id="192" name="Google Shape;192;p22"/>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3F3F3F"/>
                </a:solidFill>
                <a:latin typeface="Proxima Nova"/>
                <a:ea typeface="Proxima Nova"/>
                <a:cs typeface="Proxima Nova"/>
                <a:sym typeface="Proxima Nova"/>
              </a:rPr>
              <a:t>Working With Your </a:t>
            </a:r>
            <a:r>
              <a:rPr lang="en-US" sz="6100" b="1">
                <a:solidFill>
                  <a:srgbClr val="28C8E5"/>
                </a:solidFill>
                <a:latin typeface="Proxima Nova"/>
                <a:ea typeface="Proxima Nova"/>
                <a:cs typeface="Proxima Nova"/>
                <a:sym typeface="Proxima Nova"/>
              </a:rPr>
              <a:t>Career Director</a:t>
            </a:r>
            <a:endParaRPr sz="6100" b="1"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Proxima Nova"/>
              <a:ea typeface="Proxima Nova"/>
              <a:cs typeface="Proxima Nova"/>
              <a:sym typeface="Proxima Nova"/>
            </a:endParaRPr>
          </a:p>
        </p:txBody>
      </p:sp>
      <p:sp>
        <p:nvSpPr>
          <p:cNvPr id="193" name="Google Shape;193;p22"/>
          <p:cNvSpPr txBox="1"/>
          <p:nvPr/>
        </p:nvSpPr>
        <p:spPr>
          <a:xfrm>
            <a:off x="2303175" y="6458225"/>
            <a:ext cx="19777800" cy="68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4300"/>
              </a:spcAft>
              <a:buNone/>
            </a:pPr>
            <a:r>
              <a:rPr lang="en-US" sz="2900">
                <a:solidFill>
                  <a:schemeClr val="dk2"/>
                </a:solidFill>
                <a:latin typeface="Proxima Nova"/>
                <a:ea typeface="Proxima Nova"/>
                <a:cs typeface="Proxima Nova"/>
                <a:sym typeface="Proxima Nova"/>
              </a:rPr>
              <a:t>YOU HAVE TWO OPTIONS </a:t>
            </a:r>
            <a:endParaRPr/>
          </a:p>
        </p:txBody>
      </p:sp>
      <p:sp>
        <p:nvSpPr>
          <p:cNvPr id="194" name="Google Shape;194;p22"/>
          <p:cNvSpPr txBox="1"/>
          <p:nvPr/>
        </p:nvSpPr>
        <p:spPr>
          <a:xfrm>
            <a:off x="1646800" y="10179350"/>
            <a:ext cx="21341400" cy="103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700" b="1">
                <a:solidFill>
                  <a:schemeClr val="dk2"/>
                </a:solidFill>
                <a:latin typeface="Proxima Nova"/>
                <a:ea typeface="Proxima Nova"/>
                <a:cs typeface="Proxima Nova"/>
                <a:sym typeface="Proxima Nova"/>
              </a:rPr>
              <a:t>We recommend scheduled Recurring Calls - Why?</a:t>
            </a:r>
            <a:endParaRPr sz="3700" b="1">
              <a:solidFill>
                <a:schemeClr val="dk2"/>
              </a:solidFill>
              <a:latin typeface="Proxima Nova"/>
              <a:ea typeface="Proxima Nova"/>
              <a:cs typeface="Proxima Nova"/>
              <a:sym typeface="Proxima Nova"/>
            </a:endParaRPr>
          </a:p>
          <a:p>
            <a:pPr marL="0" lvl="0" indent="0" algn="ctr" rtl="0">
              <a:spcBef>
                <a:spcPts val="4300"/>
              </a:spcBef>
              <a:spcAft>
                <a:spcPts val="0"/>
              </a:spcAft>
              <a:buNone/>
            </a:pPr>
            <a:r>
              <a:rPr lang="en-US" sz="3200">
                <a:solidFill>
                  <a:schemeClr val="dk2"/>
                </a:solidFill>
                <a:latin typeface="Proxima Nova"/>
                <a:ea typeface="Proxima Nova"/>
                <a:cs typeface="Proxima Nova"/>
                <a:sym typeface="Proxima Nova"/>
              </a:rPr>
              <a:t>The data shows that our students who are Employer Ready and participate in recurring</a:t>
            </a:r>
            <a:br>
              <a:rPr lang="en-US" sz="3200">
                <a:solidFill>
                  <a:schemeClr val="dk2"/>
                </a:solidFill>
                <a:latin typeface="Proxima Nova"/>
                <a:ea typeface="Proxima Nova"/>
                <a:cs typeface="Proxima Nova"/>
                <a:sym typeface="Proxima Nova"/>
              </a:rPr>
            </a:br>
            <a:r>
              <a:rPr lang="en-US" sz="3200">
                <a:solidFill>
                  <a:schemeClr val="dk2"/>
                </a:solidFill>
                <a:latin typeface="Proxima Nova"/>
                <a:ea typeface="Proxima Nova"/>
                <a:cs typeface="Proxima Nova"/>
                <a:sym typeface="Proxima Nova"/>
              </a:rPr>
              <a:t>calls are MUCH MORE LIKELY to secure the jobs they want</a:t>
            </a:r>
            <a:endParaRPr sz="3200">
              <a:solidFill>
                <a:schemeClr val="dk2"/>
              </a:solidFill>
              <a:latin typeface="Proxima Nova"/>
              <a:ea typeface="Proxima Nova"/>
              <a:cs typeface="Proxima Nova"/>
              <a:sym typeface="Proxima Nova"/>
            </a:endParaRPr>
          </a:p>
          <a:p>
            <a:pPr marL="0" lvl="0" indent="0" algn="l" rtl="0">
              <a:spcBef>
                <a:spcPts val="43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195" name="Google Shape;195;p22"/>
          <p:cNvSpPr txBox="1"/>
          <p:nvPr/>
        </p:nvSpPr>
        <p:spPr>
          <a:xfrm>
            <a:off x="6325025" y="7903650"/>
            <a:ext cx="5262300" cy="136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4300"/>
              </a:spcAft>
              <a:buNone/>
            </a:pPr>
            <a:r>
              <a:rPr lang="en-US" sz="3000">
                <a:solidFill>
                  <a:schemeClr val="dk2"/>
                </a:solidFill>
                <a:latin typeface="Proxima Nova"/>
                <a:ea typeface="Proxima Nova"/>
                <a:cs typeface="Proxima Nova"/>
                <a:sym typeface="Proxima Nova"/>
              </a:rPr>
              <a:t>1:1 scheduled bi-monthly recurring coaching calls</a:t>
            </a:r>
            <a:endParaRPr sz="3500">
              <a:solidFill>
                <a:schemeClr val="dk2"/>
              </a:solidFill>
              <a:latin typeface="Proxima Nova"/>
              <a:ea typeface="Proxima Nova"/>
              <a:cs typeface="Proxima Nova"/>
              <a:sym typeface="Proxima Nova"/>
            </a:endParaRPr>
          </a:p>
        </p:txBody>
      </p:sp>
      <p:sp>
        <p:nvSpPr>
          <p:cNvPr id="196" name="Google Shape;196;p22"/>
          <p:cNvSpPr txBox="1"/>
          <p:nvPr/>
        </p:nvSpPr>
        <p:spPr>
          <a:xfrm>
            <a:off x="14713050" y="7903650"/>
            <a:ext cx="6030900" cy="136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4300"/>
              </a:spcAft>
              <a:buNone/>
            </a:pPr>
            <a:r>
              <a:rPr lang="en-US" sz="3000">
                <a:solidFill>
                  <a:schemeClr val="dk2"/>
                </a:solidFill>
                <a:latin typeface="Proxima Nova"/>
                <a:ea typeface="Proxima Nova"/>
                <a:cs typeface="Proxima Nova"/>
                <a:sym typeface="Proxima Nova"/>
              </a:rPr>
              <a:t>Reaching out to your Career Director when needed</a:t>
            </a:r>
            <a:endParaRPr sz="3000">
              <a:solidFill>
                <a:schemeClr val="dk2"/>
              </a:solidFill>
              <a:latin typeface="Proxima Nova"/>
              <a:ea typeface="Proxima Nova"/>
              <a:cs typeface="Proxima Nova"/>
              <a:sym typeface="Proxima Nova"/>
            </a:endParaRPr>
          </a:p>
        </p:txBody>
      </p:sp>
      <p:sp>
        <p:nvSpPr>
          <p:cNvPr id="197" name="Google Shape;197;p22"/>
          <p:cNvSpPr/>
          <p:nvPr/>
        </p:nvSpPr>
        <p:spPr>
          <a:xfrm>
            <a:off x="4890200" y="7760446"/>
            <a:ext cx="1238400" cy="12387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98" name="Google Shape;198;p22"/>
          <p:cNvSpPr/>
          <p:nvPr/>
        </p:nvSpPr>
        <p:spPr>
          <a:xfrm>
            <a:off x="13567350" y="7760362"/>
            <a:ext cx="1238400" cy="12387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99" name="Google Shape;199;p22"/>
          <p:cNvSpPr txBox="1">
            <a:spLocks noGrp="1"/>
          </p:cNvSpPr>
          <p:nvPr>
            <p:ph type="body" idx="1"/>
          </p:nvPr>
        </p:nvSpPr>
        <p:spPr>
          <a:xfrm>
            <a:off x="4723547" y="7699527"/>
            <a:ext cx="1510200" cy="12387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5300">
                <a:solidFill>
                  <a:srgbClr val="FFFFFF"/>
                </a:solidFill>
                <a:latin typeface="Proxima Nova Semibold"/>
                <a:ea typeface="Proxima Nova Semibold"/>
                <a:cs typeface="Proxima Nova Semibold"/>
                <a:sym typeface="Proxima Nova Semibold"/>
              </a:rPr>
              <a:t>1</a:t>
            </a:r>
            <a:endParaRPr sz="5100">
              <a:solidFill>
                <a:srgbClr val="FFFFFF"/>
              </a:solidFill>
              <a:latin typeface="Proxima Nova Semibold"/>
              <a:ea typeface="Proxima Nova Semibold"/>
              <a:cs typeface="Proxima Nova Semibold"/>
              <a:sym typeface="Proxima Nova Semibold"/>
            </a:endParaRPr>
          </a:p>
        </p:txBody>
      </p:sp>
      <p:sp>
        <p:nvSpPr>
          <p:cNvPr id="200" name="Google Shape;200;p22"/>
          <p:cNvSpPr txBox="1">
            <a:spLocks noGrp="1"/>
          </p:cNvSpPr>
          <p:nvPr>
            <p:ph type="body" idx="1"/>
          </p:nvPr>
        </p:nvSpPr>
        <p:spPr>
          <a:xfrm>
            <a:off x="13431447" y="7699527"/>
            <a:ext cx="1510200" cy="12387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5300">
                <a:solidFill>
                  <a:srgbClr val="FFFFFF"/>
                </a:solidFill>
                <a:latin typeface="Proxima Nova Semibold"/>
                <a:ea typeface="Proxima Nova Semibold"/>
                <a:cs typeface="Proxima Nova Semibold"/>
                <a:sym typeface="Proxima Nova Semibold"/>
              </a:rPr>
              <a:t>2</a:t>
            </a:r>
            <a:endParaRPr sz="5100">
              <a:solidFill>
                <a:srgbClr val="FFFFFF"/>
              </a:solidFill>
              <a:latin typeface="Proxima Nova Semibold"/>
              <a:ea typeface="Proxima Nova Semibold"/>
              <a:cs typeface="Proxima Nova Semibold"/>
              <a:sym typeface="Proxima Nova Semibold"/>
            </a:endParaRPr>
          </a:p>
        </p:txBody>
      </p:sp>
      <p:cxnSp>
        <p:nvCxnSpPr>
          <p:cNvPr id="201" name="Google Shape;201;p22"/>
          <p:cNvCxnSpPr/>
          <p:nvPr/>
        </p:nvCxnSpPr>
        <p:spPr>
          <a:xfrm>
            <a:off x="12317400" y="7811350"/>
            <a:ext cx="0" cy="1291800"/>
          </a:xfrm>
          <a:prstGeom prst="straightConnector1">
            <a:avLst/>
          </a:prstGeom>
          <a:noFill/>
          <a:ln w="19050" cap="flat" cmpd="sng">
            <a:solidFill>
              <a:srgbClr val="666666"/>
            </a:solidFill>
            <a:prstDash val="dot"/>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body" idx="1"/>
          </p:nvPr>
        </p:nvSpPr>
        <p:spPr>
          <a:xfrm>
            <a:off x="3536625" y="3211675"/>
            <a:ext cx="20031600" cy="9110400"/>
          </a:xfrm>
          <a:prstGeom prst="rect">
            <a:avLst/>
          </a:prstGeom>
        </p:spPr>
        <p:txBody>
          <a:bodyPr spcFirstLastPara="1" wrap="square" lIns="243800" tIns="243800" rIns="243800" bIns="243800" anchor="t" anchorCtr="0">
            <a:noAutofit/>
          </a:bodyPr>
          <a:lstStyle/>
          <a:p>
            <a:pPr marL="0" lvl="0" indent="0" algn="l" rtl="0">
              <a:spcBef>
                <a:spcPts val="0"/>
              </a:spcBef>
              <a:spcAft>
                <a:spcPts val="0"/>
              </a:spcAft>
              <a:buNone/>
            </a:pPr>
            <a:r>
              <a:rPr lang="en-US" sz="4000">
                <a:latin typeface="Proxima Nova Semibold"/>
                <a:ea typeface="Proxima Nova Semibold"/>
                <a:cs typeface="Proxima Nova Semibold"/>
                <a:sym typeface="Proxima Nova Semibold"/>
              </a:rPr>
              <a:t>Visit the Career Services page on BootcampSpot for resources on developing your Employer Ready professional materials </a:t>
            </a:r>
            <a:endParaRPr sz="4000">
              <a:latin typeface="Proxima Nova Semibold"/>
              <a:ea typeface="Proxima Nova Semibold"/>
              <a:cs typeface="Proxima Nova Semibold"/>
              <a:sym typeface="Proxima Nova Semibold"/>
            </a:endParaRPr>
          </a:p>
          <a:p>
            <a:pPr marL="457200" lvl="0" indent="0" algn="l" rtl="0">
              <a:spcBef>
                <a:spcPts val="4300"/>
              </a:spcBef>
              <a:spcAft>
                <a:spcPts val="0"/>
              </a:spcAft>
              <a:buNone/>
            </a:pPr>
            <a:r>
              <a:rPr lang="en-US" sz="2900" i="1">
                <a:latin typeface="Proxima Nova"/>
                <a:ea typeface="Proxima Nova"/>
                <a:cs typeface="Proxima Nova"/>
                <a:sym typeface="Proxima Nova"/>
              </a:rPr>
              <a:t>Submit your professional materials for review. You’ll receive feedback from your Profile Coach within 5 days.</a:t>
            </a:r>
            <a:r>
              <a:rPr lang="en-US" sz="2900">
                <a:latin typeface="Proxima Nova"/>
                <a:ea typeface="Proxima Nova"/>
                <a:cs typeface="Proxima Nova"/>
                <a:sym typeface="Proxima Nova"/>
              </a:rPr>
              <a:t> </a:t>
            </a:r>
            <a:endParaRPr sz="2900">
              <a:latin typeface="Proxima Nova"/>
              <a:ea typeface="Proxima Nova"/>
              <a:cs typeface="Proxima Nova"/>
              <a:sym typeface="Proxima Nova"/>
            </a:endParaRPr>
          </a:p>
          <a:p>
            <a:pPr marL="0" lvl="0" indent="0" algn="l" rtl="0">
              <a:spcBef>
                <a:spcPts val="4300"/>
              </a:spcBef>
              <a:spcAft>
                <a:spcPts val="0"/>
              </a:spcAft>
              <a:buNone/>
            </a:pPr>
            <a:r>
              <a:rPr lang="en-US" sz="4000">
                <a:latin typeface="Proxima Nova Semibold"/>
                <a:ea typeface="Proxima Nova Semibold"/>
                <a:cs typeface="Proxima Nova Semibold"/>
                <a:sym typeface="Proxima Nova Semibold"/>
              </a:rPr>
              <a:t>Be on the lookout for an email from your Career Director inviting you to schedule your first coaching call in the next few weeks</a:t>
            </a:r>
            <a:r>
              <a:rPr lang="en-US" sz="4000">
                <a:latin typeface="Proxima Nova"/>
                <a:ea typeface="Proxima Nova"/>
                <a:cs typeface="Proxima Nova"/>
                <a:sym typeface="Proxima Nova"/>
              </a:rPr>
              <a:t> </a:t>
            </a:r>
            <a:endParaRPr sz="4000">
              <a:latin typeface="Proxima Nova"/>
              <a:ea typeface="Proxima Nova"/>
              <a:cs typeface="Proxima Nova"/>
              <a:sym typeface="Proxima Nova"/>
            </a:endParaRPr>
          </a:p>
          <a:p>
            <a:pPr marL="457200" lvl="0" indent="0" algn="l" rtl="0">
              <a:spcBef>
                <a:spcPts val="4300"/>
              </a:spcBef>
              <a:spcAft>
                <a:spcPts val="0"/>
              </a:spcAft>
              <a:buNone/>
            </a:pPr>
            <a:r>
              <a:rPr lang="en-US" sz="2900" i="1">
                <a:latin typeface="Proxima Nova"/>
                <a:ea typeface="Proxima Nova"/>
                <a:cs typeface="Proxima Nova"/>
                <a:sym typeface="Proxima Nova"/>
              </a:rPr>
              <a:t>Ready to meet with your Career Director now? They’ve sent you multiple emails throughout the course - respond to an email to get connected!</a:t>
            </a:r>
            <a:r>
              <a:rPr lang="en-US" sz="2900">
                <a:latin typeface="Proxima Nova"/>
                <a:ea typeface="Proxima Nova"/>
                <a:cs typeface="Proxima Nova"/>
                <a:sym typeface="Proxima Nova"/>
              </a:rPr>
              <a:t> </a:t>
            </a:r>
            <a:endParaRPr sz="2900">
              <a:latin typeface="Proxima Nova"/>
              <a:ea typeface="Proxima Nova"/>
              <a:cs typeface="Proxima Nova"/>
              <a:sym typeface="Proxima Nova"/>
            </a:endParaRPr>
          </a:p>
          <a:p>
            <a:pPr marL="0" lvl="0" indent="0" algn="l" rtl="0">
              <a:spcBef>
                <a:spcPts val="4300"/>
              </a:spcBef>
              <a:spcAft>
                <a:spcPts val="4300"/>
              </a:spcAft>
              <a:buNone/>
            </a:pPr>
            <a:r>
              <a:rPr lang="en-US" sz="4000">
                <a:latin typeface="Proxima Nova Semibold"/>
                <a:ea typeface="Proxima Nova Semibold"/>
                <a:cs typeface="Proxima Nova Semibold"/>
                <a:sym typeface="Proxima Nova Semibold"/>
              </a:rPr>
              <a:t>Register for Career Service events and workshops</a:t>
            </a:r>
            <a:endParaRPr sz="4000">
              <a:latin typeface="Proxima Nova Semibold"/>
              <a:ea typeface="Proxima Nova Semibold"/>
              <a:cs typeface="Proxima Nova Semibold"/>
              <a:sym typeface="Proxima Nova Semibold"/>
            </a:endParaRPr>
          </a:p>
        </p:txBody>
      </p:sp>
      <p:grpSp>
        <p:nvGrpSpPr>
          <p:cNvPr id="207" name="Google Shape;207;p23"/>
          <p:cNvGrpSpPr/>
          <p:nvPr/>
        </p:nvGrpSpPr>
        <p:grpSpPr>
          <a:xfrm>
            <a:off x="417326" y="0"/>
            <a:ext cx="23532842" cy="13498553"/>
            <a:chOff x="417326" y="0"/>
            <a:chExt cx="23532842" cy="13498553"/>
          </a:xfrm>
        </p:grpSpPr>
        <p:grpSp>
          <p:nvGrpSpPr>
            <p:cNvPr id="208" name="Google Shape;208;p23"/>
            <p:cNvGrpSpPr/>
            <p:nvPr/>
          </p:nvGrpSpPr>
          <p:grpSpPr>
            <a:xfrm>
              <a:off x="417326" y="221453"/>
              <a:ext cx="23532842" cy="13277100"/>
              <a:chOff x="-14060" y="1677"/>
              <a:chExt cx="23539904" cy="13277100"/>
            </a:xfrm>
          </p:grpSpPr>
          <p:sp>
            <p:nvSpPr>
              <p:cNvPr id="209" name="Google Shape;209;p23"/>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210" name="Google Shape;210;p23"/>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211" name="Google Shape;211;p23"/>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212" name="Google Shape;212;p23"/>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213" name="Google Shape;213;p23"/>
              <p:cNvCxnSpPr/>
              <p:nvPr/>
            </p:nvCxnSpPr>
            <p:spPr>
              <a:xfrm>
                <a:off x="-12284" y="13065561"/>
                <a:ext cx="16863300" cy="0"/>
              </a:xfrm>
              <a:prstGeom prst="straightConnector1">
                <a:avLst/>
              </a:prstGeom>
              <a:noFill/>
              <a:ln w="25400" cap="flat" cmpd="sng">
                <a:solidFill>
                  <a:srgbClr val="2E91A3"/>
                </a:solidFill>
                <a:prstDash val="solid"/>
                <a:miter lim="400000"/>
                <a:headEnd type="none" w="sm" len="sm"/>
                <a:tailEnd type="none" w="sm" len="sm"/>
              </a:ln>
            </p:spPr>
          </p:cxnSp>
          <p:cxnSp>
            <p:nvCxnSpPr>
              <p:cNvPr id="214" name="Google Shape;214;p23"/>
              <p:cNvCxnSpPr/>
              <p:nvPr/>
            </p:nvCxnSpPr>
            <p:spPr>
              <a:xfrm>
                <a:off x="10765644" y="222227"/>
                <a:ext cx="12760200" cy="0"/>
              </a:xfrm>
              <a:prstGeom prst="straightConnector1">
                <a:avLst/>
              </a:prstGeom>
              <a:noFill/>
              <a:ln w="25400" cap="flat" cmpd="sng">
                <a:solidFill>
                  <a:srgbClr val="2E91A3"/>
                </a:solidFill>
                <a:prstDash val="solid"/>
                <a:miter lim="400000"/>
                <a:headEnd type="none" w="sm" len="sm"/>
                <a:tailEnd type="none" w="sm" len="sm"/>
              </a:ln>
            </p:spPr>
          </p:cxnSp>
          <p:cxnSp>
            <p:nvCxnSpPr>
              <p:cNvPr id="215" name="Google Shape;215;p23"/>
              <p:cNvCxnSpPr/>
              <p:nvPr/>
            </p:nvCxnSpPr>
            <p:spPr>
              <a:xfrm rot="10800000" flipH="1">
                <a:off x="-14060" y="222246"/>
                <a:ext cx="405000" cy="300"/>
              </a:xfrm>
              <a:prstGeom prst="straightConnector1">
                <a:avLst/>
              </a:prstGeom>
              <a:noFill/>
              <a:ln w="25400" cap="flat" cmpd="sng">
                <a:solidFill>
                  <a:srgbClr val="2E91A3"/>
                </a:solidFill>
                <a:prstDash val="solid"/>
                <a:miter lim="400000"/>
                <a:headEnd type="none" w="sm" len="sm"/>
                <a:tailEnd type="none" w="sm" len="sm"/>
              </a:ln>
            </p:spPr>
          </p:cxnSp>
          <p:cxnSp>
            <p:nvCxnSpPr>
              <p:cNvPr id="216" name="Google Shape;216;p23"/>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217" name="Google Shape;217;p23"/>
            <p:cNvGrpSpPr/>
            <p:nvPr/>
          </p:nvGrpSpPr>
          <p:grpSpPr>
            <a:xfrm>
              <a:off x="21394381" y="0"/>
              <a:ext cx="1897531" cy="1898100"/>
              <a:chOff x="0" y="0"/>
              <a:chExt cx="1898100" cy="1898100"/>
            </a:xfrm>
          </p:grpSpPr>
          <p:sp>
            <p:nvSpPr>
              <p:cNvPr id="218" name="Google Shape;218;p23"/>
              <p:cNvSpPr/>
              <p:nvPr/>
            </p:nvSpPr>
            <p:spPr>
              <a:xfrm>
                <a:off x="0" y="0"/>
                <a:ext cx="1898100" cy="1898100"/>
              </a:xfrm>
              <a:prstGeom prst="rect">
                <a:avLst/>
              </a:prstGeom>
              <a:solidFill>
                <a:srgbClr val="F3F6F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219" name="Google Shape;219;p23" descr="Image"/>
              <p:cNvPicPr preferRelativeResize="0"/>
              <p:nvPr/>
            </p:nvPicPr>
            <p:blipFill rotWithShape="1">
              <a:blip r:embed="rId3">
                <a:alphaModFix/>
              </a:blip>
              <a:srcRect/>
              <a:stretch/>
            </p:blipFill>
            <p:spPr>
              <a:xfrm>
                <a:off x="441554" y="437336"/>
                <a:ext cx="1015085" cy="1023522"/>
              </a:xfrm>
              <a:prstGeom prst="rect">
                <a:avLst/>
              </a:prstGeom>
              <a:noFill/>
              <a:ln>
                <a:noFill/>
              </a:ln>
            </p:spPr>
          </p:pic>
        </p:grpSp>
      </p:grpSp>
      <p:sp>
        <p:nvSpPr>
          <p:cNvPr id="220" name="Google Shape;220;p23"/>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3F3F3F"/>
                </a:solidFill>
                <a:latin typeface="Proxima Nova"/>
                <a:ea typeface="Proxima Nova"/>
                <a:cs typeface="Proxima Nova"/>
                <a:sym typeface="Proxima Nova"/>
              </a:rPr>
              <a:t>Career Services </a:t>
            </a:r>
            <a:r>
              <a:rPr lang="en-US" sz="6100" b="1">
                <a:solidFill>
                  <a:srgbClr val="28C8E5"/>
                </a:solidFill>
                <a:latin typeface="Proxima Nova"/>
                <a:ea typeface="Proxima Nova"/>
                <a:cs typeface="Proxima Nova"/>
                <a:sym typeface="Proxima Nova"/>
              </a:rPr>
              <a:t>Next Steps</a:t>
            </a:r>
            <a:endParaRPr sz="6100" b="1"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Proxima Nova"/>
              <a:ea typeface="Proxima Nova"/>
              <a:cs typeface="Proxima Nova"/>
              <a:sym typeface="Proxima Nova"/>
            </a:endParaRPr>
          </a:p>
        </p:txBody>
      </p:sp>
      <p:sp>
        <p:nvSpPr>
          <p:cNvPr id="221" name="Google Shape;221;p23"/>
          <p:cNvSpPr/>
          <p:nvPr/>
        </p:nvSpPr>
        <p:spPr>
          <a:xfrm>
            <a:off x="1496155" y="3375508"/>
            <a:ext cx="1498200" cy="14985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222" name="Google Shape;222;p23"/>
          <p:cNvSpPr txBox="1">
            <a:spLocks noGrp="1"/>
          </p:cNvSpPr>
          <p:nvPr>
            <p:ph type="body" idx="1"/>
          </p:nvPr>
        </p:nvSpPr>
        <p:spPr>
          <a:xfrm>
            <a:off x="1294551" y="3331883"/>
            <a:ext cx="1827000" cy="14985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6900">
                <a:solidFill>
                  <a:srgbClr val="FFFFFF"/>
                </a:solidFill>
                <a:latin typeface="Proxima Nova Semibold"/>
                <a:ea typeface="Proxima Nova Semibold"/>
                <a:cs typeface="Proxima Nova Semibold"/>
                <a:sym typeface="Proxima Nova Semibold"/>
              </a:rPr>
              <a:t>1</a:t>
            </a:r>
            <a:endParaRPr sz="6700">
              <a:solidFill>
                <a:srgbClr val="FFFFFF"/>
              </a:solidFill>
              <a:latin typeface="Proxima Nova Semibold"/>
              <a:ea typeface="Proxima Nova Semibold"/>
              <a:cs typeface="Proxima Nova Semibold"/>
              <a:sym typeface="Proxima Nova Semibold"/>
            </a:endParaRPr>
          </a:p>
        </p:txBody>
      </p:sp>
      <p:sp>
        <p:nvSpPr>
          <p:cNvPr id="223" name="Google Shape;223;p23"/>
          <p:cNvSpPr/>
          <p:nvPr/>
        </p:nvSpPr>
        <p:spPr>
          <a:xfrm>
            <a:off x="1496155" y="6358571"/>
            <a:ext cx="1498200" cy="14985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224" name="Google Shape;224;p23"/>
          <p:cNvSpPr txBox="1">
            <a:spLocks noGrp="1"/>
          </p:cNvSpPr>
          <p:nvPr>
            <p:ph type="body" idx="1"/>
          </p:nvPr>
        </p:nvSpPr>
        <p:spPr>
          <a:xfrm>
            <a:off x="1325304" y="6314946"/>
            <a:ext cx="1827000" cy="14985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6900">
                <a:solidFill>
                  <a:srgbClr val="FFFFFF"/>
                </a:solidFill>
                <a:latin typeface="Proxima Nova Semibold"/>
                <a:ea typeface="Proxima Nova Semibold"/>
                <a:cs typeface="Proxima Nova Semibold"/>
                <a:sym typeface="Proxima Nova Semibold"/>
              </a:rPr>
              <a:t>2</a:t>
            </a:r>
            <a:endParaRPr sz="6700">
              <a:solidFill>
                <a:srgbClr val="FFFFFF"/>
              </a:solidFill>
              <a:latin typeface="Proxima Nova Semibold"/>
              <a:ea typeface="Proxima Nova Semibold"/>
              <a:cs typeface="Proxima Nova Semibold"/>
              <a:sym typeface="Proxima Nova Semibold"/>
            </a:endParaRPr>
          </a:p>
        </p:txBody>
      </p:sp>
      <p:sp>
        <p:nvSpPr>
          <p:cNvPr id="225" name="Google Shape;225;p23"/>
          <p:cNvSpPr/>
          <p:nvPr/>
        </p:nvSpPr>
        <p:spPr>
          <a:xfrm>
            <a:off x="1496155" y="9526170"/>
            <a:ext cx="1498200" cy="14985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226" name="Google Shape;226;p23"/>
          <p:cNvSpPr txBox="1">
            <a:spLocks noGrp="1"/>
          </p:cNvSpPr>
          <p:nvPr>
            <p:ph type="body" idx="1"/>
          </p:nvPr>
        </p:nvSpPr>
        <p:spPr>
          <a:xfrm>
            <a:off x="1339997" y="9482545"/>
            <a:ext cx="1827000" cy="14985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6900">
                <a:solidFill>
                  <a:srgbClr val="FFFFFF"/>
                </a:solidFill>
                <a:latin typeface="Proxima Nova Semibold"/>
                <a:ea typeface="Proxima Nova Semibold"/>
                <a:cs typeface="Proxima Nova Semibold"/>
                <a:sym typeface="Proxima Nova Semibold"/>
              </a:rPr>
              <a:t>3</a:t>
            </a:r>
            <a:endParaRPr sz="6700">
              <a:solidFill>
                <a:srgbClr val="FFFFFF"/>
              </a:solidFill>
              <a:latin typeface="Proxima Nova Semibold"/>
              <a:ea typeface="Proxima Nova Semibold"/>
              <a:cs typeface="Proxima Nova Semibold"/>
              <a:sym typeface="Proxima Nova Semibo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1113</Words>
  <Application>Microsoft Office PowerPoint</Application>
  <PresentationFormat>Custom</PresentationFormat>
  <Paragraphs>68</Paragraphs>
  <Slides>9</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Proxima Nova Semibold</vt:lpstr>
      <vt:lpstr>Arial</vt:lpstr>
      <vt:lpstr>Proxima Nova</vt:lpstr>
      <vt:lpstr>Helvetica Neue</vt:lpstr>
      <vt:lpstr>Helvetica Neue Light</vt:lpstr>
      <vt:lpstr>Simple Light</vt:lpstr>
      <vt:lpstr>17.2 - Mongoose</vt:lpstr>
      <vt:lpstr>Announcements</vt:lpstr>
      <vt:lpstr>PowerPoint Presentation</vt:lpstr>
      <vt:lpstr>Raise your hand if you want a new job or a promotion?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Spencer Shadley</cp:lastModifiedBy>
  <cp:revision>5</cp:revision>
  <dcterms:modified xsi:type="dcterms:W3CDTF">2020-03-19T22:52:45Z</dcterms:modified>
</cp:coreProperties>
</file>