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 id="2147483706"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Inconsolata" panose="020B0604020202020204" charset="0"/>
      <p:regular r:id="rId16"/>
      <p:bold r:id="rId17"/>
    </p:embeddedFont>
    <p:embeddedFont>
      <p:font typeface="Roboto" panose="020B0604020202020204" charset="0"/>
      <p:regular r:id="rId18"/>
      <p:bold r:id="rId19"/>
      <p:italic r:id="rId20"/>
      <p:boldItalic r:id="rId21"/>
    </p:embeddedFont>
    <p:embeddedFont>
      <p:font typeface="Roboto Light" panose="020B0604020202020204" charset="0"/>
      <p:regular r:id="rId22"/>
      <p:bold r:id="rId23"/>
      <p:italic r:id="rId24"/>
      <p:boldItalic r:id="rId25"/>
    </p:embeddedFont>
    <p:embeddedFont>
      <p:font typeface="Roboto Medium" panose="020B0604020202020204" charset="0"/>
      <p:regular r:id="rId26"/>
      <p:bold r:id="rId27"/>
      <p:italic r:id="rId28"/>
      <p:boldItalic r:id="rId29"/>
    </p:embeddedFont>
    <p:embeddedFont>
      <p:font typeface="Roboto Thin"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09" autoAdjust="0"/>
  </p:normalViewPr>
  <p:slideViewPr>
    <p:cSldViewPr snapToGrid="0">
      <p:cViewPr varScale="1">
        <p:scale>
          <a:sx n="182" d="100"/>
          <a:sy n="182" d="100"/>
        </p:scale>
        <p:origin x="1180" y="100"/>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406a798aef_2_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  - What were some of the pain points of working with context and hooks?</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Managing many different contexts and hooks can gets complex very quickly.</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What is the difference between mutability and immutability, and what are the advantages of each?</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a:t>
            </a:r>
            <a:r>
              <a:rPr lang="en-US" sz="1100" b="1" i="0" u="none" strike="noStrike" cap="none" dirty="0">
                <a:solidFill>
                  <a:srgbClr val="000000"/>
                </a:solidFill>
                <a:effectLst/>
                <a:latin typeface="Arial"/>
                <a:ea typeface="Arial"/>
                <a:cs typeface="Arial"/>
                <a:sym typeface="Arial"/>
              </a:rPr>
              <a:t>**Mutable**</a:t>
            </a:r>
            <a:r>
              <a:rPr lang="en-US" sz="1100" b="0" i="0" u="none" strike="noStrike" cap="none" dirty="0">
                <a:solidFill>
                  <a:srgbClr val="000000"/>
                </a:solidFill>
                <a:effectLst/>
                <a:latin typeface="Arial"/>
                <a:ea typeface="Arial"/>
                <a:cs typeface="Arial"/>
                <a:sym typeface="Arial"/>
              </a:rPr>
              <a:t> objects can have their properties changed or </a:t>
            </a:r>
            <a:r>
              <a:rPr lang="en-US" sz="1100" b="0" i="1" u="none" strike="noStrike" cap="none" dirty="0">
                <a:solidFill>
                  <a:srgbClr val="000000"/>
                </a:solidFill>
                <a:effectLst/>
                <a:latin typeface="Arial"/>
                <a:ea typeface="Arial"/>
                <a:cs typeface="Arial"/>
                <a:sym typeface="Arial"/>
              </a:rPr>
              <a:t>_mutated_</a:t>
            </a:r>
            <a:r>
              <a:rPr lang="en-US" sz="1100" b="0" i="0" u="none" strike="noStrike" cap="none" dirty="0">
                <a:solidFill>
                  <a:srgbClr val="000000"/>
                </a:solidFill>
                <a:effectLst/>
                <a:latin typeface="Arial"/>
                <a:ea typeface="Arial"/>
                <a:cs typeface="Arial"/>
                <a:sym typeface="Arial"/>
              </a:rPr>
              <a:t>, whereas </a:t>
            </a:r>
            <a:r>
              <a:rPr lang="en-US" sz="1100" b="1" i="0" u="none" strike="noStrike" cap="none" dirty="0">
                <a:solidFill>
                  <a:srgbClr val="000000"/>
                </a:solidFill>
                <a:effectLst/>
                <a:latin typeface="Arial"/>
                <a:ea typeface="Arial"/>
                <a:cs typeface="Arial"/>
                <a:sym typeface="Arial"/>
              </a:rPr>
              <a:t>**Immutable objects**</a:t>
            </a:r>
            <a:r>
              <a:rPr lang="en-US" sz="1100" b="0" i="0" u="none" strike="noStrike" cap="none" dirty="0">
                <a:solidFill>
                  <a:srgbClr val="000000"/>
                </a:solidFill>
                <a:effectLst/>
                <a:latin typeface="Arial"/>
                <a:ea typeface="Arial"/>
                <a:cs typeface="Arial"/>
                <a:sym typeface="Arial"/>
              </a:rPr>
              <a:t> can not. Typically immutable objects help prevent your application from getting over-complicated. They often make it easy to identify </a:t>
            </a:r>
            <a:r>
              <a:rPr lang="en-US" sz="1100" b="0" i="1" u="none" strike="noStrike" cap="none" dirty="0">
                <a:solidFill>
                  <a:srgbClr val="000000"/>
                </a:solidFill>
                <a:effectLst/>
                <a:latin typeface="Arial"/>
                <a:ea typeface="Arial"/>
                <a:cs typeface="Arial"/>
                <a:sym typeface="Arial"/>
              </a:rPr>
              <a:t>_why_</a:t>
            </a:r>
            <a:r>
              <a:rPr lang="en-US" sz="1100" b="0" i="0" u="none" strike="noStrike" cap="none" dirty="0">
                <a:solidFill>
                  <a:srgbClr val="000000"/>
                </a:solidFill>
                <a:effectLst/>
                <a:latin typeface="Arial"/>
                <a:ea typeface="Arial"/>
                <a:cs typeface="Arial"/>
                <a:sym typeface="Arial"/>
              </a:rPr>
              <a:t> the state changed, since every time an object needs to change, a new object has to be explicitly created. This also tends to make testing your components significantly easier.</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How might we manage state when if there are several different objects to keep track of, and several components that have the ability to update them?</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We can create a single global state that contains all of the states needed throughout our application.</a:t>
            </a:r>
          </a:p>
          <a:p>
            <a:pPr marL="0" lvl="0" indent="0" algn="l" rtl="0">
              <a:spcBef>
                <a:spcPts val="0"/>
              </a:spcBef>
              <a:spcAft>
                <a:spcPts val="0"/>
              </a:spcAft>
              <a:buNone/>
            </a:pPr>
            <a:endParaRPr dirty="0"/>
          </a:p>
        </p:txBody>
      </p:sp>
      <p:sp>
        <p:nvSpPr>
          <p:cNvPr id="996" name="Google Shape;996;g406a798aef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5fdb9bacd9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5fdb9bacd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  - The second principle of Redux is that the state tree is read only. This means that in order to change the state tree, you need to dispatch an action. The action describes the change that the state will undergo in a declarative manner.</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5fdb9bacd9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5fdb9bacd9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 </a:t>
            </a:r>
            <a:r>
              <a:rPr lang="en-US" sz="1100" b="1" i="0" u="none" strike="noStrike" cap="none" dirty="0">
                <a:solidFill>
                  <a:srgbClr val="000000"/>
                </a:solidFill>
                <a:effectLst/>
                <a:latin typeface="Arial"/>
                <a:ea typeface="Arial"/>
                <a:cs typeface="Arial"/>
                <a:sym typeface="Arial"/>
              </a:rPr>
              <a:t>**Actions, reducers, and store**</a:t>
            </a:r>
            <a:r>
              <a:rPr lang="en-US" sz="1100" b="0" i="0" u="none" strike="noStrike" cap="none" dirty="0">
                <a:solidFill>
                  <a:srgbClr val="000000"/>
                </a:solidFill>
                <a:effectLst/>
                <a:latin typeface="Arial"/>
                <a:ea typeface="Arial"/>
                <a:cs typeface="Arial"/>
                <a:sym typeface="Arial"/>
              </a:rPr>
              <a:t>:</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a:t>
            </a:r>
            <a:r>
              <a:rPr lang="en-US" sz="1100" b="1" i="0" u="none" strike="noStrike" cap="none" dirty="0">
                <a:solidFill>
                  <a:srgbClr val="000000"/>
                </a:solidFill>
                <a:effectLst/>
                <a:latin typeface="Arial"/>
                <a:ea typeface="Arial"/>
                <a:cs typeface="Arial"/>
                <a:sym typeface="Arial"/>
              </a:rPr>
              <a:t>**Actions**</a:t>
            </a:r>
            <a:r>
              <a:rPr lang="en-US" sz="1100" b="0" i="0" u="none" strike="noStrike" cap="none" dirty="0">
                <a:solidFill>
                  <a:srgbClr val="000000"/>
                </a:solidFill>
                <a:effectLst/>
                <a:latin typeface="Arial"/>
                <a:ea typeface="Arial"/>
                <a:cs typeface="Arial"/>
                <a:sym typeface="Arial"/>
              </a:rPr>
              <a:t> are declarative objects that define what the store should do to the state.</a:t>
            </a:r>
          </a:p>
          <a:p>
            <a:r>
              <a:rPr lang="en-US" sz="1100" b="0" i="0" u="none" strike="noStrike" cap="none" dirty="0">
                <a:solidFill>
                  <a:srgbClr val="000000"/>
                </a:solidFill>
                <a:effectLst/>
                <a:latin typeface="Arial"/>
                <a:ea typeface="Arial"/>
                <a:cs typeface="Arial"/>
                <a:sym typeface="Arial"/>
              </a:rPr>
              <a:t>  - </a:t>
            </a:r>
            <a:r>
              <a:rPr lang="en-US" sz="1100" b="1" i="0" u="none" strike="noStrike" cap="none" dirty="0">
                <a:solidFill>
                  <a:srgbClr val="000000"/>
                </a:solidFill>
                <a:effectLst/>
                <a:latin typeface="Arial"/>
                <a:ea typeface="Arial"/>
                <a:cs typeface="Arial"/>
                <a:sym typeface="Arial"/>
              </a:rPr>
              <a:t>**The Reducer**</a:t>
            </a:r>
            <a:r>
              <a:rPr lang="en-US" sz="1100" b="0" i="0" u="none" strike="noStrike" cap="none" dirty="0">
                <a:solidFill>
                  <a:srgbClr val="000000"/>
                </a:solidFill>
                <a:effectLst/>
                <a:latin typeface="Arial"/>
                <a:ea typeface="Arial"/>
                <a:cs typeface="Arial"/>
                <a:sym typeface="Arial"/>
              </a:rPr>
              <a:t> takes the previous state and action, then returns a new state. It is important that the reducer is a pure function.</a:t>
            </a:r>
          </a:p>
          <a:p>
            <a:r>
              <a:rPr lang="en-US" sz="1100" b="0" i="0" u="none" strike="noStrike" cap="none" dirty="0">
                <a:solidFill>
                  <a:srgbClr val="000000"/>
                </a:solidFill>
                <a:effectLst/>
                <a:latin typeface="Arial"/>
                <a:ea typeface="Arial"/>
                <a:cs typeface="Arial"/>
                <a:sym typeface="Arial"/>
              </a:rPr>
              <a:t>  - </a:t>
            </a:r>
            <a:r>
              <a:rPr lang="en-US" sz="1100" b="1" i="0" u="none" strike="noStrike" cap="none" dirty="0">
                <a:solidFill>
                  <a:srgbClr val="000000"/>
                </a:solidFill>
                <a:effectLst/>
                <a:latin typeface="Arial"/>
                <a:ea typeface="Arial"/>
                <a:cs typeface="Arial"/>
                <a:sym typeface="Arial"/>
              </a:rPr>
              <a:t>**The Store**</a:t>
            </a:r>
            <a:r>
              <a:rPr lang="en-US" sz="1100" b="0" i="0" u="none" strike="noStrike" cap="none" dirty="0">
                <a:solidFill>
                  <a:srgbClr val="000000"/>
                </a:solidFill>
                <a:effectLst/>
                <a:latin typeface="Arial"/>
                <a:ea typeface="Arial"/>
                <a:cs typeface="Arial"/>
                <a:sym typeface="Arial"/>
              </a:rPr>
              <a:t> servers as the global state. It gives different pieces of our application access to data held in the state and the reducer function.</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406a798aef_2_1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3" name="Google Shape;1083;g406a798aef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5e79f66b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5e79f66b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Pure functions are straightforward with singular purposes.</a:t>
            </a:r>
          </a:p>
          <a:p>
            <a:r>
              <a:rPr lang="en-US" sz="1100" b="0" i="0" u="none" strike="noStrike" cap="none" dirty="0">
                <a:solidFill>
                  <a:srgbClr val="000000"/>
                </a:solidFill>
                <a:effectLst/>
                <a:latin typeface="Arial"/>
                <a:ea typeface="Arial"/>
                <a:cs typeface="Arial"/>
                <a:sym typeface="Arial"/>
              </a:rPr>
              <a:t>  They do not have any side effects within them. Whenever data needs to be modified, it is not mutated. Impure functions tend to have multiple purposes. The might contain database or network calls.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56b536973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56b536973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here modifies its argument instead of creating a new argument.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56b536973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56b536973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has a singular purpose, making it more developer-friendly.</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568a2b1e1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568a2b1e1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568a2b1e1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568a2b1e1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is a state management library that helps organize the state of complex applications. While Redux requires a lot of boilerplate code, its utility skyrockets as applications get more complex.</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5e507a51a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5e507a51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fdb9bacd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fdb9bacd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  - </a:t>
            </a:r>
            <a:br>
              <a:rPr lang="en-US" sz="1100" b="0" i="0" u="none" strike="noStrike" cap="none" dirty="0">
                <a:solidFill>
                  <a:srgbClr val="000000"/>
                </a:solidFill>
                <a:effectLst/>
                <a:latin typeface="Arial"/>
                <a:ea typeface="Arial"/>
                <a:cs typeface="Arial"/>
                <a:sym typeface="Arial"/>
              </a:rPr>
            </a:b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5fdb9bacd9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5fdb9bacd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first premise of Redux is that every stateful aspect of your application can be represented by a single JavaScript object known as the state tree.</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CUSTOM_2_3_1_1_1_1_1_2_1_2_1_1_1_1_2_2_1_2">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274320" y="274881"/>
            <a:ext cx="8595360" cy="4593742"/>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273900" y="3807100"/>
            <a:ext cx="8596200" cy="1062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p:nvPr/>
        </p:nvSpPr>
        <p:spPr>
          <a:xfrm>
            <a:off x="206300" y="4868750"/>
            <a:ext cx="8663400" cy="185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
        <p:nvSpPr>
          <p:cNvPr id="56" name="Google Shape;56;p14"/>
          <p:cNvSpPr txBox="1"/>
          <p:nvPr/>
        </p:nvSpPr>
        <p:spPr>
          <a:xfrm>
            <a:off x="274800" y="3982500"/>
            <a:ext cx="8595300" cy="371100"/>
          </a:xfrm>
          <a:prstGeom prst="rect">
            <a:avLst/>
          </a:prstGeom>
          <a:noFill/>
          <a:ln>
            <a:noFill/>
          </a:ln>
        </p:spPr>
        <p:txBody>
          <a:bodyPr spcFirstLastPara="1" wrap="square" lIns="91425" tIns="91425" rIns="1188700" bIns="91425" anchor="t" anchorCtr="0">
            <a:noAutofit/>
          </a:bodyPr>
          <a:lstStyle/>
          <a:p>
            <a:pPr marL="0" lvl="0" indent="0" algn="r" rtl="0">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Web Development Boot Camp</a:t>
            </a:r>
            <a:endParaRPr sz="18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525600" y="4319775"/>
            <a:ext cx="8344500" cy="319200"/>
          </a:xfrm>
          <a:prstGeom prst="rect">
            <a:avLst/>
          </a:prstGeom>
          <a:noFill/>
          <a:ln>
            <a:noFill/>
          </a:ln>
        </p:spPr>
        <p:txBody>
          <a:bodyPr spcFirstLastPara="1" wrap="square" lIns="0" tIns="9125" rIns="1188700" bIns="0" anchor="ctr" anchorCtr="0">
            <a:noAutofit/>
          </a:bodyPr>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274350" y="1828800"/>
            <a:ext cx="8595300" cy="1248000"/>
          </a:xfrm>
          <a:prstGeom prst="rect">
            <a:avLst/>
          </a:prstGeom>
          <a:noFill/>
          <a:ln>
            <a:noFill/>
          </a:ln>
        </p:spPr>
        <p:txBody>
          <a:bodyPr spcFirstLastPara="1" wrap="square" lIns="2880350" tIns="0" rIns="457200" bIns="457200" anchor="t" anchorCtr="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525600" y="3447025"/>
            <a:ext cx="8344500" cy="360000"/>
          </a:xfrm>
          <a:prstGeom prst="rect">
            <a:avLst/>
          </a:prstGeom>
          <a:noFill/>
          <a:ln>
            <a:noFill/>
          </a:ln>
        </p:spPr>
        <p:txBody>
          <a:bodyPr spcFirstLastPara="1" wrap="square" lIns="3200400" tIns="9125" rIns="274300" bIns="0" anchor="ctr" anchorCtr="0">
            <a:noAutofit/>
          </a:bodyPr>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776110" y="1231212"/>
            <a:ext cx="2286002" cy="17030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Title Slide: UX/UI Design">
  <p:cSld name="CUSTOM_2_3_1_1_1_1_1_2_1_2_1_1_1_1_2_2_1_1_1">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t="2489" b="2498"/>
          <a:stretch/>
        </p:blipFill>
        <p:spPr>
          <a:xfrm>
            <a:off x="274320" y="274881"/>
            <a:ext cx="8595360" cy="4593742"/>
          </a:xfrm>
          <a:prstGeom prst="rect">
            <a:avLst/>
          </a:prstGeom>
          <a:noFill/>
          <a:ln>
            <a:noFill/>
          </a:ln>
          <a:effectLst>
            <a:outerShdw blurRad="57150" dist="19050" dir="5400000" algn="bl" rotWithShape="0">
              <a:srgbClr val="000000">
                <a:alpha val="50000"/>
              </a:srgbClr>
            </a:outerShdw>
          </a:effectLst>
        </p:spPr>
      </p:pic>
      <p:sp>
        <p:nvSpPr>
          <p:cNvPr id="64" name="Google Shape;64;p15"/>
          <p:cNvSpPr/>
          <p:nvPr/>
        </p:nvSpPr>
        <p:spPr>
          <a:xfrm>
            <a:off x="273900" y="3807100"/>
            <a:ext cx="8596200" cy="1062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txBox="1"/>
          <p:nvPr/>
        </p:nvSpPr>
        <p:spPr>
          <a:xfrm>
            <a:off x="274800" y="3982500"/>
            <a:ext cx="8595300" cy="371100"/>
          </a:xfrm>
          <a:prstGeom prst="rect">
            <a:avLst/>
          </a:prstGeom>
          <a:noFill/>
          <a:ln>
            <a:noFill/>
          </a:ln>
        </p:spPr>
        <p:txBody>
          <a:bodyPr spcFirstLastPara="1" wrap="square" lIns="91425" tIns="91425" rIns="1188700" bIns="91425" anchor="t" anchorCtr="0">
            <a:noAutofit/>
          </a:bodyPr>
          <a:lstStyle/>
          <a:p>
            <a:pPr marL="0" lvl="0" indent="0" algn="r" rtl="0">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UX/UI Design</a:t>
            </a:r>
            <a:endParaRPr sz="1800">
              <a:solidFill>
                <a:srgbClr val="FFFFFF"/>
              </a:solidFill>
              <a:latin typeface="Roboto Medium"/>
              <a:ea typeface="Roboto Medium"/>
              <a:cs typeface="Roboto Medium"/>
              <a:sym typeface="Roboto Medium"/>
            </a:endParaRPr>
          </a:p>
        </p:txBody>
      </p:sp>
      <p:pic>
        <p:nvPicPr>
          <p:cNvPr id="66" name="Google Shape;66;p15"/>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dist="19050" dir="5400000" algn="bl" rotWithShape="0">
              <a:srgbClr val="000000">
                <a:alpha val="50000"/>
              </a:srgbClr>
            </a:outerShdw>
          </a:effectLst>
        </p:spPr>
      </p:pic>
      <p:sp>
        <p:nvSpPr>
          <p:cNvPr id="67" name="Google Shape;67;p15"/>
          <p:cNvSpPr txBox="1">
            <a:spLocks noGrp="1"/>
          </p:cNvSpPr>
          <p:nvPr>
            <p:ph type="title"/>
          </p:nvPr>
        </p:nvSpPr>
        <p:spPr>
          <a:xfrm>
            <a:off x="525600" y="4319775"/>
            <a:ext cx="8344500" cy="319200"/>
          </a:xfrm>
          <a:prstGeom prst="rect">
            <a:avLst/>
          </a:prstGeom>
          <a:noFill/>
          <a:ln>
            <a:noFill/>
          </a:ln>
        </p:spPr>
        <p:txBody>
          <a:bodyPr spcFirstLastPara="1" wrap="square" lIns="0" tIns="9125" rIns="1188700" bIns="0" anchor="ctr" anchorCtr="0">
            <a:noAutofit/>
          </a:bodyPr>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 name="Google Shape;68;p15"/>
          <p:cNvSpPr txBox="1">
            <a:spLocks noGrp="1"/>
          </p:cNvSpPr>
          <p:nvPr>
            <p:ph type="title" idx="2"/>
          </p:nvPr>
        </p:nvSpPr>
        <p:spPr>
          <a:xfrm>
            <a:off x="274350" y="1828800"/>
            <a:ext cx="8595300" cy="1248000"/>
          </a:xfrm>
          <a:prstGeom prst="rect">
            <a:avLst/>
          </a:prstGeom>
          <a:noFill/>
          <a:ln>
            <a:noFill/>
          </a:ln>
        </p:spPr>
        <p:txBody>
          <a:bodyPr spcFirstLastPara="1" wrap="square" lIns="2880350" tIns="0" rIns="457200" bIns="457200" anchor="t" anchorCtr="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 name="Google Shape;69;p15"/>
          <p:cNvSpPr txBox="1">
            <a:spLocks noGrp="1"/>
          </p:cNvSpPr>
          <p:nvPr>
            <p:ph type="title" idx="3"/>
          </p:nvPr>
        </p:nvSpPr>
        <p:spPr>
          <a:xfrm>
            <a:off x="525600" y="3447025"/>
            <a:ext cx="8344500" cy="360000"/>
          </a:xfrm>
          <a:prstGeom prst="rect">
            <a:avLst/>
          </a:prstGeom>
          <a:noFill/>
          <a:ln>
            <a:noFill/>
          </a:ln>
        </p:spPr>
        <p:txBody>
          <a:bodyPr spcFirstLastPara="1" wrap="square" lIns="3200400" tIns="9125" rIns="274300" bIns="0" anchor="ctr" anchorCtr="0">
            <a:noAutofit/>
          </a:bodyPr>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70" name="Google Shape;70;p15"/>
          <p:cNvPicPr preferRelativeResize="0"/>
          <p:nvPr/>
        </p:nvPicPr>
        <p:blipFill>
          <a:blip r:embed="rId4">
            <a:alphaModFix/>
          </a:blip>
          <a:stretch>
            <a:fillRect/>
          </a:stretch>
        </p:blipFill>
        <p:spPr>
          <a:xfrm>
            <a:off x="584735" y="1058550"/>
            <a:ext cx="2560322" cy="1920238"/>
          </a:xfrm>
          <a:prstGeom prst="rect">
            <a:avLst/>
          </a:prstGeom>
          <a:noFill/>
          <a:ln>
            <a:noFill/>
          </a:ln>
        </p:spPr>
      </p:pic>
      <p:sp>
        <p:nvSpPr>
          <p:cNvPr id="71" name="Google Shape;71;p15"/>
          <p:cNvSpPr txBox="1"/>
          <p:nvPr/>
        </p:nvSpPr>
        <p:spPr>
          <a:xfrm>
            <a:off x="206300" y="4868750"/>
            <a:ext cx="8663400" cy="185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Title Slide: Cybersecurity ">
  <p:cSld name="CUSTOM_2_3_1_1_1_1_1_2_1_2_1_1_1_1_2_2_1_1_1_1">
    <p:spTree>
      <p:nvGrpSpPr>
        <p:cNvPr id="1" name="Shape 72"/>
        <p:cNvGrpSpPr/>
        <p:nvPr/>
      </p:nvGrpSpPr>
      <p:grpSpPr>
        <a:xfrm>
          <a:off x="0" y="0"/>
          <a:ext cx="0" cy="0"/>
          <a:chOff x="0" y="0"/>
          <a:chExt cx="0" cy="0"/>
        </a:xfrm>
      </p:grpSpPr>
      <p:pic>
        <p:nvPicPr>
          <p:cNvPr id="73" name="Google Shape;73;p16"/>
          <p:cNvPicPr preferRelativeResize="0"/>
          <p:nvPr/>
        </p:nvPicPr>
        <p:blipFill rotWithShape="1">
          <a:blip r:embed="rId2">
            <a:alphaModFix/>
          </a:blip>
          <a:srcRect t="2489" b="2498"/>
          <a:stretch/>
        </p:blipFill>
        <p:spPr>
          <a:xfrm>
            <a:off x="274320" y="274881"/>
            <a:ext cx="8595360" cy="4593742"/>
          </a:xfrm>
          <a:prstGeom prst="rect">
            <a:avLst/>
          </a:prstGeom>
          <a:noFill/>
          <a:ln>
            <a:noFill/>
          </a:ln>
          <a:effectLst>
            <a:outerShdw blurRad="57150" dist="19050" dir="5400000" algn="bl" rotWithShape="0">
              <a:srgbClr val="000000">
                <a:alpha val="50000"/>
              </a:srgbClr>
            </a:outerShdw>
          </a:effectLst>
        </p:spPr>
      </p:pic>
      <p:sp>
        <p:nvSpPr>
          <p:cNvPr id="74" name="Google Shape;74;p16"/>
          <p:cNvSpPr/>
          <p:nvPr/>
        </p:nvSpPr>
        <p:spPr>
          <a:xfrm>
            <a:off x="273900" y="3807100"/>
            <a:ext cx="8596200" cy="1062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txBox="1"/>
          <p:nvPr/>
        </p:nvSpPr>
        <p:spPr>
          <a:xfrm>
            <a:off x="274800" y="3982500"/>
            <a:ext cx="8595300" cy="371100"/>
          </a:xfrm>
          <a:prstGeom prst="rect">
            <a:avLst/>
          </a:prstGeom>
          <a:noFill/>
          <a:ln>
            <a:noFill/>
          </a:ln>
        </p:spPr>
        <p:txBody>
          <a:bodyPr spcFirstLastPara="1" wrap="square" lIns="91425" tIns="91425" rIns="1188700" bIns="91425" anchor="t" anchorCtr="0">
            <a:noAutofit/>
          </a:bodyPr>
          <a:lstStyle/>
          <a:p>
            <a:pPr marL="0" lvl="0" indent="0" algn="r" rtl="0">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Cybersecurity</a:t>
            </a:r>
            <a:endParaRPr sz="1800">
              <a:solidFill>
                <a:srgbClr val="FFFFFF"/>
              </a:solidFill>
              <a:latin typeface="Roboto Medium"/>
              <a:ea typeface="Roboto Medium"/>
              <a:cs typeface="Roboto Medium"/>
              <a:sym typeface="Roboto Medium"/>
            </a:endParaRPr>
          </a:p>
        </p:txBody>
      </p:sp>
      <p:pic>
        <p:nvPicPr>
          <p:cNvPr id="76" name="Google Shape;76;p16"/>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dist="19050" dir="5400000" algn="bl" rotWithShape="0">
              <a:srgbClr val="000000">
                <a:alpha val="50000"/>
              </a:srgbClr>
            </a:outerShdw>
          </a:effectLst>
        </p:spPr>
      </p:pic>
      <p:sp>
        <p:nvSpPr>
          <p:cNvPr id="77" name="Google Shape;77;p16"/>
          <p:cNvSpPr txBox="1">
            <a:spLocks noGrp="1"/>
          </p:cNvSpPr>
          <p:nvPr>
            <p:ph type="title"/>
          </p:nvPr>
        </p:nvSpPr>
        <p:spPr>
          <a:xfrm>
            <a:off x="525600" y="4319775"/>
            <a:ext cx="8344500" cy="319200"/>
          </a:xfrm>
          <a:prstGeom prst="rect">
            <a:avLst/>
          </a:prstGeom>
          <a:noFill/>
          <a:ln>
            <a:noFill/>
          </a:ln>
        </p:spPr>
        <p:txBody>
          <a:bodyPr spcFirstLastPara="1" wrap="square" lIns="0" tIns="9125" rIns="1188700" bIns="0" anchor="ctr" anchorCtr="0">
            <a:noAutofit/>
          </a:bodyPr>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 name="Google Shape;78;p16"/>
          <p:cNvSpPr txBox="1">
            <a:spLocks noGrp="1"/>
          </p:cNvSpPr>
          <p:nvPr>
            <p:ph type="title" idx="2"/>
          </p:nvPr>
        </p:nvSpPr>
        <p:spPr>
          <a:xfrm>
            <a:off x="274350" y="1828800"/>
            <a:ext cx="8595300" cy="1248000"/>
          </a:xfrm>
          <a:prstGeom prst="rect">
            <a:avLst/>
          </a:prstGeom>
          <a:noFill/>
          <a:ln>
            <a:noFill/>
          </a:ln>
        </p:spPr>
        <p:txBody>
          <a:bodyPr spcFirstLastPara="1" wrap="square" lIns="2880350" tIns="0" rIns="457200" bIns="457200" anchor="t" anchorCtr="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9" name="Google Shape;79;p16"/>
          <p:cNvSpPr txBox="1">
            <a:spLocks noGrp="1"/>
          </p:cNvSpPr>
          <p:nvPr>
            <p:ph type="title" idx="3"/>
          </p:nvPr>
        </p:nvSpPr>
        <p:spPr>
          <a:xfrm>
            <a:off x="525600" y="3447025"/>
            <a:ext cx="8344500" cy="360000"/>
          </a:xfrm>
          <a:prstGeom prst="rect">
            <a:avLst/>
          </a:prstGeom>
          <a:noFill/>
          <a:ln>
            <a:noFill/>
          </a:ln>
        </p:spPr>
        <p:txBody>
          <a:bodyPr spcFirstLastPara="1" wrap="square" lIns="3200400" tIns="9125" rIns="274300" bIns="0" anchor="ctr" anchorCtr="0">
            <a:noAutofit/>
          </a:bodyPr>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80" name="Google Shape;80;p16"/>
          <p:cNvPicPr preferRelativeResize="0"/>
          <p:nvPr/>
        </p:nvPicPr>
        <p:blipFill>
          <a:blip r:embed="rId4">
            <a:alphaModFix/>
          </a:blip>
          <a:stretch>
            <a:fillRect/>
          </a:stretch>
        </p:blipFill>
        <p:spPr>
          <a:xfrm>
            <a:off x="678010" y="1152144"/>
            <a:ext cx="2286002" cy="1691641"/>
          </a:xfrm>
          <a:prstGeom prst="rect">
            <a:avLst/>
          </a:prstGeom>
          <a:noFill/>
          <a:ln>
            <a:noFill/>
          </a:ln>
        </p:spPr>
      </p:pic>
      <p:sp>
        <p:nvSpPr>
          <p:cNvPr id="81" name="Google Shape;81;p16"/>
          <p:cNvSpPr txBox="1"/>
          <p:nvPr/>
        </p:nvSpPr>
        <p:spPr>
          <a:xfrm>
            <a:off x="206300" y="4868750"/>
            <a:ext cx="8663400" cy="185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 Title Slide:Data Analytics and Visualization">
  <p:cSld name="CUSTOM_2_3_1_1_1_1_1_2_1_2_1_1_1_1_2_1_1_1_1">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2">
            <a:alphaModFix/>
          </a:blip>
          <a:srcRect t="2489" b="2498"/>
          <a:stretch/>
        </p:blipFill>
        <p:spPr>
          <a:xfrm>
            <a:off x="274320" y="274881"/>
            <a:ext cx="8595360" cy="4593742"/>
          </a:xfrm>
          <a:prstGeom prst="rect">
            <a:avLst/>
          </a:prstGeom>
          <a:noFill/>
          <a:ln>
            <a:noFill/>
          </a:ln>
          <a:effectLst>
            <a:outerShdw blurRad="57150" dist="19050" dir="5400000" algn="bl" rotWithShape="0">
              <a:srgbClr val="000000">
                <a:alpha val="50000"/>
              </a:srgbClr>
            </a:outerShdw>
          </a:effectLst>
        </p:spPr>
      </p:pic>
      <p:sp>
        <p:nvSpPr>
          <p:cNvPr id="84" name="Google Shape;84;p17"/>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 name="Google Shape;85;p17"/>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dist="19050" dir="5400000" algn="bl" rotWithShape="0">
              <a:srgbClr val="000000">
                <a:alpha val="50000"/>
              </a:srgbClr>
            </a:outerShdw>
          </a:effectLst>
        </p:spPr>
      </p:pic>
      <p:pic>
        <p:nvPicPr>
          <p:cNvPr id="86" name="Google Shape;86;p17"/>
          <p:cNvPicPr preferRelativeResize="0"/>
          <p:nvPr/>
        </p:nvPicPr>
        <p:blipFill>
          <a:blip r:embed="rId4">
            <a:alphaModFix/>
          </a:blip>
          <a:stretch>
            <a:fillRect/>
          </a:stretch>
        </p:blipFill>
        <p:spPr>
          <a:xfrm>
            <a:off x="678010" y="1193200"/>
            <a:ext cx="2286002" cy="1691641"/>
          </a:xfrm>
          <a:prstGeom prst="rect">
            <a:avLst/>
          </a:prstGeom>
          <a:noFill/>
          <a:ln>
            <a:noFill/>
          </a:ln>
        </p:spPr>
      </p:pic>
      <p:sp>
        <p:nvSpPr>
          <p:cNvPr id="87" name="Google Shape;87;p17"/>
          <p:cNvSpPr txBox="1"/>
          <p:nvPr/>
        </p:nvSpPr>
        <p:spPr>
          <a:xfrm>
            <a:off x="274800" y="3982500"/>
            <a:ext cx="8595300" cy="371100"/>
          </a:xfrm>
          <a:prstGeom prst="rect">
            <a:avLst/>
          </a:prstGeom>
          <a:noFill/>
          <a:ln>
            <a:noFill/>
          </a:ln>
        </p:spPr>
        <p:txBody>
          <a:bodyPr spcFirstLastPara="1" wrap="square" lIns="91425" tIns="91425" rIns="1188700" bIns="91425" anchor="t" anchorCtr="0">
            <a:noAutofit/>
          </a:bodyPr>
          <a:lstStyle/>
          <a:p>
            <a:pPr marL="0" lvl="0" indent="0" algn="r" rtl="0">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Data Analytics and Visualization</a:t>
            </a:r>
            <a:endParaRPr sz="1800">
              <a:solidFill>
                <a:srgbClr val="FFFFFF"/>
              </a:solidFill>
              <a:latin typeface="Roboto Medium"/>
              <a:ea typeface="Roboto Medium"/>
              <a:cs typeface="Roboto Medium"/>
              <a:sym typeface="Roboto Medium"/>
            </a:endParaRPr>
          </a:p>
        </p:txBody>
      </p:sp>
      <p:sp>
        <p:nvSpPr>
          <p:cNvPr id="88" name="Google Shape;88;p17"/>
          <p:cNvSpPr txBox="1">
            <a:spLocks noGrp="1"/>
          </p:cNvSpPr>
          <p:nvPr>
            <p:ph type="title"/>
          </p:nvPr>
        </p:nvSpPr>
        <p:spPr>
          <a:xfrm>
            <a:off x="525600" y="4319775"/>
            <a:ext cx="8344500" cy="319200"/>
          </a:xfrm>
          <a:prstGeom prst="rect">
            <a:avLst/>
          </a:prstGeom>
          <a:noFill/>
          <a:ln>
            <a:noFill/>
          </a:ln>
        </p:spPr>
        <p:txBody>
          <a:bodyPr spcFirstLastPara="1" wrap="square" lIns="0" tIns="9125" rIns="1188700" bIns="0" anchor="ctr" anchorCtr="0">
            <a:noAutofit/>
          </a:bodyPr>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 name="Google Shape;89;p17"/>
          <p:cNvSpPr txBox="1">
            <a:spLocks noGrp="1"/>
          </p:cNvSpPr>
          <p:nvPr>
            <p:ph type="title" idx="2"/>
          </p:nvPr>
        </p:nvSpPr>
        <p:spPr>
          <a:xfrm>
            <a:off x="274350" y="1828800"/>
            <a:ext cx="8595300" cy="1248000"/>
          </a:xfrm>
          <a:prstGeom prst="rect">
            <a:avLst/>
          </a:prstGeom>
          <a:noFill/>
          <a:ln>
            <a:noFill/>
          </a:ln>
        </p:spPr>
        <p:txBody>
          <a:bodyPr spcFirstLastPara="1" wrap="square" lIns="2880350" tIns="0" rIns="457200" bIns="457200" anchor="t" anchorCtr="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0" name="Google Shape;90;p17"/>
          <p:cNvSpPr txBox="1">
            <a:spLocks noGrp="1"/>
          </p:cNvSpPr>
          <p:nvPr>
            <p:ph type="title" idx="3"/>
          </p:nvPr>
        </p:nvSpPr>
        <p:spPr>
          <a:xfrm>
            <a:off x="525600" y="3447025"/>
            <a:ext cx="8344500" cy="360000"/>
          </a:xfrm>
          <a:prstGeom prst="rect">
            <a:avLst/>
          </a:prstGeom>
          <a:noFill/>
          <a:ln>
            <a:noFill/>
          </a:ln>
        </p:spPr>
        <p:txBody>
          <a:bodyPr spcFirstLastPara="1" wrap="square" lIns="3200400" tIns="9125" rIns="274300" bIns="0" anchor="ctr" anchorCtr="0">
            <a:noAutofit/>
          </a:bodyPr>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91" name="Google Shape;91;p17"/>
          <p:cNvSpPr txBox="1"/>
          <p:nvPr/>
        </p:nvSpPr>
        <p:spPr>
          <a:xfrm>
            <a:off x="206300" y="4868750"/>
            <a:ext cx="8663400" cy="185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 Subsection Slide">
  <p:cSld name="CUSTOM_17_2_1_1_2">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94" name="Google Shape;94;p18"/>
          <p:cNvSpPr txBox="1">
            <a:spLocks noGrp="1"/>
          </p:cNvSpPr>
          <p:nvPr>
            <p:ph type="title"/>
          </p:nvPr>
        </p:nvSpPr>
        <p:spPr>
          <a:xfrm>
            <a:off x="274325" y="2088475"/>
            <a:ext cx="8595300" cy="79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 Transition Slide">
  <p:cSld name="CUSTOM_17_2_1_2">
    <p:spTree>
      <p:nvGrpSpPr>
        <p:cNvPr id="1" name="Shape 96"/>
        <p:cNvGrpSpPr/>
        <p:nvPr/>
      </p:nvGrpSpPr>
      <p:grpSpPr>
        <a:xfrm>
          <a:off x="0" y="0"/>
          <a:ext cx="0" cy="0"/>
          <a:chOff x="0" y="0"/>
          <a:chExt cx="0" cy="0"/>
        </a:xfrm>
      </p:grpSpPr>
      <p:pic>
        <p:nvPicPr>
          <p:cNvPr id="97" name="Google Shape;97;p19"/>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98" name="Google Shape;98;p19"/>
          <p:cNvSpPr txBox="1">
            <a:spLocks noGrp="1"/>
          </p:cNvSpPr>
          <p:nvPr>
            <p:ph type="title"/>
          </p:nvPr>
        </p:nvSpPr>
        <p:spPr>
          <a:xfrm>
            <a:off x="237100" y="2088475"/>
            <a:ext cx="8595300" cy="79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9" name="Google Shape;99;p19"/>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7. Text Only">
  <p:cSld name="CUSTOM_2_7_2">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175" y="1284250"/>
            <a:ext cx="9144000" cy="36222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Text with Sidebar">
  <p:cSld name="CUSTOM_2_4_1">
    <p:spTree>
      <p:nvGrpSpPr>
        <p:cNvPr id="1" name="Shape 107"/>
        <p:cNvGrpSpPr/>
        <p:nvPr/>
      </p:nvGrpSpPr>
      <p:grpSpPr>
        <a:xfrm>
          <a:off x="0" y="0"/>
          <a:ext cx="0" cy="0"/>
          <a:chOff x="0" y="0"/>
          <a:chExt cx="0" cy="0"/>
        </a:xfrm>
      </p:grpSpPr>
      <p:pic>
        <p:nvPicPr>
          <p:cNvPr id="108" name="Google Shape;108;p21"/>
          <p:cNvPicPr preferRelativeResize="0"/>
          <p:nvPr/>
        </p:nvPicPr>
        <p:blipFill rotWithShape="1">
          <a:blip r:embed="rId2">
            <a:alphaModFix/>
          </a:blip>
          <a:srcRect t="119" b="119"/>
          <a:stretch/>
        </p:blipFill>
        <p:spPr>
          <a:xfrm>
            <a:off x="7048950" y="910275"/>
            <a:ext cx="1828800" cy="3784798"/>
          </a:xfrm>
          <a:prstGeom prst="rect">
            <a:avLst/>
          </a:prstGeom>
          <a:noFill/>
          <a:ln>
            <a:noFill/>
          </a:ln>
        </p:spPr>
      </p:pic>
      <p:sp>
        <p:nvSpPr>
          <p:cNvPr id="109" name="Google Shape;109;p21"/>
          <p:cNvSpPr txBox="1">
            <a:spLocks noGrp="1"/>
          </p:cNvSpPr>
          <p:nvPr>
            <p:ph type="subTitle" idx="1"/>
          </p:nvPr>
        </p:nvSpPr>
        <p:spPr>
          <a:xfrm>
            <a:off x="0" y="675975"/>
            <a:ext cx="66747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0" name="Google Shape;110;p21"/>
          <p:cNvSpPr txBox="1">
            <a:spLocks noGrp="1"/>
          </p:cNvSpPr>
          <p:nvPr>
            <p:ph type="body" idx="2"/>
          </p:nvPr>
        </p:nvSpPr>
        <p:spPr>
          <a:xfrm>
            <a:off x="0" y="1245800"/>
            <a:ext cx="6699600" cy="38976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
        <p:nvSpPr>
          <p:cNvPr id="111" name="Google Shape;111;p21"/>
          <p:cNvSpPr txBox="1">
            <a:spLocks noGrp="1"/>
          </p:cNvSpPr>
          <p:nvPr>
            <p:ph type="subTitle" idx="3"/>
          </p:nvPr>
        </p:nvSpPr>
        <p:spPr>
          <a:xfrm>
            <a:off x="7056300" y="910475"/>
            <a:ext cx="1814100" cy="3784800"/>
          </a:xfrm>
          <a:prstGeom prst="rect">
            <a:avLst/>
          </a:prstGeom>
          <a:noFill/>
          <a:ln w="9525" cap="flat" cmpd="sng">
            <a:solidFill>
              <a:srgbClr val="DBD9E8"/>
            </a:solidFill>
            <a:prstDash val="solid"/>
            <a:round/>
            <a:headEnd type="none" w="sm" len="sm"/>
            <a:tailEnd type="none" w="sm" len="sm"/>
          </a:ln>
        </p:spPr>
        <p:txBody>
          <a:bodyPr spcFirstLastPara="1" wrap="square" lIns="182875" tIns="182875" rIns="182875" bIns="182875" anchor="t" anchorCtr="0">
            <a:noAutofit/>
          </a:bodyPr>
          <a:lstStyle>
            <a:lvl1pPr lvl="0"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2" name="Google Shape;112;p21"/>
          <p:cNvSpPr txBox="1">
            <a:spLocks noGrp="1"/>
          </p:cNvSpPr>
          <p:nvPr>
            <p:ph type="title"/>
          </p:nvPr>
        </p:nvSpPr>
        <p:spPr>
          <a:xfrm>
            <a:off x="-12425" y="0"/>
            <a:ext cx="6699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13" name="Google Shape;113;p2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cxnSp>
        <p:nvCxnSpPr>
          <p:cNvPr id="114" name="Google Shape;114;p2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15" name="Google Shape;115;p21"/>
          <p:cNvSpPr txBox="1">
            <a:spLocks noGrp="1"/>
          </p:cNvSpPr>
          <p:nvPr>
            <p:ph type="subTitle" idx="4"/>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Call Attention Slide">
  <p:cSld name="CUSTOM_2_3_1_1_3_1_1_2_1_1">
    <p:spTree>
      <p:nvGrpSpPr>
        <p:cNvPr id="1" name="Shape 116"/>
        <p:cNvGrpSpPr/>
        <p:nvPr/>
      </p:nvGrpSpPr>
      <p:grpSpPr>
        <a:xfrm>
          <a:off x="0" y="0"/>
          <a:ext cx="0" cy="0"/>
          <a:chOff x="0" y="0"/>
          <a:chExt cx="0" cy="0"/>
        </a:xfrm>
      </p:grpSpPr>
      <p:pic>
        <p:nvPicPr>
          <p:cNvPr id="117" name="Google Shape;117;p22"/>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118" name="Google Shape;118;p22"/>
          <p:cNvSpPr txBox="1">
            <a:spLocks noGrp="1"/>
          </p:cNvSpPr>
          <p:nvPr>
            <p:ph type="title"/>
          </p:nvPr>
        </p:nvSpPr>
        <p:spPr>
          <a:xfrm>
            <a:off x="2544050" y="1545675"/>
            <a:ext cx="5770200" cy="2430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19" name="Google Shape;119;p22"/>
          <p:cNvPicPr preferRelativeResize="0"/>
          <p:nvPr/>
        </p:nvPicPr>
        <p:blipFill rotWithShape="1">
          <a:blip r:embed="rId3">
            <a:alphaModFix/>
          </a:blip>
          <a:srcRect l="139" r="149"/>
          <a:stretch/>
        </p:blipFill>
        <p:spPr>
          <a:xfrm>
            <a:off x="1258175" y="1332825"/>
            <a:ext cx="1371601" cy="2002535"/>
          </a:xfrm>
          <a:prstGeom prst="rect">
            <a:avLst/>
          </a:prstGeom>
          <a:noFill/>
          <a:ln>
            <a:noFill/>
          </a:ln>
        </p:spPr>
      </p:pic>
      <p:sp>
        <p:nvSpPr>
          <p:cNvPr id="120" name="Google Shape;120;p22"/>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 Instructor Demonstration">
  <p:cSld name="CUSTOM_2_3_1_1_1_1_1_2_1_2_1_2">
    <p:spTree>
      <p:nvGrpSpPr>
        <p:cNvPr id="1" name="Shape 121"/>
        <p:cNvGrpSpPr/>
        <p:nvPr/>
      </p:nvGrpSpPr>
      <p:grpSpPr>
        <a:xfrm>
          <a:off x="0" y="0"/>
          <a:ext cx="0" cy="0"/>
          <a:chOff x="0" y="0"/>
          <a:chExt cx="0" cy="0"/>
        </a:xfrm>
      </p:grpSpPr>
      <p:pic>
        <p:nvPicPr>
          <p:cNvPr id="122" name="Google Shape;122;p23"/>
          <p:cNvPicPr preferRelativeResize="0"/>
          <p:nvPr/>
        </p:nvPicPr>
        <p:blipFill rotWithShape="1">
          <a:blip r:embed="rId2">
            <a:alphaModFix/>
          </a:blip>
          <a:srcRect t="59" b="59"/>
          <a:stretch/>
        </p:blipFill>
        <p:spPr>
          <a:xfrm>
            <a:off x="274320" y="274881"/>
            <a:ext cx="8595360" cy="4593743"/>
          </a:xfrm>
          <a:prstGeom prst="rect">
            <a:avLst/>
          </a:prstGeom>
          <a:noFill/>
          <a:ln>
            <a:noFill/>
          </a:ln>
        </p:spPr>
      </p:pic>
      <p:sp>
        <p:nvSpPr>
          <p:cNvPr id="123" name="Google Shape;123;p23"/>
          <p:cNvSpPr/>
          <p:nvPr/>
        </p:nvSpPr>
        <p:spPr>
          <a:xfrm>
            <a:off x="-7350" y="0"/>
            <a:ext cx="9157800" cy="27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txBox="1"/>
          <p:nvPr/>
        </p:nvSpPr>
        <p:spPr>
          <a:xfrm>
            <a:off x="242550" y="3895344"/>
            <a:ext cx="8907900" cy="427500"/>
          </a:xfrm>
          <a:prstGeom prst="rect">
            <a:avLst/>
          </a:prstGeom>
          <a:noFill/>
          <a:ln>
            <a:noFill/>
          </a:ln>
        </p:spPr>
        <p:txBody>
          <a:bodyPr spcFirstLastPara="1" wrap="square" lIns="0" tIns="91425" rIns="914400" bIns="91425" anchor="t" anchorCtr="0">
            <a:noAutofit/>
          </a:bodyPr>
          <a:lstStyle/>
          <a:p>
            <a:pPr marL="0" lvl="0" indent="0" algn="r" rtl="0">
              <a:spcBef>
                <a:spcPts val="0"/>
              </a:spcBef>
              <a:spcAft>
                <a:spcPts val="0"/>
              </a:spcAft>
              <a:buNone/>
            </a:pPr>
            <a:r>
              <a:rPr lang="en" sz="2700">
                <a:solidFill>
                  <a:srgbClr val="FFFFFF"/>
                </a:solidFill>
                <a:latin typeface="Roboto Light"/>
                <a:ea typeface="Roboto Light"/>
                <a:cs typeface="Roboto Light"/>
                <a:sym typeface="Roboto Light"/>
              </a:rPr>
              <a:t>Instructor Demonstration</a:t>
            </a:r>
            <a:endParaRPr sz="2700">
              <a:solidFill>
                <a:srgbClr val="FFFFFF"/>
              </a:solidFill>
              <a:latin typeface="Roboto Light"/>
              <a:ea typeface="Roboto Light"/>
              <a:cs typeface="Roboto Light"/>
              <a:sym typeface="Roboto Light"/>
            </a:endParaRPr>
          </a:p>
        </p:txBody>
      </p:sp>
      <p:sp>
        <p:nvSpPr>
          <p:cNvPr id="126" name="Google Shape;126;p23"/>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27" name="Google Shape;127;p23"/>
          <p:cNvPicPr preferRelativeResize="0"/>
          <p:nvPr/>
        </p:nvPicPr>
        <p:blipFill rotWithShape="1">
          <a:blip r:embed="rId3">
            <a:alphaModFix/>
          </a:blip>
          <a:srcRect/>
          <a:stretch/>
        </p:blipFill>
        <p:spPr>
          <a:xfrm>
            <a:off x="409963" y="-228600"/>
            <a:ext cx="8535272" cy="4064423"/>
          </a:xfrm>
          <a:prstGeom prst="rect">
            <a:avLst/>
          </a:prstGeom>
          <a:noFill/>
          <a:ln>
            <a:noFill/>
          </a:ln>
        </p:spPr>
      </p:pic>
      <p:sp>
        <p:nvSpPr>
          <p:cNvPr id="128" name="Google Shape;128;p23"/>
          <p:cNvSpPr txBox="1">
            <a:spLocks noGrp="1"/>
          </p:cNvSpPr>
          <p:nvPr>
            <p:ph type="title"/>
          </p:nvPr>
        </p:nvSpPr>
        <p:spPr>
          <a:xfrm>
            <a:off x="-101100" y="4387000"/>
            <a:ext cx="9251400" cy="482100"/>
          </a:xfrm>
          <a:prstGeom prst="rect">
            <a:avLst/>
          </a:prstGeom>
          <a:noFill/>
          <a:ln>
            <a:noFill/>
          </a:ln>
        </p:spPr>
        <p:txBody>
          <a:bodyPr spcFirstLastPara="1" wrap="square" lIns="457200" tIns="9125" rIns="914400" bIns="0" anchor="t" anchorCtr="0">
            <a:noAutofit/>
          </a:bodyPr>
          <a:lstStyle>
            <a:lvl1pPr lvl="0" algn="r" rtl="0">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1. Activity">
  <p:cSld name="CUSTOM_2_3_1_1_1_1_1_2_1_2_1_1_1_1">
    <p:spTree>
      <p:nvGrpSpPr>
        <p:cNvPr id="1" name="Shape 129"/>
        <p:cNvGrpSpPr/>
        <p:nvPr/>
      </p:nvGrpSpPr>
      <p:grpSpPr>
        <a:xfrm>
          <a:off x="0" y="0"/>
          <a:ext cx="0" cy="0"/>
          <a:chOff x="0" y="0"/>
          <a:chExt cx="0" cy="0"/>
        </a:xfrm>
      </p:grpSpPr>
      <p:pic>
        <p:nvPicPr>
          <p:cNvPr id="130" name="Google Shape;130;p24"/>
          <p:cNvPicPr preferRelativeResize="0"/>
          <p:nvPr/>
        </p:nvPicPr>
        <p:blipFill rotWithShape="1">
          <a:blip r:embed="rId2">
            <a:alphaModFix/>
          </a:blip>
          <a:srcRect t="59" b="59"/>
          <a:stretch/>
        </p:blipFill>
        <p:spPr>
          <a:xfrm>
            <a:off x="274320" y="274881"/>
            <a:ext cx="8595360" cy="4593743"/>
          </a:xfrm>
          <a:prstGeom prst="rect">
            <a:avLst/>
          </a:prstGeom>
          <a:noFill/>
          <a:ln>
            <a:noFill/>
          </a:ln>
        </p:spPr>
      </p:pic>
      <p:sp>
        <p:nvSpPr>
          <p:cNvPr id="131" name="Google Shape;131;p24"/>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24"/>
          <p:cNvPicPr preferRelativeResize="0"/>
          <p:nvPr/>
        </p:nvPicPr>
        <p:blipFill>
          <a:blip r:embed="rId3">
            <a:alphaModFix/>
          </a:blip>
          <a:stretch>
            <a:fillRect/>
          </a:stretch>
        </p:blipFill>
        <p:spPr>
          <a:xfrm>
            <a:off x="8062160" y="3975150"/>
            <a:ext cx="548640" cy="725893"/>
          </a:xfrm>
          <a:prstGeom prst="rect">
            <a:avLst/>
          </a:prstGeom>
          <a:noFill/>
          <a:ln>
            <a:noFill/>
          </a:ln>
        </p:spPr>
      </p:pic>
      <p:sp>
        <p:nvSpPr>
          <p:cNvPr id="133" name="Google Shape;133;p24"/>
          <p:cNvSpPr txBox="1">
            <a:spLocks noGrp="1"/>
          </p:cNvSpPr>
          <p:nvPr>
            <p:ph type="title"/>
          </p:nvPr>
        </p:nvSpPr>
        <p:spPr>
          <a:xfrm>
            <a:off x="-101100" y="4234600"/>
            <a:ext cx="8970300" cy="634500"/>
          </a:xfrm>
          <a:prstGeom prst="rect">
            <a:avLst/>
          </a:prstGeom>
          <a:noFill/>
          <a:ln>
            <a:noFill/>
          </a:ln>
        </p:spPr>
        <p:txBody>
          <a:bodyPr spcFirstLastPara="1" wrap="square" lIns="457200" tIns="9125" rIns="1005825" bIns="0" anchor="t" anchorCtr="0">
            <a:noAutofit/>
          </a:bodyPr>
          <a:lstStyle>
            <a:lvl1pPr lvl="0" algn="r" rtl="0">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4" name="Google Shape;134;p24"/>
          <p:cNvSpPr/>
          <p:nvPr/>
        </p:nvSpPr>
        <p:spPr>
          <a:xfrm>
            <a:off x="-7350" y="0"/>
            <a:ext cx="9157800" cy="27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 name="Google Shape;135;p24"/>
          <p:cNvPicPr preferRelativeResize="0"/>
          <p:nvPr/>
        </p:nvPicPr>
        <p:blipFill rotWithShape="1">
          <a:blip r:embed="rId4">
            <a:alphaModFix/>
          </a:blip>
          <a:srcRect t="29" b="39"/>
          <a:stretch/>
        </p:blipFill>
        <p:spPr>
          <a:xfrm>
            <a:off x="899000" y="1133363"/>
            <a:ext cx="1737360" cy="1911096"/>
          </a:xfrm>
          <a:prstGeom prst="rect">
            <a:avLst/>
          </a:prstGeom>
          <a:noFill/>
          <a:ln>
            <a:noFill/>
          </a:ln>
        </p:spPr>
      </p:pic>
      <p:sp>
        <p:nvSpPr>
          <p:cNvPr id="136" name="Google Shape;136;p24"/>
          <p:cNvSpPr txBox="1"/>
          <p:nvPr/>
        </p:nvSpPr>
        <p:spPr>
          <a:xfrm>
            <a:off x="274325" y="3943225"/>
            <a:ext cx="7658400" cy="3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b="1">
                <a:solidFill>
                  <a:srgbClr val="FFFFFF"/>
                </a:solidFill>
                <a:latin typeface="Roboto"/>
                <a:ea typeface="Roboto"/>
                <a:cs typeface="Roboto"/>
                <a:sym typeface="Roboto"/>
              </a:rPr>
              <a:t>Suggested Time:</a:t>
            </a:r>
            <a:endParaRPr sz="1300" b="1">
              <a:solidFill>
                <a:srgbClr val="FFFFFF"/>
              </a:solidFill>
              <a:latin typeface="Roboto"/>
              <a:ea typeface="Roboto"/>
              <a:cs typeface="Roboto"/>
              <a:sym typeface="Roboto"/>
            </a:endParaRPr>
          </a:p>
        </p:txBody>
      </p:sp>
      <p:sp>
        <p:nvSpPr>
          <p:cNvPr id="137" name="Google Shape;137;p24"/>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8" name="Google Shape;138;p24"/>
          <p:cNvSpPr txBox="1">
            <a:spLocks noGrp="1"/>
          </p:cNvSpPr>
          <p:nvPr>
            <p:ph type="title" idx="2"/>
          </p:nvPr>
        </p:nvSpPr>
        <p:spPr>
          <a:xfrm>
            <a:off x="273900" y="1042875"/>
            <a:ext cx="8595300" cy="2764200"/>
          </a:xfrm>
          <a:prstGeom prst="rect">
            <a:avLst/>
          </a:prstGeom>
          <a:noFill/>
          <a:ln>
            <a:noFill/>
          </a:ln>
        </p:spPr>
        <p:txBody>
          <a:bodyPr spcFirstLastPara="1" wrap="square" lIns="2560300" tIns="0" rIns="457200" bIns="45720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2. Activity with Instructions ">
  <p:cSld name="CUSTOM_2_5_1_3_1">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8275625" y="4154800"/>
            <a:ext cx="594361" cy="653795"/>
          </a:xfrm>
          <a:prstGeom prst="rect">
            <a:avLst/>
          </a:prstGeom>
          <a:noFill/>
          <a:ln>
            <a:noFill/>
          </a:ln>
        </p:spPr>
      </p:pic>
      <p:cxnSp>
        <p:nvCxnSpPr>
          <p:cNvPr id="141" name="Google Shape;141;p2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175" y="1284250"/>
            <a:ext cx="9144000" cy="31992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2300" y="4641650"/>
            <a:ext cx="9168600" cy="264900"/>
          </a:xfrm>
          <a:prstGeom prst="rect">
            <a:avLst/>
          </a:prstGeom>
          <a:noFill/>
          <a:ln>
            <a:noFill/>
          </a:ln>
        </p:spPr>
        <p:txBody>
          <a:bodyPr spcFirstLastPara="1" wrap="square" lIns="1097275" tIns="9125" rIns="1005825" bIns="0" anchor="t" anchorCtr="0">
            <a:noAutofit/>
          </a:bodyPr>
          <a:lstStyle>
            <a:lvl1pPr lvl="0" algn="r"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3. Challenge">
  <p:cSld name="CUSTOM_2_3_1_1_1_1_1_2_1_2_1_1_4">
    <p:spTree>
      <p:nvGrpSpPr>
        <p:cNvPr id="1" name="Shape 148"/>
        <p:cNvGrpSpPr/>
        <p:nvPr/>
      </p:nvGrpSpPr>
      <p:grpSpPr>
        <a:xfrm>
          <a:off x="0" y="0"/>
          <a:ext cx="0" cy="0"/>
          <a:chOff x="0" y="0"/>
          <a:chExt cx="0" cy="0"/>
        </a:xfrm>
      </p:grpSpPr>
      <p:pic>
        <p:nvPicPr>
          <p:cNvPr id="149" name="Google Shape;149;p26"/>
          <p:cNvPicPr preferRelativeResize="0"/>
          <p:nvPr/>
        </p:nvPicPr>
        <p:blipFill rotWithShape="1">
          <a:blip r:embed="rId2">
            <a:alphaModFix/>
          </a:blip>
          <a:srcRect t="59" b="59"/>
          <a:stretch/>
        </p:blipFill>
        <p:spPr>
          <a:xfrm>
            <a:off x="274320" y="274881"/>
            <a:ext cx="8595360" cy="4593743"/>
          </a:xfrm>
          <a:prstGeom prst="rect">
            <a:avLst/>
          </a:prstGeom>
          <a:noFill/>
          <a:ln>
            <a:noFill/>
          </a:ln>
        </p:spPr>
      </p:pic>
      <p:sp>
        <p:nvSpPr>
          <p:cNvPr id="150" name="Google Shape;150;p26"/>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26"/>
          <p:cNvPicPr preferRelativeResize="0"/>
          <p:nvPr/>
        </p:nvPicPr>
        <p:blipFill>
          <a:blip r:embed="rId3">
            <a:alphaModFix/>
          </a:blip>
          <a:stretch>
            <a:fillRect/>
          </a:stretch>
        </p:blipFill>
        <p:spPr>
          <a:xfrm>
            <a:off x="8062160" y="3975150"/>
            <a:ext cx="548640" cy="725893"/>
          </a:xfrm>
          <a:prstGeom prst="rect">
            <a:avLst/>
          </a:prstGeom>
          <a:noFill/>
          <a:ln>
            <a:noFill/>
          </a:ln>
        </p:spPr>
      </p:pic>
      <p:sp>
        <p:nvSpPr>
          <p:cNvPr id="152" name="Google Shape;152;p26"/>
          <p:cNvSpPr txBox="1">
            <a:spLocks noGrp="1"/>
          </p:cNvSpPr>
          <p:nvPr>
            <p:ph type="title"/>
          </p:nvPr>
        </p:nvSpPr>
        <p:spPr>
          <a:xfrm>
            <a:off x="273900" y="1042875"/>
            <a:ext cx="8595300" cy="2764200"/>
          </a:xfrm>
          <a:prstGeom prst="rect">
            <a:avLst/>
          </a:prstGeom>
          <a:noFill/>
          <a:ln>
            <a:noFill/>
          </a:ln>
        </p:spPr>
        <p:txBody>
          <a:bodyPr spcFirstLastPara="1" wrap="square" lIns="2560300" tIns="0" rIns="457200" bIns="45720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3" name="Google Shape;153;p26"/>
          <p:cNvSpPr txBox="1">
            <a:spLocks noGrp="1"/>
          </p:cNvSpPr>
          <p:nvPr>
            <p:ph type="title" idx="2"/>
          </p:nvPr>
        </p:nvSpPr>
        <p:spPr>
          <a:xfrm>
            <a:off x="-101100" y="4234600"/>
            <a:ext cx="8970300" cy="634500"/>
          </a:xfrm>
          <a:prstGeom prst="rect">
            <a:avLst/>
          </a:prstGeom>
          <a:noFill/>
          <a:ln>
            <a:noFill/>
          </a:ln>
        </p:spPr>
        <p:txBody>
          <a:bodyPr spcFirstLastPara="1" wrap="square" lIns="457200" tIns="9125" rIns="1005825" bIns="0" anchor="t" anchorCtr="0">
            <a:noAutofit/>
          </a:bodyPr>
          <a:lstStyle>
            <a:lvl1pPr lvl="0" algn="r" rtl="0">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4" name="Google Shape;154;p26"/>
          <p:cNvSpPr txBox="1"/>
          <p:nvPr/>
        </p:nvSpPr>
        <p:spPr>
          <a:xfrm>
            <a:off x="274325" y="3943225"/>
            <a:ext cx="7658400" cy="3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b="1">
                <a:solidFill>
                  <a:srgbClr val="FFFFFF"/>
                </a:solidFill>
                <a:latin typeface="Roboto"/>
                <a:ea typeface="Roboto"/>
                <a:cs typeface="Roboto"/>
                <a:sym typeface="Roboto"/>
              </a:rPr>
              <a:t>Suggested Time:</a:t>
            </a:r>
            <a:endParaRPr sz="1300" b="1">
              <a:solidFill>
                <a:srgbClr val="FFFFFF"/>
              </a:solidFill>
              <a:latin typeface="Roboto"/>
              <a:ea typeface="Roboto"/>
              <a:cs typeface="Roboto"/>
              <a:sym typeface="Roboto"/>
            </a:endParaRPr>
          </a:p>
        </p:txBody>
      </p:sp>
      <p:sp>
        <p:nvSpPr>
          <p:cNvPr id="155" name="Google Shape;155;p26"/>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56" name="Google Shape;156;p26"/>
          <p:cNvPicPr preferRelativeResize="0"/>
          <p:nvPr/>
        </p:nvPicPr>
        <p:blipFill rotWithShape="1">
          <a:blip r:embed="rId4">
            <a:alphaModFix/>
          </a:blip>
          <a:srcRect/>
          <a:stretch/>
        </p:blipFill>
        <p:spPr>
          <a:xfrm>
            <a:off x="273900" y="-595025"/>
            <a:ext cx="2950353" cy="5143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4. Challenge with Instructions">
  <p:cSld name="CUSTOM_2_5_1_4">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12300" y="4641650"/>
            <a:ext cx="9168600" cy="264900"/>
          </a:xfrm>
          <a:prstGeom prst="rect">
            <a:avLst/>
          </a:prstGeom>
          <a:noFill/>
          <a:ln>
            <a:noFill/>
          </a:ln>
        </p:spPr>
        <p:txBody>
          <a:bodyPr spcFirstLastPara="1" wrap="square" lIns="1097275" tIns="9125" rIns="1005825" bIns="0" anchor="t" anchorCtr="0">
            <a:noAutofit/>
          </a:bodyPr>
          <a:lstStyle>
            <a:lvl1pPr lvl="0" algn="r"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59" name="Google Shape;159;p2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160" name="Google Shape;160;p27"/>
          <p:cNvSpPr txBox="1">
            <a:spLocks noGrp="1"/>
          </p:cNvSpPr>
          <p:nvPr>
            <p:ph type="body" idx="1"/>
          </p:nvPr>
        </p:nvSpPr>
        <p:spPr>
          <a:xfrm>
            <a:off x="175" y="1284250"/>
            <a:ext cx="9144000" cy="31992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
        <p:nvSpPr>
          <p:cNvPr id="161" name="Google Shape;161;p27"/>
          <p:cNvSpPr txBox="1">
            <a:spLocks noGrp="1"/>
          </p:cNvSpPr>
          <p:nvPr>
            <p:ph type="title" idx="2"/>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62" name="Google Shape;162;p27"/>
          <p:cNvSpPr txBox="1">
            <a:spLocks noGrp="1"/>
          </p:cNvSpPr>
          <p:nvPr>
            <p:ph type="subTitle" idx="3"/>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63" name="Google Shape;163;p2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64" name="Google Shape;164;p27"/>
          <p:cNvSpPr txBox="1">
            <a:spLocks noGrp="1"/>
          </p:cNvSpPr>
          <p:nvPr>
            <p:ph type="subTitle" idx="4"/>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65" name="Google Shape;165;p27"/>
          <p:cNvPicPr preferRelativeResize="0"/>
          <p:nvPr/>
        </p:nvPicPr>
        <p:blipFill rotWithShape="1">
          <a:blip r:embed="rId2">
            <a:alphaModFix/>
          </a:blip>
          <a:srcRect/>
          <a:stretch/>
        </p:blipFill>
        <p:spPr>
          <a:xfrm>
            <a:off x="8213200" y="3862850"/>
            <a:ext cx="656773" cy="114497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5. Homework">
  <p:cSld name="CUSTOM_2_3_1_1_1_1_1_2_1_2_1_1_3_1">
    <p:spTree>
      <p:nvGrpSpPr>
        <p:cNvPr id="1" name="Shape 166"/>
        <p:cNvGrpSpPr/>
        <p:nvPr/>
      </p:nvGrpSpPr>
      <p:grpSpPr>
        <a:xfrm>
          <a:off x="0" y="0"/>
          <a:ext cx="0" cy="0"/>
          <a:chOff x="0" y="0"/>
          <a:chExt cx="0" cy="0"/>
        </a:xfrm>
      </p:grpSpPr>
      <p:pic>
        <p:nvPicPr>
          <p:cNvPr id="167" name="Google Shape;167;p28"/>
          <p:cNvPicPr preferRelativeResize="0"/>
          <p:nvPr/>
        </p:nvPicPr>
        <p:blipFill rotWithShape="1">
          <a:blip r:embed="rId2">
            <a:alphaModFix/>
          </a:blip>
          <a:srcRect t="59" b="59"/>
          <a:stretch/>
        </p:blipFill>
        <p:spPr>
          <a:xfrm>
            <a:off x="274320" y="274881"/>
            <a:ext cx="8595360" cy="4593743"/>
          </a:xfrm>
          <a:prstGeom prst="rect">
            <a:avLst/>
          </a:prstGeom>
          <a:noFill/>
          <a:ln>
            <a:noFill/>
          </a:ln>
        </p:spPr>
      </p:pic>
      <p:sp>
        <p:nvSpPr>
          <p:cNvPr id="168" name="Google Shape;168;p28"/>
          <p:cNvSpPr/>
          <p:nvPr/>
        </p:nvSpPr>
        <p:spPr>
          <a:xfrm>
            <a:off x="-7350" y="0"/>
            <a:ext cx="9157800" cy="27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28"/>
          <p:cNvPicPr preferRelativeResize="0"/>
          <p:nvPr/>
        </p:nvPicPr>
        <p:blipFill rotWithShape="1">
          <a:blip r:embed="rId3">
            <a:alphaModFix/>
          </a:blip>
          <a:srcRect l="209" r="209"/>
          <a:stretch/>
        </p:blipFill>
        <p:spPr>
          <a:xfrm>
            <a:off x="858369" y="1097625"/>
            <a:ext cx="1737361" cy="1980591"/>
          </a:xfrm>
          <a:prstGeom prst="rect">
            <a:avLst/>
          </a:prstGeom>
          <a:noFill/>
          <a:ln>
            <a:noFill/>
          </a:ln>
        </p:spPr>
      </p:pic>
      <p:sp>
        <p:nvSpPr>
          <p:cNvPr id="170" name="Google Shape;170;p28"/>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28"/>
          <p:cNvPicPr preferRelativeResize="0"/>
          <p:nvPr/>
        </p:nvPicPr>
        <p:blipFill>
          <a:blip r:embed="rId4">
            <a:alphaModFix/>
          </a:blip>
          <a:stretch>
            <a:fillRect/>
          </a:stretch>
        </p:blipFill>
        <p:spPr>
          <a:xfrm>
            <a:off x="8062160" y="3975150"/>
            <a:ext cx="548640" cy="725893"/>
          </a:xfrm>
          <a:prstGeom prst="rect">
            <a:avLst/>
          </a:prstGeom>
          <a:noFill/>
          <a:ln>
            <a:noFill/>
          </a:ln>
        </p:spPr>
      </p:pic>
      <p:sp>
        <p:nvSpPr>
          <p:cNvPr id="172" name="Google Shape;172;p28"/>
          <p:cNvSpPr txBox="1">
            <a:spLocks noGrp="1"/>
          </p:cNvSpPr>
          <p:nvPr>
            <p:ph type="title"/>
          </p:nvPr>
        </p:nvSpPr>
        <p:spPr>
          <a:xfrm>
            <a:off x="-101100" y="4234600"/>
            <a:ext cx="8970300" cy="634500"/>
          </a:xfrm>
          <a:prstGeom prst="rect">
            <a:avLst/>
          </a:prstGeom>
          <a:noFill/>
          <a:ln>
            <a:noFill/>
          </a:ln>
        </p:spPr>
        <p:txBody>
          <a:bodyPr spcFirstLastPara="1" wrap="square" lIns="457200" tIns="9125" rIns="1005825" bIns="0" anchor="t" anchorCtr="0">
            <a:noAutofit/>
          </a:bodyPr>
          <a:lstStyle>
            <a:lvl1pPr lvl="0" algn="r" rtl="0">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3" name="Google Shape;173;p28"/>
          <p:cNvSpPr txBox="1"/>
          <p:nvPr/>
        </p:nvSpPr>
        <p:spPr>
          <a:xfrm>
            <a:off x="274325" y="3943225"/>
            <a:ext cx="7658400" cy="3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b="1">
                <a:solidFill>
                  <a:srgbClr val="FFFFFF"/>
                </a:solidFill>
                <a:latin typeface="Roboto"/>
                <a:ea typeface="Roboto"/>
                <a:cs typeface="Roboto"/>
                <a:sym typeface="Roboto"/>
              </a:rPr>
              <a:t>Due Date:</a:t>
            </a:r>
            <a:endParaRPr sz="1300" b="1">
              <a:solidFill>
                <a:srgbClr val="FFFFFF"/>
              </a:solidFill>
              <a:latin typeface="Roboto"/>
              <a:ea typeface="Roboto"/>
              <a:cs typeface="Roboto"/>
              <a:sym typeface="Roboto"/>
            </a:endParaRPr>
          </a:p>
        </p:txBody>
      </p:sp>
      <p:sp>
        <p:nvSpPr>
          <p:cNvPr id="174" name="Google Shape;174;p28"/>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5" name="Google Shape;175;p28"/>
          <p:cNvSpPr txBox="1">
            <a:spLocks noGrp="1"/>
          </p:cNvSpPr>
          <p:nvPr>
            <p:ph type="title" idx="2"/>
          </p:nvPr>
        </p:nvSpPr>
        <p:spPr>
          <a:xfrm>
            <a:off x="273900" y="1042875"/>
            <a:ext cx="8595300" cy="2764200"/>
          </a:xfrm>
          <a:prstGeom prst="rect">
            <a:avLst/>
          </a:prstGeom>
          <a:noFill/>
          <a:ln>
            <a:noFill/>
          </a:ln>
        </p:spPr>
        <p:txBody>
          <a:bodyPr spcFirstLastPara="1" wrap="square" lIns="2560300" tIns="0" rIns="457200" bIns="45720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1800">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6. Homework with Instructions">
  <p:cSld name="CUSTOM_2_5_2">
    <p:spTree>
      <p:nvGrpSpPr>
        <p:cNvPr id="1" name="Shape 176"/>
        <p:cNvGrpSpPr/>
        <p:nvPr/>
      </p:nvGrpSpPr>
      <p:grpSpPr>
        <a:xfrm>
          <a:off x="0" y="0"/>
          <a:ext cx="0" cy="0"/>
          <a:chOff x="0" y="0"/>
          <a:chExt cx="0" cy="0"/>
        </a:xfrm>
      </p:grpSpPr>
      <p:sp>
        <p:nvSpPr>
          <p:cNvPr id="177" name="Google Shape;177;p29"/>
          <p:cNvSpPr txBox="1">
            <a:spLocks noGrp="1"/>
          </p:cNvSpPr>
          <p:nvPr>
            <p:ph type="body" idx="1"/>
          </p:nvPr>
        </p:nvSpPr>
        <p:spPr>
          <a:xfrm>
            <a:off x="175" y="1284250"/>
            <a:ext cx="9144000" cy="31992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cxnSp>
        <p:nvCxnSpPr>
          <p:cNvPr id="178" name="Google Shape;178;p2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pic>
        <p:nvPicPr>
          <p:cNvPr id="179" name="Google Shape;179;p29"/>
          <p:cNvPicPr preferRelativeResize="0"/>
          <p:nvPr/>
        </p:nvPicPr>
        <p:blipFill rotWithShape="1">
          <a:blip r:embed="rId2">
            <a:alphaModFix/>
          </a:blip>
          <a:srcRect l="504" r="504"/>
          <a:stretch/>
        </p:blipFill>
        <p:spPr>
          <a:xfrm>
            <a:off x="8257069" y="4200875"/>
            <a:ext cx="548641" cy="624077"/>
          </a:xfrm>
          <a:prstGeom prst="rect">
            <a:avLst/>
          </a:prstGeom>
          <a:noFill/>
          <a:ln>
            <a:noFill/>
          </a:ln>
        </p:spPr>
      </p:pic>
      <p:sp>
        <p:nvSpPr>
          <p:cNvPr id="180" name="Google Shape;180;p2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1" name="Google Shape;181;p29"/>
          <p:cNvSpPr txBox="1">
            <a:spLocks noGrp="1"/>
          </p:cNvSpPr>
          <p:nvPr>
            <p:ph type="subTitle" idx="2"/>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82" name="Google Shape;182;p2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83" name="Google Shape;183;p29"/>
          <p:cNvSpPr txBox="1">
            <a:spLocks noGrp="1"/>
          </p:cNvSpPr>
          <p:nvPr>
            <p:ph type="title" idx="3"/>
          </p:nvPr>
        </p:nvSpPr>
        <p:spPr>
          <a:xfrm>
            <a:off x="-12300" y="4641650"/>
            <a:ext cx="9168600" cy="264900"/>
          </a:xfrm>
          <a:prstGeom prst="rect">
            <a:avLst/>
          </a:prstGeom>
          <a:noFill/>
          <a:ln>
            <a:noFill/>
          </a:ln>
        </p:spPr>
        <p:txBody>
          <a:bodyPr spcFirstLastPara="1" wrap="square" lIns="1097275" tIns="9125" rIns="1005825" bIns="0" anchor="t" anchorCtr="0">
            <a:noAutofit/>
          </a:bodyPr>
          <a:lstStyle>
            <a:lvl1pPr lvl="0" algn="r"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4" name="Google Shape;184;p29"/>
          <p:cNvSpPr txBox="1">
            <a:spLocks noGrp="1"/>
          </p:cNvSpPr>
          <p:nvPr>
            <p:ph type="subTitle" idx="4"/>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5005">
          <p15:clr>
            <a:srgbClr val="F9AD4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7. Numbered 1–4 (Green)">
  <p:cSld name="CUSTOM_2_7_1">
    <p:spTree>
      <p:nvGrpSpPr>
        <p:cNvPr id="1" name="Shape 185"/>
        <p:cNvGrpSpPr/>
        <p:nvPr/>
      </p:nvGrpSpPr>
      <p:grpSpPr>
        <a:xfrm>
          <a:off x="0" y="0"/>
          <a:ext cx="0" cy="0"/>
          <a:chOff x="0" y="0"/>
          <a:chExt cx="0" cy="0"/>
        </a:xfrm>
      </p:grpSpPr>
      <p:sp>
        <p:nvSpPr>
          <p:cNvPr id="186" name="Google Shape;186;p30"/>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8" name="Google Shape;188;p3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89" name="Google Shape;189;p3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3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191" name="Google Shape;191;p30"/>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192" name="Google Shape;192;p30"/>
          <p:cNvGrpSpPr/>
          <p:nvPr/>
        </p:nvGrpSpPr>
        <p:grpSpPr>
          <a:xfrm>
            <a:off x="457200" y="1378813"/>
            <a:ext cx="776889" cy="621300"/>
            <a:chOff x="457200" y="1378813"/>
            <a:chExt cx="776889" cy="621300"/>
          </a:xfrm>
        </p:grpSpPr>
        <p:sp>
          <p:nvSpPr>
            <p:cNvPr id="193" name="Google Shape;193;p30"/>
            <p:cNvSpPr/>
            <p:nvPr/>
          </p:nvSpPr>
          <p:spPr>
            <a:xfrm>
              <a:off x="457200" y="1378813"/>
              <a:ext cx="695400" cy="621300"/>
            </a:xfrm>
            <a:prstGeom prst="roundRect">
              <a:avLst>
                <a:gd name="adj" fmla="val 16667"/>
              </a:avLst>
            </a:prstGeom>
            <a:solidFill>
              <a:srgbClr val="F7EF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194" name="Google Shape;194;p30"/>
            <p:cNvSpPr/>
            <p:nvPr/>
          </p:nvSpPr>
          <p:spPr>
            <a:xfrm rot="5400000">
              <a:off x="969614" y="1607625"/>
              <a:ext cx="340325" cy="188625"/>
            </a:xfrm>
            <a:prstGeom prst="flowChartExtract">
              <a:avLst/>
            </a:prstGeom>
            <a:solidFill>
              <a:srgbClr val="F7E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30"/>
          <p:cNvGrpSpPr/>
          <p:nvPr/>
        </p:nvGrpSpPr>
        <p:grpSpPr>
          <a:xfrm>
            <a:off x="457200" y="2228725"/>
            <a:ext cx="776889" cy="621300"/>
            <a:chOff x="457200" y="1378813"/>
            <a:chExt cx="776889" cy="621300"/>
          </a:xfrm>
        </p:grpSpPr>
        <p:sp>
          <p:nvSpPr>
            <p:cNvPr id="196" name="Google Shape;196;p30"/>
            <p:cNvSpPr/>
            <p:nvPr/>
          </p:nvSpPr>
          <p:spPr>
            <a:xfrm>
              <a:off x="457200" y="1378813"/>
              <a:ext cx="695400" cy="621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197" name="Google Shape;197;p30"/>
            <p:cNvSpPr/>
            <p:nvPr/>
          </p:nvSpPr>
          <p:spPr>
            <a:xfrm rot="5400000">
              <a:off x="969614" y="1607625"/>
              <a:ext cx="34032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30"/>
          <p:cNvGrpSpPr/>
          <p:nvPr/>
        </p:nvGrpSpPr>
        <p:grpSpPr>
          <a:xfrm>
            <a:off x="457200" y="3073850"/>
            <a:ext cx="776889" cy="621300"/>
            <a:chOff x="457200" y="1378813"/>
            <a:chExt cx="776889" cy="621300"/>
          </a:xfrm>
        </p:grpSpPr>
        <p:sp>
          <p:nvSpPr>
            <p:cNvPr id="199" name="Google Shape;199;p30"/>
            <p:cNvSpPr/>
            <p:nvPr/>
          </p:nvSpPr>
          <p:spPr>
            <a:xfrm>
              <a:off x="457200" y="1378813"/>
              <a:ext cx="695400" cy="621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00" name="Google Shape;200;p30"/>
            <p:cNvSpPr/>
            <p:nvPr/>
          </p:nvSpPr>
          <p:spPr>
            <a:xfrm rot="5400000">
              <a:off x="969614" y="1607625"/>
              <a:ext cx="34032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30"/>
          <p:cNvGrpSpPr/>
          <p:nvPr/>
        </p:nvGrpSpPr>
        <p:grpSpPr>
          <a:xfrm>
            <a:off x="457200" y="3923750"/>
            <a:ext cx="776889" cy="621300"/>
            <a:chOff x="457200" y="1378813"/>
            <a:chExt cx="776889" cy="621300"/>
          </a:xfrm>
        </p:grpSpPr>
        <p:sp>
          <p:nvSpPr>
            <p:cNvPr id="202" name="Google Shape;202;p30"/>
            <p:cNvSpPr/>
            <p:nvPr/>
          </p:nvSpPr>
          <p:spPr>
            <a:xfrm>
              <a:off x="457200" y="1378813"/>
              <a:ext cx="695400" cy="621300"/>
            </a:xfrm>
            <a:prstGeom prst="roundRect">
              <a:avLst>
                <a:gd name="adj" fmla="val 16667"/>
              </a:avLst>
            </a:prstGeom>
            <a:solidFill>
              <a:srgbClr val="1D7E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03" name="Google Shape;203;p30"/>
            <p:cNvSpPr/>
            <p:nvPr/>
          </p:nvSpPr>
          <p:spPr>
            <a:xfrm rot="5400000">
              <a:off x="969614" y="1607625"/>
              <a:ext cx="340325" cy="188625"/>
            </a:xfrm>
            <a:prstGeom prst="flowChartExtract">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txBox="1">
            <a:spLocks noGrp="1"/>
          </p:cNvSpPr>
          <p:nvPr>
            <p:ph type="subTitle" idx="3"/>
          </p:nvPr>
        </p:nvSpPr>
        <p:spPr>
          <a:xfrm>
            <a:off x="-12300" y="13980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5" name="Google Shape;205;p30"/>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txBox="1">
            <a:spLocks noGrp="1"/>
          </p:cNvSpPr>
          <p:nvPr>
            <p:ph type="subTitle" idx="4"/>
          </p:nvPr>
        </p:nvSpPr>
        <p:spPr>
          <a:xfrm>
            <a:off x="-12300" y="2233538"/>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9" name="Google Shape;209;p30"/>
          <p:cNvSpPr txBox="1">
            <a:spLocks noGrp="1"/>
          </p:cNvSpPr>
          <p:nvPr>
            <p:ph type="subTitle" idx="5"/>
          </p:nvPr>
        </p:nvSpPr>
        <p:spPr>
          <a:xfrm>
            <a:off x="0" y="30762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10" name="Google Shape;210;p30"/>
          <p:cNvSpPr txBox="1">
            <a:spLocks noGrp="1"/>
          </p:cNvSpPr>
          <p:nvPr>
            <p:ph type="subTitle" idx="6"/>
          </p:nvPr>
        </p:nvSpPr>
        <p:spPr>
          <a:xfrm>
            <a:off x="-12300" y="39189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8. Numbered 1–5 (Green)">
  <p:cSld name="CUSTOM_2_7_1_4">
    <p:spTree>
      <p:nvGrpSpPr>
        <p:cNvPr id="1" name="Shape 211"/>
        <p:cNvGrpSpPr/>
        <p:nvPr/>
      </p:nvGrpSpPr>
      <p:grpSpPr>
        <a:xfrm>
          <a:off x="0" y="0"/>
          <a:ext cx="0" cy="0"/>
          <a:chOff x="0" y="0"/>
          <a:chExt cx="0" cy="0"/>
        </a:xfrm>
      </p:grpSpPr>
      <p:sp>
        <p:nvSpPr>
          <p:cNvPr id="212" name="Google Shape;212;p31"/>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14" name="Google Shape;214;p31"/>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15" name="Google Shape;215;p3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3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217" name="Google Shape;217;p31"/>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218" name="Google Shape;218;p31"/>
          <p:cNvGrpSpPr/>
          <p:nvPr/>
        </p:nvGrpSpPr>
        <p:grpSpPr>
          <a:xfrm>
            <a:off x="457200" y="1300225"/>
            <a:ext cx="776889" cy="621300"/>
            <a:chOff x="457200" y="1378813"/>
            <a:chExt cx="776889" cy="621300"/>
          </a:xfrm>
        </p:grpSpPr>
        <p:sp>
          <p:nvSpPr>
            <p:cNvPr id="219" name="Google Shape;219;p31"/>
            <p:cNvSpPr/>
            <p:nvPr/>
          </p:nvSpPr>
          <p:spPr>
            <a:xfrm>
              <a:off x="457200" y="1378813"/>
              <a:ext cx="695400" cy="621300"/>
            </a:xfrm>
            <a:prstGeom prst="roundRect">
              <a:avLst>
                <a:gd name="adj" fmla="val 16667"/>
              </a:avLst>
            </a:prstGeom>
            <a:solidFill>
              <a:srgbClr val="F7EF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220" name="Google Shape;220;p31"/>
            <p:cNvSpPr/>
            <p:nvPr/>
          </p:nvSpPr>
          <p:spPr>
            <a:xfrm rot="5400000">
              <a:off x="969614" y="1607625"/>
              <a:ext cx="340325" cy="188625"/>
            </a:xfrm>
            <a:prstGeom prst="flowChartExtract">
              <a:avLst/>
            </a:prstGeom>
            <a:solidFill>
              <a:srgbClr val="F7E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1"/>
          <p:cNvGrpSpPr/>
          <p:nvPr/>
        </p:nvGrpSpPr>
        <p:grpSpPr>
          <a:xfrm>
            <a:off x="457200" y="2000125"/>
            <a:ext cx="776889" cy="621300"/>
            <a:chOff x="457200" y="1378813"/>
            <a:chExt cx="776889" cy="621300"/>
          </a:xfrm>
        </p:grpSpPr>
        <p:sp>
          <p:nvSpPr>
            <p:cNvPr id="222" name="Google Shape;222;p31"/>
            <p:cNvSpPr/>
            <p:nvPr/>
          </p:nvSpPr>
          <p:spPr>
            <a:xfrm>
              <a:off x="457200" y="1378813"/>
              <a:ext cx="695400" cy="621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223" name="Google Shape;223;p31"/>
            <p:cNvSpPr/>
            <p:nvPr/>
          </p:nvSpPr>
          <p:spPr>
            <a:xfrm rot="5400000">
              <a:off x="969614" y="1607625"/>
              <a:ext cx="34032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31"/>
          <p:cNvGrpSpPr/>
          <p:nvPr/>
        </p:nvGrpSpPr>
        <p:grpSpPr>
          <a:xfrm>
            <a:off x="457200" y="2692850"/>
            <a:ext cx="776889" cy="621300"/>
            <a:chOff x="457200" y="1378813"/>
            <a:chExt cx="776889" cy="621300"/>
          </a:xfrm>
        </p:grpSpPr>
        <p:sp>
          <p:nvSpPr>
            <p:cNvPr id="225" name="Google Shape;225;p31"/>
            <p:cNvSpPr/>
            <p:nvPr/>
          </p:nvSpPr>
          <p:spPr>
            <a:xfrm>
              <a:off x="457200" y="1378813"/>
              <a:ext cx="695400" cy="621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26" name="Google Shape;226;p31"/>
            <p:cNvSpPr/>
            <p:nvPr/>
          </p:nvSpPr>
          <p:spPr>
            <a:xfrm rot="5400000">
              <a:off x="969614" y="1607625"/>
              <a:ext cx="34032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31"/>
          <p:cNvGrpSpPr/>
          <p:nvPr/>
        </p:nvGrpSpPr>
        <p:grpSpPr>
          <a:xfrm>
            <a:off x="457200" y="3390350"/>
            <a:ext cx="776889" cy="621300"/>
            <a:chOff x="457200" y="1378813"/>
            <a:chExt cx="776889" cy="621300"/>
          </a:xfrm>
        </p:grpSpPr>
        <p:sp>
          <p:nvSpPr>
            <p:cNvPr id="228" name="Google Shape;228;p31"/>
            <p:cNvSpPr/>
            <p:nvPr/>
          </p:nvSpPr>
          <p:spPr>
            <a:xfrm>
              <a:off x="457200" y="1378813"/>
              <a:ext cx="695400" cy="621300"/>
            </a:xfrm>
            <a:prstGeom prst="roundRect">
              <a:avLst>
                <a:gd name="adj" fmla="val 16667"/>
              </a:avLst>
            </a:prstGeom>
            <a:solidFill>
              <a:srgbClr val="1D7E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29" name="Google Shape;229;p31"/>
            <p:cNvSpPr/>
            <p:nvPr/>
          </p:nvSpPr>
          <p:spPr>
            <a:xfrm rot="5400000">
              <a:off x="969614" y="1607625"/>
              <a:ext cx="340325" cy="188625"/>
            </a:xfrm>
            <a:prstGeom prst="flowChartExtract">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31"/>
          <p:cNvSpPr txBox="1">
            <a:spLocks noGrp="1"/>
          </p:cNvSpPr>
          <p:nvPr>
            <p:ph type="subTitle" idx="3"/>
          </p:nvPr>
        </p:nvSpPr>
        <p:spPr>
          <a:xfrm>
            <a:off x="-7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1" name="Google Shape;231;p31"/>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5" name="Google Shape;235;p31"/>
          <p:cNvSpPr txBox="1">
            <a:spLocks noGrp="1"/>
          </p:cNvSpPr>
          <p:nvPr>
            <p:ph type="subTitle" idx="5"/>
          </p:nvPr>
        </p:nvSpPr>
        <p:spPr>
          <a:xfrm>
            <a:off x="0" y="26952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6" name="Google Shape;236;p31"/>
          <p:cNvSpPr txBox="1">
            <a:spLocks noGrp="1"/>
          </p:cNvSpPr>
          <p:nvPr>
            <p:ph type="subTitle" idx="6"/>
          </p:nvPr>
        </p:nvSpPr>
        <p:spPr>
          <a:xfrm>
            <a:off x="-12300" y="33855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237" name="Google Shape;237;p31"/>
          <p:cNvGrpSpPr/>
          <p:nvPr/>
        </p:nvGrpSpPr>
        <p:grpSpPr>
          <a:xfrm>
            <a:off x="469500" y="4083075"/>
            <a:ext cx="776889" cy="621300"/>
            <a:chOff x="457200" y="1378813"/>
            <a:chExt cx="776889" cy="621300"/>
          </a:xfrm>
        </p:grpSpPr>
        <p:sp>
          <p:nvSpPr>
            <p:cNvPr id="238" name="Google Shape;238;p31"/>
            <p:cNvSpPr/>
            <p:nvPr/>
          </p:nvSpPr>
          <p:spPr>
            <a:xfrm>
              <a:off x="457200" y="1378813"/>
              <a:ext cx="695400" cy="621300"/>
            </a:xfrm>
            <a:prstGeom prst="roundRect">
              <a:avLst>
                <a:gd name="adj" fmla="val 16667"/>
              </a:avLst>
            </a:prstGeom>
            <a:solidFill>
              <a:srgbClr val="134F5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239" name="Google Shape;239;p31"/>
            <p:cNvSpPr/>
            <p:nvPr/>
          </p:nvSpPr>
          <p:spPr>
            <a:xfrm rot="5400000">
              <a:off x="969614" y="1607625"/>
              <a:ext cx="340325" cy="188625"/>
            </a:xfrm>
            <a:prstGeom prst="flowChartExtract">
              <a:avLst/>
            </a:pr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31"/>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9. Numbered 1–6 (Gray)">
  <p:cSld name="CUSTOM_2_7_1_3_1_1">
    <p:spTree>
      <p:nvGrpSpPr>
        <p:cNvPr id="1" name="Shape 242"/>
        <p:cNvGrpSpPr/>
        <p:nvPr/>
      </p:nvGrpSpPr>
      <p:grpSpPr>
        <a:xfrm>
          <a:off x="0" y="0"/>
          <a:ext cx="0" cy="0"/>
          <a:chOff x="0" y="0"/>
          <a:chExt cx="0" cy="0"/>
        </a:xfrm>
      </p:grpSpPr>
      <p:sp>
        <p:nvSpPr>
          <p:cNvPr id="243" name="Google Shape;243;p32"/>
          <p:cNvSpPr/>
          <p:nvPr/>
        </p:nvSpPr>
        <p:spPr>
          <a:xfrm>
            <a:off x="1352550" y="123782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5" name="Google Shape;245;p32"/>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46" name="Google Shape;246;p32"/>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32"/>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248" name="Google Shape;248;p32"/>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249" name="Google Shape;249;p32"/>
          <p:cNvGrpSpPr/>
          <p:nvPr/>
        </p:nvGrpSpPr>
        <p:grpSpPr>
          <a:xfrm>
            <a:off x="457200" y="1237825"/>
            <a:ext cx="776900" cy="486300"/>
            <a:chOff x="457200" y="1466425"/>
            <a:chExt cx="776900" cy="486300"/>
          </a:xfrm>
        </p:grpSpPr>
        <p:sp>
          <p:nvSpPr>
            <p:cNvPr id="250" name="Google Shape;250;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251" name="Google Shape;251;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32"/>
          <p:cNvSpPr txBox="1">
            <a:spLocks noGrp="1"/>
          </p:cNvSpPr>
          <p:nvPr>
            <p:ph type="subTitle" idx="3"/>
          </p:nvPr>
        </p:nvSpPr>
        <p:spPr>
          <a:xfrm>
            <a:off x="-12150" y="127465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53" name="Google Shape;253;p32"/>
          <p:cNvSpPr/>
          <p:nvPr/>
        </p:nvSpPr>
        <p:spPr>
          <a:xfrm>
            <a:off x="1352550" y="182890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32"/>
          <p:cNvGrpSpPr/>
          <p:nvPr/>
        </p:nvGrpSpPr>
        <p:grpSpPr>
          <a:xfrm>
            <a:off x="457200" y="1828900"/>
            <a:ext cx="776900" cy="486300"/>
            <a:chOff x="457200" y="1466425"/>
            <a:chExt cx="776900" cy="486300"/>
          </a:xfrm>
        </p:grpSpPr>
        <p:sp>
          <p:nvSpPr>
            <p:cNvPr id="255" name="Google Shape;255;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256" name="Google Shape;256;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2"/>
          <p:cNvSpPr/>
          <p:nvPr/>
        </p:nvSpPr>
        <p:spPr>
          <a:xfrm>
            <a:off x="1352550" y="241997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32"/>
          <p:cNvGrpSpPr/>
          <p:nvPr/>
        </p:nvGrpSpPr>
        <p:grpSpPr>
          <a:xfrm>
            <a:off x="457200" y="2419975"/>
            <a:ext cx="776900" cy="486300"/>
            <a:chOff x="457200" y="1466425"/>
            <a:chExt cx="776900" cy="486300"/>
          </a:xfrm>
        </p:grpSpPr>
        <p:sp>
          <p:nvSpPr>
            <p:cNvPr id="259" name="Google Shape;259;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60" name="Google Shape;260;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32"/>
          <p:cNvSpPr/>
          <p:nvPr/>
        </p:nvSpPr>
        <p:spPr>
          <a:xfrm>
            <a:off x="1352550" y="301105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32"/>
          <p:cNvGrpSpPr/>
          <p:nvPr/>
        </p:nvGrpSpPr>
        <p:grpSpPr>
          <a:xfrm>
            <a:off x="457200" y="3011050"/>
            <a:ext cx="776900" cy="486300"/>
            <a:chOff x="457200" y="1466425"/>
            <a:chExt cx="776900" cy="486300"/>
          </a:xfrm>
        </p:grpSpPr>
        <p:sp>
          <p:nvSpPr>
            <p:cNvPr id="263" name="Google Shape;263;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64" name="Google Shape;264;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32"/>
          <p:cNvSpPr/>
          <p:nvPr/>
        </p:nvSpPr>
        <p:spPr>
          <a:xfrm>
            <a:off x="1352550" y="3602138"/>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2"/>
          <p:cNvGrpSpPr/>
          <p:nvPr/>
        </p:nvGrpSpPr>
        <p:grpSpPr>
          <a:xfrm>
            <a:off x="457200" y="3602137"/>
            <a:ext cx="776900" cy="486300"/>
            <a:chOff x="457200" y="1466425"/>
            <a:chExt cx="776900" cy="486300"/>
          </a:xfrm>
        </p:grpSpPr>
        <p:sp>
          <p:nvSpPr>
            <p:cNvPr id="267" name="Google Shape;267;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268" name="Google Shape;268;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2"/>
          <p:cNvSpPr/>
          <p:nvPr/>
        </p:nvSpPr>
        <p:spPr>
          <a:xfrm>
            <a:off x="1352550" y="4193263"/>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32"/>
          <p:cNvGrpSpPr/>
          <p:nvPr/>
        </p:nvGrpSpPr>
        <p:grpSpPr>
          <a:xfrm>
            <a:off x="457200" y="4193262"/>
            <a:ext cx="776900" cy="486300"/>
            <a:chOff x="457200" y="1466425"/>
            <a:chExt cx="776900" cy="486300"/>
          </a:xfrm>
        </p:grpSpPr>
        <p:sp>
          <p:nvSpPr>
            <p:cNvPr id="271" name="Google Shape;271;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272" name="Google Shape;272;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32"/>
          <p:cNvSpPr txBox="1">
            <a:spLocks noGrp="1"/>
          </p:cNvSpPr>
          <p:nvPr>
            <p:ph type="subTitle" idx="4"/>
          </p:nvPr>
        </p:nvSpPr>
        <p:spPr>
          <a:xfrm>
            <a:off x="-12075" y="184885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4" name="Google Shape;274;p32"/>
          <p:cNvSpPr txBox="1">
            <a:spLocks noGrp="1"/>
          </p:cNvSpPr>
          <p:nvPr>
            <p:ph type="subTitle" idx="5"/>
          </p:nvPr>
        </p:nvSpPr>
        <p:spPr>
          <a:xfrm>
            <a:off x="-12075" y="24399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5" name="Google Shape;275;p32"/>
          <p:cNvSpPr txBox="1">
            <a:spLocks noGrp="1"/>
          </p:cNvSpPr>
          <p:nvPr>
            <p:ph type="subTitle" idx="6"/>
          </p:nvPr>
        </p:nvSpPr>
        <p:spPr>
          <a:xfrm>
            <a:off x="-12150" y="30310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6" name="Google Shape;276;p32"/>
          <p:cNvSpPr txBox="1">
            <a:spLocks noGrp="1"/>
          </p:cNvSpPr>
          <p:nvPr>
            <p:ph type="subTitle" idx="7"/>
          </p:nvPr>
        </p:nvSpPr>
        <p:spPr>
          <a:xfrm>
            <a:off x="12475" y="3622088"/>
            <a:ext cx="91440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2"/>
          <p:cNvSpPr txBox="1">
            <a:spLocks noGrp="1"/>
          </p:cNvSpPr>
          <p:nvPr>
            <p:ph type="subTitle" idx="8"/>
          </p:nvPr>
        </p:nvSpPr>
        <p:spPr>
          <a:xfrm>
            <a:off x="12475" y="4236125"/>
            <a:ext cx="91440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0. Numbered 1–6 (Blue)">
  <p:cSld name="CUSTOM_2_7_1_3_1_1_2">
    <p:spTree>
      <p:nvGrpSpPr>
        <p:cNvPr id="1" name="Shape 278"/>
        <p:cNvGrpSpPr/>
        <p:nvPr/>
      </p:nvGrpSpPr>
      <p:grpSpPr>
        <a:xfrm>
          <a:off x="0" y="0"/>
          <a:ext cx="0" cy="0"/>
          <a:chOff x="0" y="0"/>
          <a:chExt cx="0" cy="0"/>
        </a:xfrm>
      </p:grpSpPr>
      <p:sp>
        <p:nvSpPr>
          <p:cNvPr id="279" name="Google Shape;279;p33"/>
          <p:cNvSpPr/>
          <p:nvPr/>
        </p:nvSpPr>
        <p:spPr>
          <a:xfrm>
            <a:off x="1352550" y="123782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81" name="Google Shape;281;p33"/>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82" name="Google Shape;282;p33"/>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33"/>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284" name="Google Shape;284;p33"/>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285" name="Google Shape;285;p33"/>
          <p:cNvGrpSpPr/>
          <p:nvPr/>
        </p:nvGrpSpPr>
        <p:grpSpPr>
          <a:xfrm>
            <a:off x="457200" y="1237825"/>
            <a:ext cx="776900" cy="486300"/>
            <a:chOff x="457200" y="1466425"/>
            <a:chExt cx="776900" cy="486300"/>
          </a:xfrm>
        </p:grpSpPr>
        <p:sp>
          <p:nvSpPr>
            <p:cNvPr id="286" name="Google Shape;286;p33"/>
            <p:cNvSpPr/>
            <p:nvPr/>
          </p:nvSpPr>
          <p:spPr>
            <a:xfrm>
              <a:off x="457200" y="1466425"/>
              <a:ext cx="695400" cy="486300"/>
            </a:xfrm>
            <a:prstGeom prst="roundRect">
              <a:avLst>
                <a:gd name="adj" fmla="val 16667"/>
              </a:avLst>
            </a:prstGeom>
            <a:solidFill>
              <a:srgbClr val="AFC0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287" name="Google Shape;287;p33"/>
            <p:cNvSpPr/>
            <p:nvPr/>
          </p:nvSpPr>
          <p:spPr>
            <a:xfrm rot="5400000">
              <a:off x="973100" y="1624950"/>
              <a:ext cx="333375" cy="188625"/>
            </a:xfrm>
            <a:prstGeom prst="flowChartExtract">
              <a:avLst/>
            </a:prstGeom>
            <a:solidFill>
              <a:srgbClr val="AFC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3"/>
          <p:cNvSpPr txBox="1">
            <a:spLocks noGrp="1"/>
          </p:cNvSpPr>
          <p:nvPr>
            <p:ph type="subTitle" idx="3"/>
          </p:nvPr>
        </p:nvSpPr>
        <p:spPr>
          <a:xfrm>
            <a:off x="-12225" y="127465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89" name="Google Shape;289;p33"/>
          <p:cNvSpPr/>
          <p:nvPr/>
        </p:nvSpPr>
        <p:spPr>
          <a:xfrm>
            <a:off x="1352550" y="182890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33"/>
          <p:cNvGrpSpPr/>
          <p:nvPr/>
        </p:nvGrpSpPr>
        <p:grpSpPr>
          <a:xfrm>
            <a:off x="457200" y="1828900"/>
            <a:ext cx="776900" cy="486300"/>
            <a:chOff x="457200" y="1466425"/>
            <a:chExt cx="776900" cy="486300"/>
          </a:xfrm>
        </p:grpSpPr>
        <p:sp>
          <p:nvSpPr>
            <p:cNvPr id="291" name="Google Shape;291;p33"/>
            <p:cNvSpPr/>
            <p:nvPr/>
          </p:nvSpPr>
          <p:spPr>
            <a:xfrm>
              <a:off x="457200" y="1466425"/>
              <a:ext cx="695400" cy="486300"/>
            </a:xfrm>
            <a:prstGeom prst="roundRect">
              <a:avLst>
                <a:gd name="adj" fmla="val 16667"/>
              </a:avLst>
            </a:prstGeom>
            <a:solidFill>
              <a:srgbClr val="365C8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292" name="Google Shape;292;p33"/>
            <p:cNvSpPr/>
            <p:nvPr/>
          </p:nvSpPr>
          <p:spPr>
            <a:xfrm rot="5400000">
              <a:off x="973100" y="1624950"/>
              <a:ext cx="333375" cy="188625"/>
            </a:xfrm>
            <a:prstGeom prst="flowChartExtract">
              <a:avLst/>
            </a:prstGeom>
            <a:solidFill>
              <a:srgbClr val="365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33"/>
          <p:cNvSpPr/>
          <p:nvPr/>
        </p:nvSpPr>
        <p:spPr>
          <a:xfrm>
            <a:off x="1352550" y="241997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33"/>
          <p:cNvGrpSpPr/>
          <p:nvPr/>
        </p:nvGrpSpPr>
        <p:grpSpPr>
          <a:xfrm>
            <a:off x="457200" y="2419975"/>
            <a:ext cx="776900" cy="486300"/>
            <a:chOff x="457200" y="1466425"/>
            <a:chExt cx="776900" cy="486300"/>
          </a:xfrm>
        </p:grpSpPr>
        <p:sp>
          <p:nvSpPr>
            <p:cNvPr id="295" name="Google Shape;295;p33"/>
            <p:cNvSpPr/>
            <p:nvPr/>
          </p:nvSpPr>
          <p:spPr>
            <a:xfrm>
              <a:off x="457200" y="1466425"/>
              <a:ext cx="695400" cy="486300"/>
            </a:xfrm>
            <a:prstGeom prst="roundRect">
              <a:avLst>
                <a:gd name="adj" fmla="val 16667"/>
              </a:avLst>
            </a:prstGeom>
            <a:solidFill>
              <a:srgbClr val="2129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96" name="Google Shape;296;p33"/>
            <p:cNvSpPr/>
            <p:nvPr/>
          </p:nvSpPr>
          <p:spPr>
            <a:xfrm rot="5400000">
              <a:off x="973100" y="1624950"/>
              <a:ext cx="333375" cy="188625"/>
            </a:xfrm>
            <a:prstGeom prst="flowChartExtract">
              <a:avLst/>
            </a:prstGeom>
            <a:solidFill>
              <a:srgbClr val="21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3"/>
          <p:cNvSpPr/>
          <p:nvPr/>
        </p:nvSpPr>
        <p:spPr>
          <a:xfrm>
            <a:off x="1352550" y="301105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33"/>
          <p:cNvGrpSpPr/>
          <p:nvPr/>
        </p:nvGrpSpPr>
        <p:grpSpPr>
          <a:xfrm>
            <a:off x="457200" y="3011050"/>
            <a:ext cx="776900" cy="486300"/>
            <a:chOff x="457200" y="1466425"/>
            <a:chExt cx="776900" cy="486300"/>
          </a:xfrm>
        </p:grpSpPr>
        <p:sp>
          <p:nvSpPr>
            <p:cNvPr id="299" name="Google Shape;299;p33"/>
            <p:cNvSpPr/>
            <p:nvPr/>
          </p:nvSpPr>
          <p:spPr>
            <a:xfrm>
              <a:off x="457200" y="1466425"/>
              <a:ext cx="695400" cy="486300"/>
            </a:xfrm>
            <a:prstGeom prst="roundRect">
              <a:avLst>
                <a:gd name="adj" fmla="val 16667"/>
              </a:avLst>
            </a:prstGeom>
            <a:solidFill>
              <a:srgbClr val="AFC0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300" name="Google Shape;300;p33"/>
            <p:cNvSpPr/>
            <p:nvPr/>
          </p:nvSpPr>
          <p:spPr>
            <a:xfrm rot="5400000">
              <a:off x="973100" y="1624950"/>
              <a:ext cx="333375" cy="188625"/>
            </a:xfrm>
            <a:prstGeom prst="flowChartExtract">
              <a:avLst/>
            </a:prstGeom>
            <a:solidFill>
              <a:srgbClr val="AFC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3"/>
          <p:cNvSpPr/>
          <p:nvPr/>
        </p:nvSpPr>
        <p:spPr>
          <a:xfrm>
            <a:off x="1352550" y="3602138"/>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33"/>
          <p:cNvGrpSpPr/>
          <p:nvPr/>
        </p:nvGrpSpPr>
        <p:grpSpPr>
          <a:xfrm>
            <a:off x="457200" y="3602137"/>
            <a:ext cx="776900" cy="486300"/>
            <a:chOff x="457200" y="1466425"/>
            <a:chExt cx="776900" cy="486300"/>
          </a:xfrm>
        </p:grpSpPr>
        <p:sp>
          <p:nvSpPr>
            <p:cNvPr id="303" name="Google Shape;303;p33"/>
            <p:cNvSpPr/>
            <p:nvPr/>
          </p:nvSpPr>
          <p:spPr>
            <a:xfrm>
              <a:off x="457200" y="1466425"/>
              <a:ext cx="695400" cy="486300"/>
            </a:xfrm>
            <a:prstGeom prst="roundRect">
              <a:avLst>
                <a:gd name="adj" fmla="val 16667"/>
              </a:avLst>
            </a:prstGeom>
            <a:solidFill>
              <a:srgbClr val="365C8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304" name="Google Shape;304;p33"/>
            <p:cNvSpPr/>
            <p:nvPr/>
          </p:nvSpPr>
          <p:spPr>
            <a:xfrm rot="5400000">
              <a:off x="973100" y="1624950"/>
              <a:ext cx="333375" cy="188625"/>
            </a:xfrm>
            <a:prstGeom prst="flowChartExtract">
              <a:avLst/>
            </a:prstGeom>
            <a:solidFill>
              <a:srgbClr val="365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33"/>
          <p:cNvSpPr/>
          <p:nvPr/>
        </p:nvSpPr>
        <p:spPr>
          <a:xfrm>
            <a:off x="1352550" y="4193263"/>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3"/>
          <p:cNvGrpSpPr/>
          <p:nvPr/>
        </p:nvGrpSpPr>
        <p:grpSpPr>
          <a:xfrm>
            <a:off x="457200" y="4193262"/>
            <a:ext cx="776900" cy="486300"/>
            <a:chOff x="457200" y="1466425"/>
            <a:chExt cx="776900" cy="486300"/>
          </a:xfrm>
        </p:grpSpPr>
        <p:sp>
          <p:nvSpPr>
            <p:cNvPr id="307" name="Google Shape;307;p33"/>
            <p:cNvSpPr/>
            <p:nvPr/>
          </p:nvSpPr>
          <p:spPr>
            <a:xfrm>
              <a:off x="457200" y="1466425"/>
              <a:ext cx="695400" cy="486300"/>
            </a:xfrm>
            <a:prstGeom prst="roundRect">
              <a:avLst>
                <a:gd name="adj" fmla="val 16667"/>
              </a:avLst>
            </a:prstGeom>
            <a:solidFill>
              <a:srgbClr val="2129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308" name="Google Shape;308;p33"/>
            <p:cNvSpPr/>
            <p:nvPr/>
          </p:nvSpPr>
          <p:spPr>
            <a:xfrm rot="5400000">
              <a:off x="973100" y="1624950"/>
              <a:ext cx="333375" cy="188625"/>
            </a:xfrm>
            <a:prstGeom prst="flowChartExtract">
              <a:avLst/>
            </a:prstGeom>
            <a:solidFill>
              <a:srgbClr val="21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3"/>
          <p:cNvSpPr txBox="1">
            <a:spLocks noGrp="1"/>
          </p:cNvSpPr>
          <p:nvPr>
            <p:ph type="subTitle" idx="4"/>
          </p:nvPr>
        </p:nvSpPr>
        <p:spPr>
          <a:xfrm>
            <a:off x="-12300" y="1858813"/>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0" name="Google Shape;310;p33"/>
          <p:cNvSpPr txBox="1">
            <a:spLocks noGrp="1"/>
          </p:cNvSpPr>
          <p:nvPr>
            <p:ph type="subTitle" idx="5"/>
          </p:nvPr>
        </p:nvSpPr>
        <p:spPr>
          <a:xfrm>
            <a:off x="12250" y="2439925"/>
            <a:ext cx="91440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1" name="Google Shape;311;p33"/>
          <p:cNvSpPr txBox="1">
            <a:spLocks noGrp="1"/>
          </p:cNvSpPr>
          <p:nvPr>
            <p:ph type="subTitle" idx="6"/>
          </p:nvPr>
        </p:nvSpPr>
        <p:spPr>
          <a:xfrm>
            <a:off x="-12150" y="30310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2" name="Google Shape;312;p33"/>
          <p:cNvSpPr txBox="1">
            <a:spLocks noGrp="1"/>
          </p:cNvSpPr>
          <p:nvPr>
            <p:ph type="subTitle" idx="7"/>
          </p:nvPr>
        </p:nvSpPr>
        <p:spPr>
          <a:xfrm>
            <a:off x="-12125" y="362210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3" name="Google Shape;313;p33"/>
          <p:cNvSpPr txBox="1">
            <a:spLocks noGrp="1"/>
          </p:cNvSpPr>
          <p:nvPr>
            <p:ph type="subTitle" idx="8"/>
          </p:nvPr>
        </p:nvSpPr>
        <p:spPr>
          <a:xfrm>
            <a:off x="-12150" y="42361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1. Numbered 1–7 (Gray)">
  <p:cSld name="CUSTOM_2_7_1_3_1_1_1">
    <p:spTree>
      <p:nvGrpSpPr>
        <p:cNvPr id="1" name="Shape 314"/>
        <p:cNvGrpSpPr/>
        <p:nvPr/>
      </p:nvGrpSpPr>
      <p:grpSpPr>
        <a:xfrm>
          <a:off x="0" y="0"/>
          <a:ext cx="0" cy="0"/>
          <a:chOff x="0" y="0"/>
          <a:chExt cx="0" cy="0"/>
        </a:xfrm>
      </p:grpSpPr>
      <p:sp>
        <p:nvSpPr>
          <p:cNvPr id="315" name="Google Shape;315;p34"/>
          <p:cNvSpPr/>
          <p:nvPr/>
        </p:nvSpPr>
        <p:spPr>
          <a:xfrm>
            <a:off x="1254500" y="116162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7" name="Google Shape;317;p34"/>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318" name="Google Shape;318;p34"/>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34"/>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320" name="Google Shape;320;p34"/>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321" name="Google Shape;321;p34"/>
          <p:cNvGrpSpPr/>
          <p:nvPr/>
        </p:nvGrpSpPr>
        <p:grpSpPr>
          <a:xfrm>
            <a:off x="457222" y="1149803"/>
            <a:ext cx="713194" cy="446423"/>
            <a:chOff x="457200" y="1466425"/>
            <a:chExt cx="776900" cy="486300"/>
          </a:xfrm>
        </p:grpSpPr>
        <p:sp>
          <p:nvSpPr>
            <p:cNvPr id="322" name="Google Shape;322;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01</a:t>
              </a:r>
              <a:endParaRPr sz="2600">
                <a:solidFill>
                  <a:srgbClr val="FFFFFF"/>
                </a:solidFill>
                <a:latin typeface="Roboto Light"/>
                <a:ea typeface="Roboto Light"/>
                <a:cs typeface="Roboto Light"/>
                <a:sym typeface="Roboto Light"/>
              </a:endParaRPr>
            </a:p>
          </p:txBody>
        </p:sp>
        <p:sp>
          <p:nvSpPr>
            <p:cNvPr id="323" name="Google Shape;323;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34"/>
          <p:cNvSpPr txBox="1">
            <a:spLocks noGrp="1"/>
          </p:cNvSpPr>
          <p:nvPr>
            <p:ph type="subTitle" idx="3"/>
          </p:nvPr>
        </p:nvSpPr>
        <p:spPr>
          <a:xfrm>
            <a:off x="0" y="117532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25" name="Google Shape;325;p34"/>
          <p:cNvSpPr/>
          <p:nvPr/>
        </p:nvSpPr>
        <p:spPr>
          <a:xfrm>
            <a:off x="1254500" y="1684250"/>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34"/>
          <p:cNvGrpSpPr/>
          <p:nvPr/>
        </p:nvGrpSpPr>
        <p:grpSpPr>
          <a:xfrm>
            <a:off x="457222" y="1672428"/>
            <a:ext cx="713194" cy="446423"/>
            <a:chOff x="457200" y="1466425"/>
            <a:chExt cx="776900" cy="486300"/>
          </a:xfrm>
        </p:grpSpPr>
        <p:sp>
          <p:nvSpPr>
            <p:cNvPr id="327" name="Google Shape;327;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02</a:t>
              </a:r>
              <a:endParaRPr sz="2600">
                <a:solidFill>
                  <a:srgbClr val="FFFFFF"/>
                </a:solidFill>
                <a:latin typeface="Roboto Light"/>
                <a:ea typeface="Roboto Light"/>
                <a:cs typeface="Roboto Light"/>
                <a:sym typeface="Roboto Light"/>
              </a:endParaRPr>
            </a:p>
          </p:txBody>
        </p:sp>
        <p:sp>
          <p:nvSpPr>
            <p:cNvPr id="328" name="Google Shape;328;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4"/>
          <p:cNvSpPr txBox="1">
            <a:spLocks noGrp="1"/>
          </p:cNvSpPr>
          <p:nvPr>
            <p:ph type="subTitle" idx="4"/>
          </p:nvPr>
        </p:nvSpPr>
        <p:spPr>
          <a:xfrm>
            <a:off x="125" y="1697950"/>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30" name="Google Shape;330;p34"/>
          <p:cNvSpPr/>
          <p:nvPr/>
        </p:nvSpPr>
        <p:spPr>
          <a:xfrm>
            <a:off x="1254475" y="2207400"/>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34"/>
          <p:cNvGrpSpPr/>
          <p:nvPr/>
        </p:nvGrpSpPr>
        <p:grpSpPr>
          <a:xfrm>
            <a:off x="457197" y="2195578"/>
            <a:ext cx="713194" cy="446423"/>
            <a:chOff x="457200" y="1466425"/>
            <a:chExt cx="776900" cy="486300"/>
          </a:xfrm>
        </p:grpSpPr>
        <p:sp>
          <p:nvSpPr>
            <p:cNvPr id="332" name="Google Shape;332;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03</a:t>
              </a:r>
              <a:endParaRPr sz="2600">
                <a:solidFill>
                  <a:srgbClr val="FFFFFF"/>
                </a:solidFill>
                <a:latin typeface="Roboto Light"/>
                <a:ea typeface="Roboto Light"/>
                <a:cs typeface="Roboto Light"/>
                <a:sym typeface="Roboto Light"/>
              </a:endParaRPr>
            </a:p>
          </p:txBody>
        </p:sp>
        <p:sp>
          <p:nvSpPr>
            <p:cNvPr id="333" name="Google Shape;333;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4"/>
          <p:cNvSpPr txBox="1">
            <a:spLocks noGrp="1"/>
          </p:cNvSpPr>
          <p:nvPr>
            <p:ph type="subTitle" idx="5"/>
          </p:nvPr>
        </p:nvSpPr>
        <p:spPr>
          <a:xfrm>
            <a:off x="0" y="2221100"/>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35" name="Google Shape;335;p34"/>
          <p:cNvSpPr/>
          <p:nvPr/>
        </p:nvSpPr>
        <p:spPr>
          <a:xfrm>
            <a:off x="1254475" y="273002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34"/>
          <p:cNvGrpSpPr/>
          <p:nvPr/>
        </p:nvGrpSpPr>
        <p:grpSpPr>
          <a:xfrm>
            <a:off x="457197" y="2718203"/>
            <a:ext cx="713194" cy="446423"/>
            <a:chOff x="457200" y="1466425"/>
            <a:chExt cx="776900" cy="486300"/>
          </a:xfrm>
        </p:grpSpPr>
        <p:sp>
          <p:nvSpPr>
            <p:cNvPr id="337" name="Google Shape;337;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04</a:t>
              </a:r>
              <a:endParaRPr sz="2600">
                <a:solidFill>
                  <a:srgbClr val="FFFFFF"/>
                </a:solidFill>
                <a:latin typeface="Roboto Light"/>
                <a:ea typeface="Roboto Light"/>
                <a:cs typeface="Roboto Light"/>
                <a:sym typeface="Roboto Light"/>
              </a:endParaRPr>
            </a:p>
          </p:txBody>
        </p:sp>
        <p:sp>
          <p:nvSpPr>
            <p:cNvPr id="338" name="Google Shape;338;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4"/>
          <p:cNvSpPr txBox="1">
            <a:spLocks noGrp="1"/>
          </p:cNvSpPr>
          <p:nvPr>
            <p:ph type="subTitle" idx="6"/>
          </p:nvPr>
        </p:nvSpPr>
        <p:spPr>
          <a:xfrm>
            <a:off x="-125" y="274372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40" name="Google Shape;340;p34"/>
          <p:cNvSpPr/>
          <p:nvPr/>
        </p:nvSpPr>
        <p:spPr>
          <a:xfrm>
            <a:off x="1254500" y="3252650"/>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34"/>
          <p:cNvGrpSpPr/>
          <p:nvPr/>
        </p:nvGrpSpPr>
        <p:grpSpPr>
          <a:xfrm>
            <a:off x="457222" y="3240828"/>
            <a:ext cx="713194" cy="446423"/>
            <a:chOff x="457200" y="1466425"/>
            <a:chExt cx="776900" cy="486300"/>
          </a:xfrm>
        </p:grpSpPr>
        <p:sp>
          <p:nvSpPr>
            <p:cNvPr id="342" name="Google Shape;342;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05</a:t>
              </a:r>
              <a:endParaRPr sz="2600">
                <a:solidFill>
                  <a:srgbClr val="FFFFFF"/>
                </a:solidFill>
                <a:latin typeface="Roboto Light"/>
                <a:ea typeface="Roboto Light"/>
                <a:cs typeface="Roboto Light"/>
                <a:sym typeface="Roboto Light"/>
              </a:endParaRPr>
            </a:p>
          </p:txBody>
        </p:sp>
        <p:sp>
          <p:nvSpPr>
            <p:cNvPr id="343" name="Google Shape;343;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4"/>
          <p:cNvSpPr txBox="1">
            <a:spLocks noGrp="1"/>
          </p:cNvSpPr>
          <p:nvPr>
            <p:ph type="subTitle" idx="7"/>
          </p:nvPr>
        </p:nvSpPr>
        <p:spPr>
          <a:xfrm>
            <a:off x="25" y="3266350"/>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45" name="Google Shape;345;p34"/>
          <p:cNvSpPr/>
          <p:nvPr/>
        </p:nvSpPr>
        <p:spPr>
          <a:xfrm>
            <a:off x="1254500" y="377527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34"/>
          <p:cNvGrpSpPr/>
          <p:nvPr/>
        </p:nvGrpSpPr>
        <p:grpSpPr>
          <a:xfrm>
            <a:off x="457222" y="3763453"/>
            <a:ext cx="713194" cy="446423"/>
            <a:chOff x="457200" y="1466425"/>
            <a:chExt cx="776900" cy="486300"/>
          </a:xfrm>
        </p:grpSpPr>
        <p:sp>
          <p:nvSpPr>
            <p:cNvPr id="347" name="Google Shape;347;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06</a:t>
              </a:r>
              <a:endParaRPr sz="2600">
                <a:solidFill>
                  <a:srgbClr val="FFFFFF"/>
                </a:solidFill>
                <a:latin typeface="Roboto Light"/>
                <a:ea typeface="Roboto Light"/>
                <a:cs typeface="Roboto Light"/>
                <a:sym typeface="Roboto Light"/>
              </a:endParaRPr>
            </a:p>
          </p:txBody>
        </p:sp>
        <p:sp>
          <p:nvSpPr>
            <p:cNvPr id="348" name="Google Shape;348;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4"/>
          <p:cNvSpPr txBox="1">
            <a:spLocks noGrp="1"/>
          </p:cNvSpPr>
          <p:nvPr>
            <p:ph type="subTitle" idx="8"/>
          </p:nvPr>
        </p:nvSpPr>
        <p:spPr>
          <a:xfrm>
            <a:off x="-50" y="378897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0" name="Google Shape;350;p34"/>
          <p:cNvSpPr/>
          <p:nvPr/>
        </p:nvSpPr>
        <p:spPr>
          <a:xfrm>
            <a:off x="1254500" y="432342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4"/>
          <p:cNvGrpSpPr/>
          <p:nvPr/>
        </p:nvGrpSpPr>
        <p:grpSpPr>
          <a:xfrm>
            <a:off x="457222" y="4311603"/>
            <a:ext cx="713194" cy="446423"/>
            <a:chOff x="457200" y="1466425"/>
            <a:chExt cx="776900" cy="486300"/>
          </a:xfrm>
        </p:grpSpPr>
        <p:sp>
          <p:nvSpPr>
            <p:cNvPr id="352" name="Google Shape;352;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07</a:t>
              </a:r>
              <a:endParaRPr sz="2600">
                <a:solidFill>
                  <a:srgbClr val="FFFFFF"/>
                </a:solidFill>
                <a:latin typeface="Roboto Light"/>
                <a:ea typeface="Roboto Light"/>
                <a:cs typeface="Roboto Light"/>
                <a:sym typeface="Roboto Light"/>
              </a:endParaRPr>
            </a:p>
          </p:txBody>
        </p:sp>
        <p:sp>
          <p:nvSpPr>
            <p:cNvPr id="353" name="Google Shape;353;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4"/>
          <p:cNvSpPr txBox="1">
            <a:spLocks noGrp="1"/>
          </p:cNvSpPr>
          <p:nvPr>
            <p:ph type="subTitle" idx="9"/>
          </p:nvPr>
        </p:nvSpPr>
        <p:spPr>
          <a:xfrm>
            <a:off x="25" y="433712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2. Numbered 1–8 (Gray)">
  <p:cSld name="CUSTOM_2_7_1_3_1_1_1_1">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7" name="Google Shape;357;p3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358" name="Google Shape;358;p3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359" name="Google Shape;359;p3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360" name="Google Shape;360;p35"/>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61" name="Google Shape;361;p35"/>
          <p:cNvSpPr/>
          <p:nvPr/>
        </p:nvSpPr>
        <p:spPr>
          <a:xfrm>
            <a:off x="1179113" y="3873009"/>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35"/>
          <p:cNvGrpSpPr/>
          <p:nvPr/>
        </p:nvGrpSpPr>
        <p:grpSpPr>
          <a:xfrm>
            <a:off x="457427" y="3873038"/>
            <a:ext cx="602564" cy="377174"/>
            <a:chOff x="457200" y="1466425"/>
            <a:chExt cx="776900" cy="486300"/>
          </a:xfrm>
        </p:grpSpPr>
        <p:sp>
          <p:nvSpPr>
            <p:cNvPr id="363" name="Google Shape;363;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07</a:t>
              </a:r>
              <a:endParaRPr sz="2000">
                <a:solidFill>
                  <a:srgbClr val="FFFFFF"/>
                </a:solidFill>
                <a:latin typeface="Roboto Light"/>
                <a:ea typeface="Roboto Light"/>
                <a:cs typeface="Roboto Light"/>
                <a:sym typeface="Roboto Light"/>
              </a:endParaRPr>
            </a:p>
          </p:txBody>
        </p:sp>
        <p:sp>
          <p:nvSpPr>
            <p:cNvPr id="364" name="Google Shape;364;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5"/>
          <p:cNvSpPr txBox="1">
            <a:spLocks noGrp="1"/>
          </p:cNvSpPr>
          <p:nvPr>
            <p:ph type="subTitle" idx="3"/>
          </p:nvPr>
        </p:nvSpPr>
        <p:spPr>
          <a:xfrm>
            <a:off x="-12100" y="387312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66" name="Google Shape;366;p35"/>
          <p:cNvSpPr/>
          <p:nvPr/>
        </p:nvSpPr>
        <p:spPr>
          <a:xfrm>
            <a:off x="1179000" y="4311113"/>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5"/>
          <p:cNvGrpSpPr/>
          <p:nvPr/>
        </p:nvGrpSpPr>
        <p:grpSpPr>
          <a:xfrm>
            <a:off x="457315" y="4311142"/>
            <a:ext cx="602564" cy="377174"/>
            <a:chOff x="457200" y="1466425"/>
            <a:chExt cx="776900" cy="486300"/>
          </a:xfrm>
        </p:grpSpPr>
        <p:sp>
          <p:nvSpPr>
            <p:cNvPr id="368" name="Google Shape;368;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08</a:t>
              </a:r>
              <a:endParaRPr sz="2000">
                <a:solidFill>
                  <a:srgbClr val="FFFFFF"/>
                </a:solidFill>
                <a:latin typeface="Roboto Light"/>
                <a:ea typeface="Roboto Light"/>
                <a:cs typeface="Roboto Light"/>
                <a:sym typeface="Roboto Light"/>
              </a:endParaRPr>
            </a:p>
          </p:txBody>
        </p:sp>
        <p:sp>
          <p:nvSpPr>
            <p:cNvPr id="369" name="Google Shape;369;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35"/>
          <p:cNvSpPr txBox="1">
            <a:spLocks noGrp="1"/>
          </p:cNvSpPr>
          <p:nvPr>
            <p:ph type="subTitle" idx="4"/>
          </p:nvPr>
        </p:nvSpPr>
        <p:spPr>
          <a:xfrm>
            <a:off x="-12075" y="431125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1" name="Google Shape;371;p35"/>
          <p:cNvSpPr/>
          <p:nvPr/>
        </p:nvSpPr>
        <p:spPr>
          <a:xfrm>
            <a:off x="1179063" y="2996634"/>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35"/>
          <p:cNvGrpSpPr/>
          <p:nvPr/>
        </p:nvGrpSpPr>
        <p:grpSpPr>
          <a:xfrm>
            <a:off x="457377" y="2996663"/>
            <a:ext cx="602564" cy="377174"/>
            <a:chOff x="457200" y="1466425"/>
            <a:chExt cx="776900" cy="486300"/>
          </a:xfrm>
        </p:grpSpPr>
        <p:sp>
          <p:nvSpPr>
            <p:cNvPr id="373" name="Google Shape;373;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05</a:t>
              </a:r>
              <a:endParaRPr sz="2000">
                <a:solidFill>
                  <a:srgbClr val="FFFFFF"/>
                </a:solidFill>
                <a:latin typeface="Roboto Light"/>
                <a:ea typeface="Roboto Light"/>
                <a:cs typeface="Roboto Light"/>
                <a:sym typeface="Roboto Light"/>
              </a:endParaRPr>
            </a:p>
          </p:txBody>
        </p:sp>
        <p:sp>
          <p:nvSpPr>
            <p:cNvPr id="374" name="Google Shape;374;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35"/>
          <p:cNvSpPr txBox="1">
            <a:spLocks noGrp="1"/>
          </p:cNvSpPr>
          <p:nvPr>
            <p:ph type="subTitle" idx="5"/>
          </p:nvPr>
        </p:nvSpPr>
        <p:spPr>
          <a:xfrm>
            <a:off x="-12150" y="299675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6" name="Google Shape;376;p35"/>
          <p:cNvSpPr/>
          <p:nvPr/>
        </p:nvSpPr>
        <p:spPr>
          <a:xfrm>
            <a:off x="1178950" y="3434738"/>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a:off x="457265" y="3434767"/>
            <a:ext cx="602564" cy="377174"/>
            <a:chOff x="457200" y="1466425"/>
            <a:chExt cx="776900" cy="486300"/>
          </a:xfrm>
        </p:grpSpPr>
        <p:sp>
          <p:nvSpPr>
            <p:cNvPr id="378" name="Google Shape;378;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06</a:t>
              </a:r>
              <a:endParaRPr sz="2000">
                <a:solidFill>
                  <a:srgbClr val="FFFFFF"/>
                </a:solidFill>
                <a:latin typeface="Roboto Light"/>
                <a:ea typeface="Roboto Light"/>
                <a:cs typeface="Roboto Light"/>
                <a:sym typeface="Roboto Light"/>
              </a:endParaRPr>
            </a:p>
          </p:txBody>
        </p:sp>
        <p:sp>
          <p:nvSpPr>
            <p:cNvPr id="379" name="Google Shape;379;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35"/>
          <p:cNvSpPr txBox="1">
            <a:spLocks noGrp="1"/>
          </p:cNvSpPr>
          <p:nvPr>
            <p:ph type="subTitle" idx="6"/>
          </p:nvPr>
        </p:nvSpPr>
        <p:spPr>
          <a:xfrm>
            <a:off x="-12150" y="343487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1" name="Google Shape;381;p35"/>
          <p:cNvSpPr/>
          <p:nvPr/>
        </p:nvSpPr>
        <p:spPr>
          <a:xfrm>
            <a:off x="1179088" y="2135259"/>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5"/>
          <p:cNvGrpSpPr/>
          <p:nvPr/>
        </p:nvGrpSpPr>
        <p:grpSpPr>
          <a:xfrm>
            <a:off x="457402" y="2135288"/>
            <a:ext cx="602564" cy="377174"/>
            <a:chOff x="457200" y="1466425"/>
            <a:chExt cx="776900" cy="486300"/>
          </a:xfrm>
        </p:grpSpPr>
        <p:sp>
          <p:nvSpPr>
            <p:cNvPr id="383" name="Google Shape;383;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03</a:t>
              </a:r>
              <a:endParaRPr sz="2000">
                <a:solidFill>
                  <a:srgbClr val="FFFFFF"/>
                </a:solidFill>
                <a:latin typeface="Roboto Light"/>
                <a:ea typeface="Roboto Light"/>
                <a:cs typeface="Roboto Light"/>
                <a:sym typeface="Roboto Light"/>
              </a:endParaRPr>
            </a:p>
          </p:txBody>
        </p:sp>
        <p:sp>
          <p:nvSpPr>
            <p:cNvPr id="384" name="Google Shape;384;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5"/>
          <p:cNvSpPr txBox="1">
            <a:spLocks noGrp="1"/>
          </p:cNvSpPr>
          <p:nvPr>
            <p:ph type="subTitle" idx="7"/>
          </p:nvPr>
        </p:nvSpPr>
        <p:spPr>
          <a:xfrm>
            <a:off x="-12125" y="213537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6" name="Google Shape;386;p35"/>
          <p:cNvSpPr/>
          <p:nvPr/>
        </p:nvSpPr>
        <p:spPr>
          <a:xfrm>
            <a:off x="1178975" y="2573363"/>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35"/>
          <p:cNvGrpSpPr/>
          <p:nvPr/>
        </p:nvGrpSpPr>
        <p:grpSpPr>
          <a:xfrm>
            <a:off x="457290" y="2573392"/>
            <a:ext cx="602564" cy="377174"/>
            <a:chOff x="457200" y="1466425"/>
            <a:chExt cx="776900" cy="486300"/>
          </a:xfrm>
        </p:grpSpPr>
        <p:sp>
          <p:nvSpPr>
            <p:cNvPr id="388" name="Google Shape;388;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04</a:t>
              </a:r>
              <a:endParaRPr sz="2000">
                <a:solidFill>
                  <a:srgbClr val="FFFFFF"/>
                </a:solidFill>
                <a:latin typeface="Roboto Light"/>
                <a:ea typeface="Roboto Light"/>
                <a:cs typeface="Roboto Light"/>
                <a:sym typeface="Roboto Light"/>
              </a:endParaRPr>
            </a:p>
          </p:txBody>
        </p:sp>
        <p:sp>
          <p:nvSpPr>
            <p:cNvPr id="389" name="Google Shape;389;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35"/>
          <p:cNvSpPr txBox="1">
            <a:spLocks noGrp="1"/>
          </p:cNvSpPr>
          <p:nvPr>
            <p:ph type="subTitle" idx="8"/>
          </p:nvPr>
        </p:nvSpPr>
        <p:spPr>
          <a:xfrm>
            <a:off x="-12250" y="257350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1" name="Google Shape;391;p35"/>
          <p:cNvSpPr/>
          <p:nvPr/>
        </p:nvSpPr>
        <p:spPr>
          <a:xfrm>
            <a:off x="1179038" y="1258884"/>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35"/>
          <p:cNvGrpSpPr/>
          <p:nvPr/>
        </p:nvGrpSpPr>
        <p:grpSpPr>
          <a:xfrm>
            <a:off x="457352" y="1258913"/>
            <a:ext cx="602564" cy="377174"/>
            <a:chOff x="457200" y="1466425"/>
            <a:chExt cx="776900" cy="486300"/>
          </a:xfrm>
        </p:grpSpPr>
        <p:sp>
          <p:nvSpPr>
            <p:cNvPr id="393" name="Google Shape;393;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01</a:t>
              </a:r>
              <a:endParaRPr sz="2000">
                <a:solidFill>
                  <a:srgbClr val="FFFFFF"/>
                </a:solidFill>
                <a:latin typeface="Roboto Light"/>
                <a:ea typeface="Roboto Light"/>
                <a:cs typeface="Roboto Light"/>
                <a:sym typeface="Roboto Light"/>
              </a:endParaRPr>
            </a:p>
          </p:txBody>
        </p:sp>
        <p:sp>
          <p:nvSpPr>
            <p:cNvPr id="394" name="Google Shape;394;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35"/>
          <p:cNvSpPr txBox="1">
            <a:spLocks noGrp="1"/>
          </p:cNvSpPr>
          <p:nvPr>
            <p:ph type="subTitle" idx="9"/>
          </p:nvPr>
        </p:nvSpPr>
        <p:spPr>
          <a:xfrm>
            <a:off x="-12300" y="125900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6" name="Google Shape;396;p35"/>
          <p:cNvSpPr/>
          <p:nvPr/>
        </p:nvSpPr>
        <p:spPr>
          <a:xfrm>
            <a:off x="1178925" y="1696988"/>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5"/>
          <p:cNvGrpSpPr/>
          <p:nvPr/>
        </p:nvGrpSpPr>
        <p:grpSpPr>
          <a:xfrm>
            <a:off x="457240" y="1697017"/>
            <a:ext cx="602564" cy="377174"/>
            <a:chOff x="457200" y="1466425"/>
            <a:chExt cx="776900" cy="486300"/>
          </a:xfrm>
        </p:grpSpPr>
        <p:sp>
          <p:nvSpPr>
            <p:cNvPr id="398" name="Google Shape;398;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02</a:t>
              </a:r>
              <a:endParaRPr sz="2000">
                <a:solidFill>
                  <a:srgbClr val="FFFFFF"/>
                </a:solidFill>
                <a:latin typeface="Roboto Light"/>
                <a:ea typeface="Roboto Light"/>
                <a:cs typeface="Roboto Light"/>
                <a:sym typeface="Roboto Light"/>
              </a:endParaRPr>
            </a:p>
          </p:txBody>
        </p:sp>
        <p:sp>
          <p:nvSpPr>
            <p:cNvPr id="399" name="Google Shape;399;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5"/>
          <p:cNvSpPr txBox="1">
            <a:spLocks noGrp="1"/>
          </p:cNvSpPr>
          <p:nvPr>
            <p:ph type="subTitle" idx="13"/>
          </p:nvPr>
        </p:nvSpPr>
        <p:spPr>
          <a:xfrm>
            <a:off x="-12300" y="169712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3. Numbered 1–8 (Green)">
  <p:cSld name="CUSTOM_2_7_1_3_1_1_1_1_1">
    <p:spTree>
      <p:nvGrpSpPr>
        <p:cNvPr id="1" name="Shape 401"/>
        <p:cNvGrpSpPr/>
        <p:nvPr/>
      </p:nvGrpSpPr>
      <p:grpSpPr>
        <a:xfrm>
          <a:off x="0" y="0"/>
          <a:ext cx="0" cy="0"/>
          <a:chOff x="0" y="0"/>
          <a:chExt cx="0" cy="0"/>
        </a:xfrm>
      </p:grpSpPr>
      <p:sp>
        <p:nvSpPr>
          <p:cNvPr id="402" name="Google Shape;402;p36"/>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3" name="Google Shape;403;p36"/>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04" name="Google Shape;404;p3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3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06" name="Google Shape;406;p36"/>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7" name="Google Shape;407;p36"/>
          <p:cNvSpPr/>
          <p:nvPr/>
        </p:nvSpPr>
        <p:spPr>
          <a:xfrm>
            <a:off x="1179113" y="3873009"/>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36"/>
          <p:cNvGrpSpPr/>
          <p:nvPr/>
        </p:nvGrpSpPr>
        <p:grpSpPr>
          <a:xfrm>
            <a:off x="457427" y="3873038"/>
            <a:ext cx="602564" cy="377174"/>
            <a:chOff x="457200" y="1466425"/>
            <a:chExt cx="776900" cy="486300"/>
          </a:xfrm>
        </p:grpSpPr>
        <p:sp>
          <p:nvSpPr>
            <p:cNvPr id="409" name="Google Shape;409;p36"/>
            <p:cNvSpPr/>
            <p:nvPr/>
          </p:nvSpPr>
          <p:spPr>
            <a:xfrm>
              <a:off x="457200" y="1466425"/>
              <a:ext cx="695400" cy="486300"/>
            </a:xfrm>
            <a:prstGeom prst="roundRect">
              <a:avLst>
                <a:gd name="adj" fmla="val 16667"/>
              </a:avLst>
            </a:prstGeom>
            <a:solidFill>
              <a:srgbClr val="1D7E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07</a:t>
              </a:r>
              <a:endParaRPr sz="2000">
                <a:solidFill>
                  <a:srgbClr val="FFFFFF"/>
                </a:solidFill>
                <a:latin typeface="Roboto Light"/>
                <a:ea typeface="Roboto Light"/>
                <a:cs typeface="Roboto Light"/>
                <a:sym typeface="Roboto Light"/>
              </a:endParaRPr>
            </a:p>
          </p:txBody>
        </p:sp>
        <p:sp>
          <p:nvSpPr>
            <p:cNvPr id="410" name="Google Shape;410;p36"/>
            <p:cNvSpPr/>
            <p:nvPr/>
          </p:nvSpPr>
          <p:spPr>
            <a:xfrm rot="5400000">
              <a:off x="973100" y="1624950"/>
              <a:ext cx="333375" cy="188625"/>
            </a:xfrm>
            <a:prstGeom prst="flowChartExtract">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36"/>
          <p:cNvSpPr txBox="1">
            <a:spLocks noGrp="1"/>
          </p:cNvSpPr>
          <p:nvPr>
            <p:ph type="subTitle" idx="3"/>
          </p:nvPr>
        </p:nvSpPr>
        <p:spPr>
          <a:xfrm>
            <a:off x="-12100" y="387312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2" name="Google Shape;412;p36"/>
          <p:cNvSpPr/>
          <p:nvPr/>
        </p:nvSpPr>
        <p:spPr>
          <a:xfrm>
            <a:off x="1179000" y="4311113"/>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a:off x="457315" y="4311142"/>
            <a:ext cx="602564" cy="377174"/>
            <a:chOff x="457200" y="1466425"/>
            <a:chExt cx="776900" cy="486300"/>
          </a:xfrm>
        </p:grpSpPr>
        <p:sp>
          <p:nvSpPr>
            <p:cNvPr id="414" name="Google Shape;414;p36"/>
            <p:cNvSpPr/>
            <p:nvPr/>
          </p:nvSpPr>
          <p:spPr>
            <a:xfrm>
              <a:off x="457200" y="1466425"/>
              <a:ext cx="695400" cy="486300"/>
            </a:xfrm>
            <a:prstGeom prst="roundRect">
              <a:avLst>
                <a:gd name="adj" fmla="val 16667"/>
              </a:avLst>
            </a:prstGeom>
            <a:solidFill>
              <a:srgbClr val="2129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08</a:t>
              </a:r>
              <a:endParaRPr sz="2000">
                <a:solidFill>
                  <a:srgbClr val="FFFFFF"/>
                </a:solidFill>
                <a:latin typeface="Roboto Light"/>
                <a:ea typeface="Roboto Light"/>
                <a:cs typeface="Roboto Light"/>
                <a:sym typeface="Roboto Light"/>
              </a:endParaRPr>
            </a:p>
          </p:txBody>
        </p:sp>
        <p:sp>
          <p:nvSpPr>
            <p:cNvPr id="415" name="Google Shape;415;p36"/>
            <p:cNvSpPr/>
            <p:nvPr/>
          </p:nvSpPr>
          <p:spPr>
            <a:xfrm rot="5400000">
              <a:off x="973100" y="1624950"/>
              <a:ext cx="333375" cy="188625"/>
            </a:xfrm>
            <a:prstGeom prst="flowChartExtract">
              <a:avLst/>
            </a:prstGeom>
            <a:solidFill>
              <a:srgbClr val="21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6"/>
          <p:cNvSpPr txBox="1">
            <a:spLocks noGrp="1"/>
          </p:cNvSpPr>
          <p:nvPr>
            <p:ph type="subTitle" idx="4"/>
          </p:nvPr>
        </p:nvSpPr>
        <p:spPr>
          <a:xfrm>
            <a:off x="-12075" y="431125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7" name="Google Shape;417;p36"/>
          <p:cNvSpPr/>
          <p:nvPr/>
        </p:nvSpPr>
        <p:spPr>
          <a:xfrm>
            <a:off x="1179063" y="2996634"/>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36"/>
          <p:cNvGrpSpPr/>
          <p:nvPr/>
        </p:nvGrpSpPr>
        <p:grpSpPr>
          <a:xfrm>
            <a:off x="457377" y="2996663"/>
            <a:ext cx="602564" cy="377174"/>
            <a:chOff x="457200" y="1466425"/>
            <a:chExt cx="776900" cy="486300"/>
          </a:xfrm>
        </p:grpSpPr>
        <p:sp>
          <p:nvSpPr>
            <p:cNvPr id="419" name="Google Shape;419;p36"/>
            <p:cNvSpPr/>
            <p:nvPr/>
          </p:nvSpPr>
          <p:spPr>
            <a:xfrm>
              <a:off x="457200" y="1466425"/>
              <a:ext cx="695400" cy="486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05</a:t>
              </a:r>
              <a:endParaRPr sz="2000">
                <a:solidFill>
                  <a:srgbClr val="FFFFFF"/>
                </a:solidFill>
                <a:latin typeface="Roboto Light"/>
                <a:ea typeface="Roboto Light"/>
                <a:cs typeface="Roboto Light"/>
                <a:sym typeface="Roboto Light"/>
              </a:endParaRPr>
            </a:p>
          </p:txBody>
        </p:sp>
        <p:sp>
          <p:nvSpPr>
            <p:cNvPr id="420" name="Google Shape;420;p36"/>
            <p:cNvSpPr/>
            <p:nvPr/>
          </p:nvSpPr>
          <p:spPr>
            <a:xfrm rot="5400000">
              <a:off x="973100" y="1624950"/>
              <a:ext cx="33337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36"/>
          <p:cNvSpPr txBox="1">
            <a:spLocks noGrp="1"/>
          </p:cNvSpPr>
          <p:nvPr>
            <p:ph type="subTitle" idx="5"/>
          </p:nvPr>
        </p:nvSpPr>
        <p:spPr>
          <a:xfrm>
            <a:off x="-12150" y="299675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22" name="Google Shape;422;p36"/>
          <p:cNvSpPr/>
          <p:nvPr/>
        </p:nvSpPr>
        <p:spPr>
          <a:xfrm>
            <a:off x="1178950" y="3434738"/>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6"/>
          <p:cNvGrpSpPr/>
          <p:nvPr/>
        </p:nvGrpSpPr>
        <p:grpSpPr>
          <a:xfrm>
            <a:off x="457265" y="3434767"/>
            <a:ext cx="602564" cy="377174"/>
            <a:chOff x="457200" y="1466425"/>
            <a:chExt cx="776900" cy="486300"/>
          </a:xfrm>
        </p:grpSpPr>
        <p:sp>
          <p:nvSpPr>
            <p:cNvPr id="424" name="Google Shape;424;p36"/>
            <p:cNvSpPr/>
            <p:nvPr/>
          </p:nvSpPr>
          <p:spPr>
            <a:xfrm>
              <a:off x="457200" y="1466425"/>
              <a:ext cx="695400" cy="486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06</a:t>
              </a:r>
              <a:endParaRPr sz="2000">
                <a:solidFill>
                  <a:srgbClr val="FFFFFF"/>
                </a:solidFill>
                <a:latin typeface="Roboto Light"/>
                <a:ea typeface="Roboto Light"/>
                <a:cs typeface="Roboto Light"/>
                <a:sym typeface="Roboto Light"/>
              </a:endParaRPr>
            </a:p>
          </p:txBody>
        </p:sp>
        <p:sp>
          <p:nvSpPr>
            <p:cNvPr id="425" name="Google Shape;425;p36"/>
            <p:cNvSpPr/>
            <p:nvPr/>
          </p:nvSpPr>
          <p:spPr>
            <a:xfrm rot="5400000">
              <a:off x="973100" y="1624950"/>
              <a:ext cx="33337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36"/>
          <p:cNvSpPr txBox="1">
            <a:spLocks noGrp="1"/>
          </p:cNvSpPr>
          <p:nvPr>
            <p:ph type="subTitle" idx="6"/>
          </p:nvPr>
        </p:nvSpPr>
        <p:spPr>
          <a:xfrm>
            <a:off x="-12150" y="343487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27" name="Google Shape;427;p36"/>
          <p:cNvSpPr/>
          <p:nvPr/>
        </p:nvSpPr>
        <p:spPr>
          <a:xfrm>
            <a:off x="1179088" y="2135259"/>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36"/>
          <p:cNvGrpSpPr/>
          <p:nvPr/>
        </p:nvGrpSpPr>
        <p:grpSpPr>
          <a:xfrm>
            <a:off x="457402" y="2135288"/>
            <a:ext cx="602564" cy="377174"/>
            <a:chOff x="457200" y="1466425"/>
            <a:chExt cx="776900" cy="486300"/>
          </a:xfrm>
        </p:grpSpPr>
        <p:sp>
          <p:nvSpPr>
            <p:cNvPr id="429" name="Google Shape;429;p36"/>
            <p:cNvSpPr/>
            <p:nvPr/>
          </p:nvSpPr>
          <p:spPr>
            <a:xfrm>
              <a:off x="457200" y="1466425"/>
              <a:ext cx="695400" cy="486300"/>
            </a:xfrm>
            <a:prstGeom prst="roundRect">
              <a:avLst>
                <a:gd name="adj" fmla="val 16667"/>
              </a:avLst>
            </a:prstGeom>
            <a:solidFill>
              <a:srgbClr val="1D7E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03</a:t>
              </a:r>
              <a:endParaRPr sz="2000">
                <a:solidFill>
                  <a:srgbClr val="FFFFFF"/>
                </a:solidFill>
                <a:latin typeface="Roboto Light"/>
                <a:ea typeface="Roboto Light"/>
                <a:cs typeface="Roboto Light"/>
                <a:sym typeface="Roboto Light"/>
              </a:endParaRPr>
            </a:p>
          </p:txBody>
        </p:sp>
        <p:sp>
          <p:nvSpPr>
            <p:cNvPr id="430" name="Google Shape;430;p36"/>
            <p:cNvSpPr/>
            <p:nvPr/>
          </p:nvSpPr>
          <p:spPr>
            <a:xfrm rot="5400000">
              <a:off x="973100" y="1624950"/>
              <a:ext cx="333375" cy="188625"/>
            </a:xfrm>
            <a:prstGeom prst="flowChartExtract">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6"/>
          <p:cNvSpPr txBox="1">
            <a:spLocks noGrp="1"/>
          </p:cNvSpPr>
          <p:nvPr>
            <p:ph type="subTitle" idx="7"/>
          </p:nvPr>
        </p:nvSpPr>
        <p:spPr>
          <a:xfrm>
            <a:off x="175" y="2135375"/>
            <a:ext cx="88698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2" name="Google Shape;432;p36"/>
          <p:cNvSpPr/>
          <p:nvPr/>
        </p:nvSpPr>
        <p:spPr>
          <a:xfrm>
            <a:off x="1178975" y="2573363"/>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36"/>
          <p:cNvGrpSpPr/>
          <p:nvPr/>
        </p:nvGrpSpPr>
        <p:grpSpPr>
          <a:xfrm>
            <a:off x="457290" y="2573392"/>
            <a:ext cx="602564" cy="377174"/>
            <a:chOff x="457200" y="1466425"/>
            <a:chExt cx="776900" cy="486300"/>
          </a:xfrm>
        </p:grpSpPr>
        <p:sp>
          <p:nvSpPr>
            <p:cNvPr id="434" name="Google Shape;434;p36"/>
            <p:cNvSpPr/>
            <p:nvPr/>
          </p:nvSpPr>
          <p:spPr>
            <a:xfrm>
              <a:off x="457200" y="1466425"/>
              <a:ext cx="695400" cy="486300"/>
            </a:xfrm>
            <a:prstGeom prst="roundRect">
              <a:avLst>
                <a:gd name="adj" fmla="val 16667"/>
              </a:avLst>
            </a:prstGeom>
            <a:solidFill>
              <a:srgbClr val="2129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04</a:t>
              </a:r>
              <a:endParaRPr sz="2000">
                <a:solidFill>
                  <a:srgbClr val="FFFFFF"/>
                </a:solidFill>
                <a:latin typeface="Roboto Light"/>
                <a:ea typeface="Roboto Light"/>
                <a:cs typeface="Roboto Light"/>
                <a:sym typeface="Roboto Light"/>
              </a:endParaRPr>
            </a:p>
          </p:txBody>
        </p:sp>
        <p:sp>
          <p:nvSpPr>
            <p:cNvPr id="435" name="Google Shape;435;p36"/>
            <p:cNvSpPr/>
            <p:nvPr/>
          </p:nvSpPr>
          <p:spPr>
            <a:xfrm rot="5400000">
              <a:off x="973100" y="1624950"/>
              <a:ext cx="333375" cy="188625"/>
            </a:xfrm>
            <a:prstGeom prst="flowChartExtract">
              <a:avLst/>
            </a:prstGeom>
            <a:solidFill>
              <a:srgbClr val="21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6"/>
          <p:cNvSpPr txBox="1">
            <a:spLocks noGrp="1"/>
          </p:cNvSpPr>
          <p:nvPr>
            <p:ph type="subTitle" idx="8"/>
          </p:nvPr>
        </p:nvSpPr>
        <p:spPr>
          <a:xfrm>
            <a:off x="-12300" y="257350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7" name="Google Shape;437;p36"/>
          <p:cNvSpPr/>
          <p:nvPr/>
        </p:nvSpPr>
        <p:spPr>
          <a:xfrm>
            <a:off x="1179038" y="1258884"/>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36"/>
          <p:cNvGrpSpPr/>
          <p:nvPr/>
        </p:nvGrpSpPr>
        <p:grpSpPr>
          <a:xfrm>
            <a:off x="457352" y="1258913"/>
            <a:ext cx="602564" cy="377174"/>
            <a:chOff x="457200" y="1466425"/>
            <a:chExt cx="776900" cy="486300"/>
          </a:xfrm>
        </p:grpSpPr>
        <p:sp>
          <p:nvSpPr>
            <p:cNvPr id="439" name="Google Shape;439;p36"/>
            <p:cNvSpPr/>
            <p:nvPr/>
          </p:nvSpPr>
          <p:spPr>
            <a:xfrm>
              <a:off x="457200" y="1466425"/>
              <a:ext cx="695400" cy="486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01</a:t>
              </a:r>
              <a:endParaRPr sz="2000">
                <a:solidFill>
                  <a:srgbClr val="FFFFFF"/>
                </a:solidFill>
                <a:latin typeface="Roboto Light"/>
                <a:ea typeface="Roboto Light"/>
                <a:cs typeface="Roboto Light"/>
                <a:sym typeface="Roboto Light"/>
              </a:endParaRPr>
            </a:p>
          </p:txBody>
        </p:sp>
        <p:sp>
          <p:nvSpPr>
            <p:cNvPr id="440" name="Google Shape;440;p36"/>
            <p:cNvSpPr/>
            <p:nvPr/>
          </p:nvSpPr>
          <p:spPr>
            <a:xfrm rot="5400000">
              <a:off x="973100" y="1624950"/>
              <a:ext cx="33337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36"/>
          <p:cNvSpPr txBox="1">
            <a:spLocks noGrp="1"/>
          </p:cNvSpPr>
          <p:nvPr>
            <p:ph type="subTitle" idx="9"/>
          </p:nvPr>
        </p:nvSpPr>
        <p:spPr>
          <a:xfrm>
            <a:off x="0" y="1259000"/>
            <a:ext cx="88698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2" name="Google Shape;442;p36"/>
          <p:cNvSpPr/>
          <p:nvPr/>
        </p:nvSpPr>
        <p:spPr>
          <a:xfrm>
            <a:off x="1178925" y="1696988"/>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36"/>
          <p:cNvGrpSpPr/>
          <p:nvPr/>
        </p:nvGrpSpPr>
        <p:grpSpPr>
          <a:xfrm>
            <a:off x="457240" y="1697017"/>
            <a:ext cx="602564" cy="377174"/>
            <a:chOff x="457200" y="1466425"/>
            <a:chExt cx="776900" cy="486300"/>
          </a:xfrm>
        </p:grpSpPr>
        <p:sp>
          <p:nvSpPr>
            <p:cNvPr id="444" name="Google Shape;444;p36"/>
            <p:cNvSpPr/>
            <p:nvPr/>
          </p:nvSpPr>
          <p:spPr>
            <a:xfrm>
              <a:off x="457200" y="1466425"/>
              <a:ext cx="695400" cy="486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02</a:t>
              </a:r>
              <a:endParaRPr sz="2000">
                <a:solidFill>
                  <a:srgbClr val="FFFFFF"/>
                </a:solidFill>
                <a:latin typeface="Roboto Light"/>
                <a:ea typeface="Roboto Light"/>
                <a:cs typeface="Roboto Light"/>
                <a:sym typeface="Roboto Light"/>
              </a:endParaRPr>
            </a:p>
          </p:txBody>
        </p:sp>
        <p:sp>
          <p:nvSpPr>
            <p:cNvPr id="445" name="Google Shape;445;p36"/>
            <p:cNvSpPr/>
            <p:nvPr/>
          </p:nvSpPr>
          <p:spPr>
            <a:xfrm rot="5400000">
              <a:off x="973100" y="1624950"/>
              <a:ext cx="33337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6"/>
          <p:cNvSpPr txBox="1">
            <a:spLocks noGrp="1"/>
          </p:cNvSpPr>
          <p:nvPr>
            <p:ph type="subTitle" idx="13"/>
          </p:nvPr>
        </p:nvSpPr>
        <p:spPr>
          <a:xfrm>
            <a:off x="0" y="1697125"/>
            <a:ext cx="88698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4. Numbered 1–3 (Green)">
  <p:cSld name="CUSTOM_2_7_1_5">
    <p:spTree>
      <p:nvGrpSpPr>
        <p:cNvPr id="1" name="Shape 447"/>
        <p:cNvGrpSpPr/>
        <p:nvPr/>
      </p:nvGrpSpPr>
      <p:grpSpPr>
        <a:xfrm>
          <a:off x="0" y="0"/>
          <a:ext cx="0" cy="0"/>
          <a:chOff x="0" y="0"/>
          <a:chExt cx="0" cy="0"/>
        </a:xfrm>
      </p:grpSpPr>
      <p:sp>
        <p:nvSpPr>
          <p:cNvPr id="448" name="Google Shape;448;p37"/>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9" name="Google Shape;449;p37"/>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50" name="Google Shape;450;p3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451" name="Google Shape;451;p3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52" name="Google Shape;452;p37"/>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53" name="Google Shape;453;p37"/>
          <p:cNvGrpSpPr/>
          <p:nvPr/>
        </p:nvGrpSpPr>
        <p:grpSpPr>
          <a:xfrm>
            <a:off x="457181" y="1345103"/>
            <a:ext cx="533372" cy="533480"/>
            <a:chOff x="457200" y="1378813"/>
            <a:chExt cx="695400" cy="695450"/>
          </a:xfrm>
        </p:grpSpPr>
        <p:sp>
          <p:nvSpPr>
            <p:cNvPr id="454" name="Google Shape;454;p37"/>
            <p:cNvSpPr/>
            <p:nvPr/>
          </p:nvSpPr>
          <p:spPr>
            <a:xfrm>
              <a:off x="457200" y="1378813"/>
              <a:ext cx="695400" cy="621300"/>
            </a:xfrm>
            <a:prstGeom prst="roundRect">
              <a:avLst>
                <a:gd name="adj" fmla="val 16667"/>
              </a:avLst>
            </a:prstGeom>
            <a:solidFill>
              <a:srgbClr val="F7EF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Roboto Light"/>
                  <a:ea typeface="Roboto Light"/>
                  <a:cs typeface="Roboto Light"/>
                  <a:sym typeface="Roboto Light"/>
                </a:rPr>
                <a:t>01</a:t>
              </a:r>
              <a:endParaRPr sz="2100">
                <a:latin typeface="Roboto Light"/>
                <a:ea typeface="Roboto Light"/>
                <a:cs typeface="Roboto Light"/>
                <a:sym typeface="Roboto Light"/>
              </a:endParaRPr>
            </a:p>
          </p:txBody>
        </p:sp>
        <p:sp>
          <p:nvSpPr>
            <p:cNvPr id="455" name="Google Shape;455;p37"/>
            <p:cNvSpPr/>
            <p:nvPr/>
          </p:nvSpPr>
          <p:spPr>
            <a:xfrm rot="10800000">
              <a:off x="634726" y="1885638"/>
              <a:ext cx="340325" cy="188625"/>
            </a:xfrm>
            <a:prstGeom prst="flowChartExtract">
              <a:avLst/>
            </a:prstGeom>
            <a:solidFill>
              <a:srgbClr val="F7E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7"/>
          <p:cNvSpPr/>
          <p:nvPr/>
        </p:nvSpPr>
        <p:spPr>
          <a:xfrm flipH="1">
            <a:off x="724275" y="193777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txBox="1">
            <a:spLocks noGrp="1"/>
          </p:cNvSpPr>
          <p:nvPr>
            <p:ph type="subTitle" idx="3"/>
          </p:nvPr>
        </p:nvSpPr>
        <p:spPr>
          <a:xfrm>
            <a:off x="724275" y="193783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58" name="Google Shape;458;p37"/>
          <p:cNvGrpSpPr/>
          <p:nvPr/>
        </p:nvGrpSpPr>
        <p:grpSpPr>
          <a:xfrm>
            <a:off x="3228956" y="1345103"/>
            <a:ext cx="533372" cy="533480"/>
            <a:chOff x="457200" y="1378813"/>
            <a:chExt cx="695400" cy="695450"/>
          </a:xfrm>
        </p:grpSpPr>
        <p:sp>
          <p:nvSpPr>
            <p:cNvPr id="459" name="Google Shape;459;p37"/>
            <p:cNvSpPr/>
            <p:nvPr/>
          </p:nvSpPr>
          <p:spPr>
            <a:xfrm>
              <a:off x="457200" y="1378813"/>
              <a:ext cx="695400" cy="621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Roboto Light"/>
                  <a:ea typeface="Roboto Light"/>
                  <a:cs typeface="Roboto Light"/>
                  <a:sym typeface="Roboto Light"/>
                </a:rPr>
                <a:t>02</a:t>
              </a:r>
              <a:endParaRPr sz="2100">
                <a:latin typeface="Roboto Light"/>
                <a:ea typeface="Roboto Light"/>
                <a:cs typeface="Roboto Light"/>
                <a:sym typeface="Roboto Light"/>
              </a:endParaRPr>
            </a:p>
          </p:txBody>
        </p:sp>
        <p:sp>
          <p:nvSpPr>
            <p:cNvPr id="460" name="Google Shape;460;p37"/>
            <p:cNvSpPr/>
            <p:nvPr/>
          </p:nvSpPr>
          <p:spPr>
            <a:xfrm rot="10800000">
              <a:off x="634726" y="1885638"/>
              <a:ext cx="34032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37"/>
          <p:cNvSpPr/>
          <p:nvPr/>
        </p:nvSpPr>
        <p:spPr>
          <a:xfrm flipH="1">
            <a:off x="3496050" y="193777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txBox="1">
            <a:spLocks noGrp="1"/>
          </p:cNvSpPr>
          <p:nvPr>
            <p:ph type="subTitle" idx="4"/>
          </p:nvPr>
        </p:nvSpPr>
        <p:spPr>
          <a:xfrm>
            <a:off x="3496050" y="193783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63" name="Google Shape;463;p37"/>
          <p:cNvGrpSpPr/>
          <p:nvPr/>
        </p:nvGrpSpPr>
        <p:grpSpPr>
          <a:xfrm>
            <a:off x="6134081" y="1345853"/>
            <a:ext cx="533372" cy="533480"/>
            <a:chOff x="457200" y="1378813"/>
            <a:chExt cx="695400" cy="695450"/>
          </a:xfrm>
        </p:grpSpPr>
        <p:sp>
          <p:nvSpPr>
            <p:cNvPr id="464" name="Google Shape;464;p37"/>
            <p:cNvSpPr/>
            <p:nvPr/>
          </p:nvSpPr>
          <p:spPr>
            <a:xfrm>
              <a:off x="457200" y="1378813"/>
              <a:ext cx="695400" cy="621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Roboto Light"/>
                  <a:ea typeface="Roboto Light"/>
                  <a:cs typeface="Roboto Light"/>
                  <a:sym typeface="Roboto Light"/>
                </a:rPr>
                <a:t>03</a:t>
              </a:r>
              <a:endParaRPr sz="2100">
                <a:latin typeface="Roboto Light"/>
                <a:ea typeface="Roboto Light"/>
                <a:cs typeface="Roboto Light"/>
                <a:sym typeface="Roboto Light"/>
              </a:endParaRPr>
            </a:p>
          </p:txBody>
        </p:sp>
        <p:sp>
          <p:nvSpPr>
            <p:cNvPr id="465" name="Google Shape;465;p37"/>
            <p:cNvSpPr/>
            <p:nvPr/>
          </p:nvSpPr>
          <p:spPr>
            <a:xfrm rot="10800000">
              <a:off x="634726" y="1885638"/>
              <a:ext cx="34032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7"/>
          <p:cNvSpPr/>
          <p:nvPr/>
        </p:nvSpPr>
        <p:spPr>
          <a:xfrm flipH="1">
            <a:off x="6401175" y="193852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txBox="1">
            <a:spLocks noGrp="1"/>
          </p:cNvSpPr>
          <p:nvPr>
            <p:ph type="subTitle" idx="5"/>
          </p:nvPr>
        </p:nvSpPr>
        <p:spPr>
          <a:xfrm>
            <a:off x="6401175" y="193858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5. Numbered 1–2 (Blue)">
  <p:cSld name="CUSTOM_2_7_1_5_2_1">
    <p:spTree>
      <p:nvGrpSpPr>
        <p:cNvPr id="1" name="Shape 468"/>
        <p:cNvGrpSpPr/>
        <p:nvPr/>
      </p:nvGrpSpPr>
      <p:grpSpPr>
        <a:xfrm>
          <a:off x="0" y="0"/>
          <a:ext cx="0" cy="0"/>
          <a:chOff x="0" y="0"/>
          <a:chExt cx="0" cy="0"/>
        </a:xfrm>
      </p:grpSpPr>
      <p:pic>
        <p:nvPicPr>
          <p:cNvPr id="469" name="Google Shape;469;p38"/>
          <p:cNvPicPr preferRelativeResize="0"/>
          <p:nvPr/>
        </p:nvPicPr>
        <p:blipFill>
          <a:blip r:embed="rId2">
            <a:alphaModFix/>
          </a:blip>
          <a:stretch>
            <a:fillRect/>
          </a:stretch>
        </p:blipFill>
        <p:spPr>
          <a:xfrm>
            <a:off x="4286263" y="1183050"/>
            <a:ext cx="827470" cy="3662574"/>
          </a:xfrm>
          <a:prstGeom prst="rect">
            <a:avLst/>
          </a:prstGeom>
          <a:noFill/>
          <a:ln>
            <a:noFill/>
          </a:ln>
        </p:spPr>
      </p:pic>
      <p:sp>
        <p:nvSpPr>
          <p:cNvPr id="470" name="Google Shape;470;p38"/>
          <p:cNvSpPr/>
          <p:nvPr/>
        </p:nvSpPr>
        <p:spPr>
          <a:xfrm>
            <a:off x="1076325" y="1423550"/>
            <a:ext cx="3143100" cy="476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72" name="Google Shape;472;p3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73" name="Google Shape;473;p3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474" name="Google Shape;474;p3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75" name="Google Shape;475;p38"/>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76" name="Google Shape;476;p38"/>
          <p:cNvGrpSpPr/>
          <p:nvPr/>
        </p:nvGrpSpPr>
        <p:grpSpPr>
          <a:xfrm>
            <a:off x="457206" y="1421303"/>
            <a:ext cx="533372" cy="533480"/>
            <a:chOff x="457200" y="1378813"/>
            <a:chExt cx="695400" cy="695450"/>
          </a:xfrm>
        </p:grpSpPr>
        <p:sp>
          <p:nvSpPr>
            <p:cNvPr id="477" name="Google Shape;477;p38"/>
            <p:cNvSpPr/>
            <p:nvPr/>
          </p:nvSpPr>
          <p:spPr>
            <a:xfrm>
              <a:off x="457200" y="1378813"/>
              <a:ext cx="695400" cy="621300"/>
            </a:xfrm>
            <a:prstGeom prst="roundRect">
              <a:avLst>
                <a:gd name="adj" fmla="val 16667"/>
              </a:avLst>
            </a:prstGeom>
            <a:solidFill>
              <a:srgbClr val="AFC0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Roboto Light"/>
                  <a:ea typeface="Roboto Light"/>
                  <a:cs typeface="Roboto Light"/>
                  <a:sym typeface="Roboto Light"/>
                </a:rPr>
                <a:t>01</a:t>
              </a:r>
              <a:endParaRPr sz="2100">
                <a:latin typeface="Roboto Light"/>
                <a:ea typeface="Roboto Light"/>
                <a:cs typeface="Roboto Light"/>
                <a:sym typeface="Roboto Light"/>
              </a:endParaRPr>
            </a:p>
          </p:txBody>
        </p:sp>
        <p:sp>
          <p:nvSpPr>
            <p:cNvPr id="478" name="Google Shape;478;p38"/>
            <p:cNvSpPr/>
            <p:nvPr/>
          </p:nvSpPr>
          <p:spPr>
            <a:xfrm rot="10800000">
              <a:off x="634726" y="1885638"/>
              <a:ext cx="340325" cy="188625"/>
            </a:xfrm>
            <a:prstGeom prst="flowChartExtract">
              <a:avLst/>
            </a:prstGeom>
            <a:solidFill>
              <a:srgbClr val="AFC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38"/>
          <p:cNvSpPr txBox="1">
            <a:spLocks noGrp="1"/>
          </p:cNvSpPr>
          <p:nvPr>
            <p:ph type="subTitle" idx="3"/>
          </p:nvPr>
        </p:nvSpPr>
        <p:spPr>
          <a:xfrm>
            <a:off x="-12300" y="2135850"/>
            <a:ext cx="4298400" cy="2544600"/>
          </a:xfrm>
          <a:prstGeom prst="rect">
            <a:avLst/>
          </a:prstGeom>
          <a:noFill/>
          <a:ln>
            <a:noFill/>
          </a:ln>
        </p:spPr>
        <p:txBody>
          <a:bodyPr spcFirstLastPara="1" wrap="square" lIns="457200" tIns="0" rIns="457200" bIns="0" anchor="t"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80" name="Google Shape;480;p38"/>
          <p:cNvSpPr txBox="1">
            <a:spLocks noGrp="1"/>
          </p:cNvSpPr>
          <p:nvPr>
            <p:ph type="subTitle" idx="4"/>
          </p:nvPr>
        </p:nvSpPr>
        <p:spPr>
          <a:xfrm>
            <a:off x="1076325" y="1423475"/>
            <a:ext cx="3057600" cy="476100"/>
          </a:xfrm>
          <a:prstGeom prst="rect">
            <a:avLst/>
          </a:prstGeom>
          <a:noFill/>
          <a:ln>
            <a:noFill/>
          </a:ln>
        </p:spPr>
        <p:txBody>
          <a:bodyPr spcFirstLastPara="1" wrap="square" lIns="182875" tIns="0" rIns="457200" bIns="0" anchor="ctr"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81" name="Google Shape;481;p38"/>
          <p:cNvSpPr/>
          <p:nvPr/>
        </p:nvSpPr>
        <p:spPr>
          <a:xfrm>
            <a:off x="5555425" y="1425800"/>
            <a:ext cx="3143100" cy="476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8"/>
          <p:cNvGrpSpPr/>
          <p:nvPr/>
        </p:nvGrpSpPr>
        <p:grpSpPr>
          <a:xfrm>
            <a:off x="4936306" y="1423553"/>
            <a:ext cx="533372" cy="533480"/>
            <a:chOff x="457200" y="1378813"/>
            <a:chExt cx="695400" cy="695450"/>
          </a:xfrm>
        </p:grpSpPr>
        <p:sp>
          <p:nvSpPr>
            <p:cNvPr id="483" name="Google Shape;483;p38"/>
            <p:cNvSpPr/>
            <p:nvPr/>
          </p:nvSpPr>
          <p:spPr>
            <a:xfrm>
              <a:off x="457200" y="1378813"/>
              <a:ext cx="695400" cy="621300"/>
            </a:xfrm>
            <a:prstGeom prst="roundRect">
              <a:avLst>
                <a:gd name="adj" fmla="val 16667"/>
              </a:avLst>
            </a:prstGeom>
            <a:solidFill>
              <a:srgbClr val="365C8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Roboto Light"/>
                  <a:ea typeface="Roboto Light"/>
                  <a:cs typeface="Roboto Light"/>
                  <a:sym typeface="Roboto Light"/>
                </a:rPr>
                <a:t>02</a:t>
              </a:r>
              <a:endParaRPr sz="2100">
                <a:solidFill>
                  <a:srgbClr val="FFFFFF"/>
                </a:solidFill>
                <a:latin typeface="Roboto Light"/>
                <a:ea typeface="Roboto Light"/>
                <a:cs typeface="Roboto Light"/>
                <a:sym typeface="Roboto Light"/>
              </a:endParaRPr>
            </a:p>
          </p:txBody>
        </p:sp>
        <p:sp>
          <p:nvSpPr>
            <p:cNvPr id="484" name="Google Shape;484;p38"/>
            <p:cNvSpPr/>
            <p:nvPr/>
          </p:nvSpPr>
          <p:spPr>
            <a:xfrm rot="10800000">
              <a:off x="634726" y="1885638"/>
              <a:ext cx="340325" cy="188625"/>
            </a:xfrm>
            <a:prstGeom prst="flowChartExtract">
              <a:avLst/>
            </a:prstGeom>
            <a:solidFill>
              <a:srgbClr val="365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38"/>
          <p:cNvSpPr txBox="1">
            <a:spLocks noGrp="1"/>
          </p:cNvSpPr>
          <p:nvPr>
            <p:ph type="subTitle" idx="5"/>
          </p:nvPr>
        </p:nvSpPr>
        <p:spPr>
          <a:xfrm>
            <a:off x="4466800" y="2138100"/>
            <a:ext cx="4298400" cy="2544600"/>
          </a:xfrm>
          <a:prstGeom prst="rect">
            <a:avLst/>
          </a:prstGeom>
          <a:noFill/>
          <a:ln>
            <a:noFill/>
          </a:ln>
        </p:spPr>
        <p:txBody>
          <a:bodyPr spcFirstLastPara="1" wrap="square" lIns="457200" tIns="0" rIns="457200" bIns="0" anchor="t"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86" name="Google Shape;486;p38"/>
          <p:cNvSpPr txBox="1">
            <a:spLocks noGrp="1"/>
          </p:cNvSpPr>
          <p:nvPr>
            <p:ph type="subTitle" idx="6"/>
          </p:nvPr>
        </p:nvSpPr>
        <p:spPr>
          <a:xfrm>
            <a:off x="5555425" y="1425725"/>
            <a:ext cx="3057600" cy="476100"/>
          </a:xfrm>
          <a:prstGeom prst="rect">
            <a:avLst/>
          </a:prstGeom>
          <a:noFill/>
          <a:ln>
            <a:noFill/>
          </a:ln>
        </p:spPr>
        <p:txBody>
          <a:bodyPr spcFirstLastPara="1" wrap="square" lIns="182875" tIns="0" rIns="457200" bIns="0" anchor="ctr"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6. Numbered 1–5 (Grey)">
  <p:cSld name="CUSTOM_2_7_1_5_1">
    <p:spTree>
      <p:nvGrpSpPr>
        <p:cNvPr id="1" name="Shape 487"/>
        <p:cNvGrpSpPr/>
        <p:nvPr/>
      </p:nvGrpSpPr>
      <p:grpSpPr>
        <a:xfrm>
          <a:off x="0" y="0"/>
          <a:ext cx="0" cy="0"/>
          <a:chOff x="0" y="0"/>
          <a:chExt cx="0" cy="0"/>
        </a:xfrm>
      </p:grpSpPr>
      <p:sp>
        <p:nvSpPr>
          <p:cNvPr id="488" name="Google Shape;488;p3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89" name="Google Shape;489;p39"/>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90" name="Google Shape;490;p3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491" name="Google Shape;491;p3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92" name="Google Shape;492;p39"/>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93" name="Google Shape;493;p39"/>
          <p:cNvSpPr/>
          <p:nvPr/>
        </p:nvSpPr>
        <p:spPr>
          <a:xfrm>
            <a:off x="400050" y="1252725"/>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01</a:t>
            </a:r>
            <a:endParaRPr sz="4800">
              <a:latin typeface="Roboto Light"/>
              <a:ea typeface="Roboto Light"/>
              <a:cs typeface="Roboto Light"/>
              <a:sym typeface="Roboto Light"/>
            </a:endParaRPr>
          </a:p>
        </p:txBody>
      </p:sp>
      <p:sp>
        <p:nvSpPr>
          <p:cNvPr id="494" name="Google Shape;494;p39"/>
          <p:cNvSpPr/>
          <p:nvPr/>
        </p:nvSpPr>
        <p:spPr>
          <a:xfrm>
            <a:off x="1190550" y="1276575"/>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1133475" y="1276575"/>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flipH="1">
            <a:off x="457188" y="1962375"/>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flipH="1">
            <a:off x="876063" y="1962375"/>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7934400" y="1938525"/>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02</a:t>
            </a:r>
            <a:endParaRPr sz="4800">
              <a:latin typeface="Roboto Light"/>
              <a:ea typeface="Roboto Light"/>
              <a:cs typeface="Roboto Light"/>
              <a:sym typeface="Roboto Light"/>
            </a:endParaRPr>
          </a:p>
        </p:txBody>
      </p:sp>
      <p:sp>
        <p:nvSpPr>
          <p:cNvPr id="499" name="Google Shape;499;p39"/>
          <p:cNvSpPr/>
          <p:nvPr/>
        </p:nvSpPr>
        <p:spPr>
          <a:xfrm>
            <a:off x="457200" y="2622375"/>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03</a:t>
            </a:r>
            <a:endParaRPr sz="4800">
              <a:latin typeface="Roboto Light"/>
              <a:ea typeface="Roboto Light"/>
              <a:cs typeface="Roboto Light"/>
              <a:sym typeface="Roboto Light"/>
            </a:endParaRPr>
          </a:p>
        </p:txBody>
      </p:sp>
      <p:sp>
        <p:nvSpPr>
          <p:cNvPr id="500" name="Google Shape;500;p39"/>
          <p:cNvSpPr/>
          <p:nvPr/>
        </p:nvSpPr>
        <p:spPr>
          <a:xfrm>
            <a:off x="1190931" y="2646225"/>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1133856" y="2646225"/>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flipH="1">
            <a:off x="514338" y="3408225"/>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flipH="1">
            <a:off x="933213" y="3408225"/>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7991550" y="3384375"/>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04</a:t>
            </a:r>
            <a:endParaRPr sz="4800">
              <a:latin typeface="Roboto Light"/>
              <a:ea typeface="Roboto Light"/>
              <a:cs typeface="Roboto Light"/>
              <a:sym typeface="Roboto Light"/>
            </a:endParaRPr>
          </a:p>
        </p:txBody>
      </p:sp>
      <p:sp>
        <p:nvSpPr>
          <p:cNvPr id="505" name="Google Shape;505;p39"/>
          <p:cNvSpPr/>
          <p:nvPr/>
        </p:nvSpPr>
        <p:spPr>
          <a:xfrm>
            <a:off x="438150" y="4095388"/>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05</a:t>
            </a:r>
            <a:endParaRPr sz="4800">
              <a:latin typeface="Roboto Light"/>
              <a:ea typeface="Roboto Light"/>
              <a:cs typeface="Roboto Light"/>
              <a:sym typeface="Roboto Light"/>
            </a:endParaRPr>
          </a:p>
        </p:txBody>
      </p:sp>
      <p:sp>
        <p:nvSpPr>
          <p:cNvPr id="506" name="Google Shape;506;p39"/>
          <p:cNvSpPr/>
          <p:nvPr/>
        </p:nvSpPr>
        <p:spPr>
          <a:xfrm>
            <a:off x="1190931" y="4119238"/>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1133856" y="4119238"/>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txBox="1">
            <a:spLocks noGrp="1"/>
          </p:cNvSpPr>
          <p:nvPr>
            <p:ph type="subTitle" idx="3"/>
          </p:nvPr>
        </p:nvSpPr>
        <p:spPr>
          <a:xfrm>
            <a:off x="-12175" y="1267550"/>
            <a:ext cx="7434600" cy="5907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09" name="Google Shape;509;p39"/>
          <p:cNvSpPr txBox="1">
            <a:spLocks noGrp="1"/>
          </p:cNvSpPr>
          <p:nvPr>
            <p:ph type="subTitle" idx="4"/>
          </p:nvPr>
        </p:nvSpPr>
        <p:spPr>
          <a:xfrm>
            <a:off x="175" y="1944963"/>
            <a:ext cx="9144000" cy="590700"/>
          </a:xfrm>
          <a:prstGeom prst="rect">
            <a:avLst/>
          </a:prstGeom>
          <a:noFill/>
          <a:ln>
            <a:noFill/>
          </a:ln>
        </p:spPr>
        <p:txBody>
          <a:bodyPr spcFirstLastPara="1" wrap="square" lIns="457200" tIns="0" rIns="1554475" bIns="0" anchor="ctr" anchorCtr="0">
            <a:noAutofit/>
          </a:bodyPr>
          <a:lstStyle>
            <a:lvl1pPr lvl="0" algn="r" rtl="0">
              <a:lnSpc>
                <a:spcPct val="115000"/>
              </a:lnSpc>
              <a:spcBef>
                <a:spcPts val="0"/>
              </a:spcBef>
              <a:spcAft>
                <a:spcPts val="0"/>
              </a:spcAft>
              <a:buNone/>
              <a:defRPr>
                <a:latin typeface="Roboto"/>
                <a:ea typeface="Roboto"/>
                <a:cs typeface="Roboto"/>
                <a:sym typeface="Roboto"/>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510" name="Google Shape;510;p39"/>
          <p:cNvSpPr txBox="1">
            <a:spLocks noGrp="1"/>
          </p:cNvSpPr>
          <p:nvPr>
            <p:ph type="subTitle" idx="5"/>
          </p:nvPr>
        </p:nvSpPr>
        <p:spPr>
          <a:xfrm>
            <a:off x="-12175" y="2648175"/>
            <a:ext cx="9168600" cy="5907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1" name="Google Shape;511;p39"/>
          <p:cNvSpPr txBox="1">
            <a:spLocks noGrp="1"/>
          </p:cNvSpPr>
          <p:nvPr>
            <p:ph type="subTitle" idx="6"/>
          </p:nvPr>
        </p:nvSpPr>
        <p:spPr>
          <a:xfrm>
            <a:off x="-12175" y="3394650"/>
            <a:ext cx="9144000" cy="590700"/>
          </a:xfrm>
          <a:prstGeom prst="rect">
            <a:avLst/>
          </a:prstGeom>
          <a:noFill/>
          <a:ln>
            <a:noFill/>
          </a:ln>
        </p:spPr>
        <p:txBody>
          <a:bodyPr spcFirstLastPara="1" wrap="square" lIns="457200" tIns="0" rIns="1554475" bIns="0" anchor="ctr" anchorCtr="0">
            <a:noAutofit/>
          </a:bodyPr>
          <a:lstStyle>
            <a:lvl1pPr lvl="0" algn="r"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2" name="Google Shape;512;p39"/>
          <p:cNvSpPr txBox="1">
            <a:spLocks noGrp="1"/>
          </p:cNvSpPr>
          <p:nvPr>
            <p:ph type="subTitle" idx="7"/>
          </p:nvPr>
        </p:nvSpPr>
        <p:spPr>
          <a:xfrm>
            <a:off x="175" y="4119225"/>
            <a:ext cx="9168600" cy="5907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guide id="2" pos="5460">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7. Bullets 1–4 (Greens)">
  <p:cSld name="CUSTOM_2_7_1_6_1_2">
    <p:spTree>
      <p:nvGrpSpPr>
        <p:cNvPr id="1" name="Shape 513"/>
        <p:cNvGrpSpPr/>
        <p:nvPr/>
      </p:nvGrpSpPr>
      <p:grpSpPr>
        <a:xfrm>
          <a:off x="0" y="0"/>
          <a:ext cx="0" cy="0"/>
          <a:chOff x="0" y="0"/>
          <a:chExt cx="0" cy="0"/>
        </a:xfrm>
      </p:grpSpPr>
      <p:sp>
        <p:nvSpPr>
          <p:cNvPr id="514" name="Google Shape;514;p40"/>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6" name="Google Shape;516;p4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17" name="Google Shape;517;p4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4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19" name="Google Shape;519;p40"/>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0" name="Google Shape;520;p40"/>
          <p:cNvSpPr txBox="1">
            <a:spLocks noGrp="1"/>
          </p:cNvSpPr>
          <p:nvPr>
            <p:ph type="subTitle" idx="3"/>
          </p:nvPr>
        </p:nvSpPr>
        <p:spPr>
          <a:xfrm>
            <a:off x="12225" y="139800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1" name="Google Shape;521;p40"/>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txBox="1">
            <a:spLocks noGrp="1"/>
          </p:cNvSpPr>
          <p:nvPr>
            <p:ph type="subTitle" idx="4"/>
          </p:nvPr>
        </p:nvSpPr>
        <p:spPr>
          <a:xfrm>
            <a:off x="-12225" y="22335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5" name="Google Shape;525;p40"/>
          <p:cNvSpPr txBox="1">
            <a:spLocks noGrp="1"/>
          </p:cNvSpPr>
          <p:nvPr>
            <p:ph type="subTitle" idx="5"/>
          </p:nvPr>
        </p:nvSpPr>
        <p:spPr>
          <a:xfrm>
            <a:off x="0" y="3076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6" name="Google Shape;526;p40"/>
          <p:cNvSpPr txBox="1">
            <a:spLocks noGrp="1"/>
          </p:cNvSpPr>
          <p:nvPr>
            <p:ph type="subTitle" idx="6"/>
          </p:nvPr>
        </p:nvSpPr>
        <p:spPr>
          <a:xfrm>
            <a:off x="-12300" y="39189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27" name="Google Shape;527;p40"/>
          <p:cNvPicPr preferRelativeResize="0"/>
          <p:nvPr/>
        </p:nvPicPr>
        <p:blipFill rotWithShape="1">
          <a:blip r:embed="rId2">
            <a:alphaModFix/>
          </a:blip>
          <a:srcRect t="1830" b="1830"/>
          <a:stretch/>
        </p:blipFill>
        <p:spPr>
          <a:xfrm>
            <a:off x="429768" y="1402811"/>
            <a:ext cx="785567" cy="606900"/>
          </a:xfrm>
          <a:prstGeom prst="rect">
            <a:avLst/>
          </a:prstGeom>
          <a:noFill/>
          <a:ln>
            <a:noFill/>
          </a:ln>
        </p:spPr>
      </p:pic>
      <p:pic>
        <p:nvPicPr>
          <p:cNvPr id="528" name="Google Shape;528;p40"/>
          <p:cNvPicPr preferRelativeResize="0"/>
          <p:nvPr/>
        </p:nvPicPr>
        <p:blipFill rotWithShape="1">
          <a:blip r:embed="rId3">
            <a:alphaModFix/>
          </a:blip>
          <a:srcRect t="228" b="238"/>
          <a:stretch/>
        </p:blipFill>
        <p:spPr>
          <a:xfrm>
            <a:off x="429768" y="2227098"/>
            <a:ext cx="785566" cy="606900"/>
          </a:xfrm>
          <a:prstGeom prst="rect">
            <a:avLst/>
          </a:prstGeom>
          <a:noFill/>
          <a:ln>
            <a:noFill/>
          </a:ln>
        </p:spPr>
      </p:pic>
      <p:pic>
        <p:nvPicPr>
          <p:cNvPr id="529" name="Google Shape;529;p40"/>
          <p:cNvPicPr preferRelativeResize="0"/>
          <p:nvPr/>
        </p:nvPicPr>
        <p:blipFill rotWithShape="1">
          <a:blip r:embed="rId3">
            <a:alphaModFix/>
          </a:blip>
          <a:srcRect t="228" b="238"/>
          <a:stretch/>
        </p:blipFill>
        <p:spPr>
          <a:xfrm>
            <a:off x="432306" y="3916573"/>
            <a:ext cx="785566" cy="606900"/>
          </a:xfrm>
          <a:prstGeom prst="rect">
            <a:avLst/>
          </a:prstGeom>
          <a:noFill/>
          <a:ln>
            <a:noFill/>
          </a:ln>
        </p:spPr>
      </p:pic>
      <p:pic>
        <p:nvPicPr>
          <p:cNvPr id="530" name="Google Shape;530;p40"/>
          <p:cNvPicPr preferRelativeResize="0"/>
          <p:nvPr/>
        </p:nvPicPr>
        <p:blipFill rotWithShape="1">
          <a:blip r:embed="rId2">
            <a:alphaModFix/>
          </a:blip>
          <a:srcRect t="1830" b="1830"/>
          <a:stretch/>
        </p:blipFill>
        <p:spPr>
          <a:xfrm>
            <a:off x="429768" y="3082261"/>
            <a:ext cx="785567"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8. Bullets 1–4 (Yellow/Green)">
  <p:cSld name="CUSTOM_2_7_1_6_1_2_1">
    <p:spTree>
      <p:nvGrpSpPr>
        <p:cNvPr id="1" name="Shape 531"/>
        <p:cNvGrpSpPr/>
        <p:nvPr/>
      </p:nvGrpSpPr>
      <p:grpSpPr>
        <a:xfrm>
          <a:off x="0" y="0"/>
          <a:ext cx="0" cy="0"/>
          <a:chOff x="0" y="0"/>
          <a:chExt cx="0" cy="0"/>
        </a:xfrm>
      </p:grpSpPr>
      <p:sp>
        <p:nvSpPr>
          <p:cNvPr id="532" name="Google Shape;532;p41"/>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4" name="Google Shape;534;p41"/>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35" name="Google Shape;535;p4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4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37" name="Google Shape;537;p41"/>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8" name="Google Shape;538;p41"/>
          <p:cNvSpPr txBox="1">
            <a:spLocks noGrp="1"/>
          </p:cNvSpPr>
          <p:nvPr>
            <p:ph type="subTitle" idx="3"/>
          </p:nvPr>
        </p:nvSpPr>
        <p:spPr>
          <a:xfrm>
            <a:off x="12225" y="139800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9" name="Google Shape;539;p41"/>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txBox="1">
            <a:spLocks noGrp="1"/>
          </p:cNvSpPr>
          <p:nvPr>
            <p:ph type="subTitle" idx="4"/>
          </p:nvPr>
        </p:nvSpPr>
        <p:spPr>
          <a:xfrm>
            <a:off x="-12225" y="22335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43" name="Google Shape;543;p41"/>
          <p:cNvSpPr txBox="1">
            <a:spLocks noGrp="1"/>
          </p:cNvSpPr>
          <p:nvPr>
            <p:ph type="subTitle" idx="5"/>
          </p:nvPr>
        </p:nvSpPr>
        <p:spPr>
          <a:xfrm>
            <a:off x="0" y="3076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44" name="Google Shape;544;p41"/>
          <p:cNvSpPr txBox="1">
            <a:spLocks noGrp="1"/>
          </p:cNvSpPr>
          <p:nvPr>
            <p:ph type="subTitle" idx="6"/>
          </p:nvPr>
        </p:nvSpPr>
        <p:spPr>
          <a:xfrm>
            <a:off x="-12300" y="39189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45" name="Google Shape;545;p41"/>
          <p:cNvPicPr preferRelativeResize="0"/>
          <p:nvPr/>
        </p:nvPicPr>
        <p:blipFill rotWithShape="1">
          <a:blip r:embed="rId2">
            <a:alphaModFix/>
          </a:blip>
          <a:srcRect t="1830" b="1830"/>
          <a:stretch/>
        </p:blipFill>
        <p:spPr>
          <a:xfrm>
            <a:off x="429768" y="1402811"/>
            <a:ext cx="785567" cy="606900"/>
          </a:xfrm>
          <a:prstGeom prst="rect">
            <a:avLst/>
          </a:prstGeom>
          <a:noFill/>
          <a:ln>
            <a:noFill/>
          </a:ln>
        </p:spPr>
      </p:pic>
      <p:pic>
        <p:nvPicPr>
          <p:cNvPr id="546" name="Google Shape;546;p41"/>
          <p:cNvPicPr preferRelativeResize="0"/>
          <p:nvPr/>
        </p:nvPicPr>
        <p:blipFill rotWithShape="1">
          <a:blip r:embed="rId2">
            <a:alphaModFix/>
          </a:blip>
          <a:srcRect t="1830" b="1830"/>
          <a:stretch/>
        </p:blipFill>
        <p:spPr>
          <a:xfrm>
            <a:off x="429768" y="2227098"/>
            <a:ext cx="785567" cy="606900"/>
          </a:xfrm>
          <a:prstGeom prst="rect">
            <a:avLst/>
          </a:prstGeom>
          <a:noFill/>
          <a:ln>
            <a:noFill/>
          </a:ln>
        </p:spPr>
      </p:pic>
      <p:pic>
        <p:nvPicPr>
          <p:cNvPr id="547" name="Google Shape;547;p41"/>
          <p:cNvPicPr preferRelativeResize="0"/>
          <p:nvPr/>
        </p:nvPicPr>
        <p:blipFill rotWithShape="1">
          <a:blip r:embed="rId2">
            <a:alphaModFix/>
          </a:blip>
          <a:srcRect t="1830" b="1830"/>
          <a:stretch/>
        </p:blipFill>
        <p:spPr>
          <a:xfrm>
            <a:off x="432306" y="3916573"/>
            <a:ext cx="785567" cy="606900"/>
          </a:xfrm>
          <a:prstGeom prst="rect">
            <a:avLst/>
          </a:prstGeom>
          <a:noFill/>
          <a:ln>
            <a:noFill/>
          </a:ln>
        </p:spPr>
      </p:pic>
      <p:pic>
        <p:nvPicPr>
          <p:cNvPr id="548" name="Google Shape;548;p41"/>
          <p:cNvPicPr preferRelativeResize="0"/>
          <p:nvPr/>
        </p:nvPicPr>
        <p:blipFill rotWithShape="1">
          <a:blip r:embed="rId2">
            <a:alphaModFix/>
          </a:blip>
          <a:srcRect t="1830" b="1830"/>
          <a:stretch/>
        </p:blipFill>
        <p:spPr>
          <a:xfrm>
            <a:off x="429768" y="3082261"/>
            <a:ext cx="785567"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 Bullets 1–4 (Gray)">
  <p:cSld name="CUSTOM_2_7_1_6_1_2_1_1">
    <p:spTree>
      <p:nvGrpSpPr>
        <p:cNvPr id="1" name="Shape 549"/>
        <p:cNvGrpSpPr/>
        <p:nvPr/>
      </p:nvGrpSpPr>
      <p:grpSpPr>
        <a:xfrm>
          <a:off x="0" y="0"/>
          <a:ext cx="0" cy="0"/>
          <a:chOff x="0" y="0"/>
          <a:chExt cx="0" cy="0"/>
        </a:xfrm>
      </p:grpSpPr>
      <p:sp>
        <p:nvSpPr>
          <p:cNvPr id="550" name="Google Shape;550;p42"/>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2" name="Google Shape;552;p42"/>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53" name="Google Shape;553;p42"/>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2"/>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55" name="Google Shape;555;p42"/>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6" name="Google Shape;556;p42"/>
          <p:cNvSpPr txBox="1">
            <a:spLocks noGrp="1"/>
          </p:cNvSpPr>
          <p:nvPr>
            <p:ph type="subTitle" idx="3"/>
          </p:nvPr>
        </p:nvSpPr>
        <p:spPr>
          <a:xfrm>
            <a:off x="12300" y="139800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7" name="Google Shape;557;p42"/>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txBox="1">
            <a:spLocks noGrp="1"/>
          </p:cNvSpPr>
          <p:nvPr>
            <p:ph type="subTitle" idx="4"/>
          </p:nvPr>
        </p:nvSpPr>
        <p:spPr>
          <a:xfrm>
            <a:off x="-12225" y="22335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61" name="Google Shape;561;p42"/>
          <p:cNvSpPr txBox="1">
            <a:spLocks noGrp="1"/>
          </p:cNvSpPr>
          <p:nvPr>
            <p:ph type="subTitle" idx="5"/>
          </p:nvPr>
        </p:nvSpPr>
        <p:spPr>
          <a:xfrm>
            <a:off x="0" y="3076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62" name="Google Shape;562;p42"/>
          <p:cNvSpPr txBox="1">
            <a:spLocks noGrp="1"/>
          </p:cNvSpPr>
          <p:nvPr>
            <p:ph type="subTitle" idx="6"/>
          </p:nvPr>
        </p:nvSpPr>
        <p:spPr>
          <a:xfrm>
            <a:off x="-12300" y="39189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63" name="Google Shape;563;p42"/>
          <p:cNvPicPr preferRelativeResize="0"/>
          <p:nvPr/>
        </p:nvPicPr>
        <p:blipFill rotWithShape="1">
          <a:blip r:embed="rId2">
            <a:alphaModFix/>
          </a:blip>
          <a:srcRect t="1774" b="1765"/>
          <a:stretch/>
        </p:blipFill>
        <p:spPr>
          <a:xfrm>
            <a:off x="429768" y="1402811"/>
            <a:ext cx="785567" cy="606900"/>
          </a:xfrm>
          <a:prstGeom prst="rect">
            <a:avLst/>
          </a:prstGeom>
          <a:noFill/>
          <a:ln>
            <a:noFill/>
          </a:ln>
        </p:spPr>
      </p:pic>
      <p:pic>
        <p:nvPicPr>
          <p:cNvPr id="564" name="Google Shape;564;p42"/>
          <p:cNvPicPr preferRelativeResize="0"/>
          <p:nvPr/>
        </p:nvPicPr>
        <p:blipFill rotWithShape="1">
          <a:blip r:embed="rId2">
            <a:alphaModFix/>
          </a:blip>
          <a:srcRect t="1774" b="1765"/>
          <a:stretch/>
        </p:blipFill>
        <p:spPr>
          <a:xfrm>
            <a:off x="429768" y="2227098"/>
            <a:ext cx="785566" cy="606900"/>
          </a:xfrm>
          <a:prstGeom prst="rect">
            <a:avLst/>
          </a:prstGeom>
          <a:noFill/>
          <a:ln>
            <a:noFill/>
          </a:ln>
        </p:spPr>
      </p:pic>
      <p:pic>
        <p:nvPicPr>
          <p:cNvPr id="565" name="Google Shape;565;p42"/>
          <p:cNvPicPr preferRelativeResize="0"/>
          <p:nvPr/>
        </p:nvPicPr>
        <p:blipFill rotWithShape="1">
          <a:blip r:embed="rId2">
            <a:alphaModFix/>
          </a:blip>
          <a:srcRect t="1774" b="1765"/>
          <a:stretch/>
        </p:blipFill>
        <p:spPr>
          <a:xfrm>
            <a:off x="429768" y="3056198"/>
            <a:ext cx="785566" cy="606900"/>
          </a:xfrm>
          <a:prstGeom prst="rect">
            <a:avLst/>
          </a:prstGeom>
          <a:noFill/>
          <a:ln>
            <a:noFill/>
          </a:ln>
        </p:spPr>
      </p:pic>
      <p:pic>
        <p:nvPicPr>
          <p:cNvPr id="566" name="Google Shape;566;p42"/>
          <p:cNvPicPr preferRelativeResize="0"/>
          <p:nvPr/>
        </p:nvPicPr>
        <p:blipFill rotWithShape="1">
          <a:blip r:embed="rId2">
            <a:alphaModFix/>
          </a:blip>
          <a:srcRect t="1774" b="1765"/>
          <a:stretch/>
        </p:blipFill>
        <p:spPr>
          <a:xfrm>
            <a:off x="432306" y="3916573"/>
            <a:ext cx="785567"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30. Bullets 1–4 (Blue)">
  <p:cSld name="CUSTOM_2_7_1_6_1_2_1_1_1">
    <p:spTree>
      <p:nvGrpSpPr>
        <p:cNvPr id="1" name="Shape 567"/>
        <p:cNvGrpSpPr/>
        <p:nvPr/>
      </p:nvGrpSpPr>
      <p:grpSpPr>
        <a:xfrm>
          <a:off x="0" y="0"/>
          <a:ext cx="0" cy="0"/>
          <a:chOff x="0" y="0"/>
          <a:chExt cx="0" cy="0"/>
        </a:xfrm>
      </p:grpSpPr>
      <p:sp>
        <p:nvSpPr>
          <p:cNvPr id="568" name="Google Shape;568;p43"/>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0" name="Google Shape;570;p43"/>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71" name="Google Shape;571;p43"/>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3"/>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73" name="Google Shape;573;p43"/>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4" name="Google Shape;574;p43"/>
          <p:cNvSpPr txBox="1">
            <a:spLocks noGrp="1"/>
          </p:cNvSpPr>
          <p:nvPr>
            <p:ph type="subTitle" idx="3"/>
          </p:nvPr>
        </p:nvSpPr>
        <p:spPr>
          <a:xfrm>
            <a:off x="12225" y="139800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5" name="Google Shape;575;p43"/>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txBox="1">
            <a:spLocks noGrp="1"/>
          </p:cNvSpPr>
          <p:nvPr>
            <p:ph type="subTitle" idx="4"/>
          </p:nvPr>
        </p:nvSpPr>
        <p:spPr>
          <a:xfrm>
            <a:off x="-12225" y="22335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9" name="Google Shape;579;p43"/>
          <p:cNvSpPr txBox="1">
            <a:spLocks noGrp="1"/>
          </p:cNvSpPr>
          <p:nvPr>
            <p:ph type="subTitle" idx="5"/>
          </p:nvPr>
        </p:nvSpPr>
        <p:spPr>
          <a:xfrm>
            <a:off x="0" y="3076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0" name="Google Shape;580;p43"/>
          <p:cNvSpPr txBox="1">
            <a:spLocks noGrp="1"/>
          </p:cNvSpPr>
          <p:nvPr>
            <p:ph type="subTitle" idx="6"/>
          </p:nvPr>
        </p:nvSpPr>
        <p:spPr>
          <a:xfrm>
            <a:off x="-12300" y="39189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81" name="Google Shape;581;p43"/>
          <p:cNvPicPr preferRelativeResize="0"/>
          <p:nvPr/>
        </p:nvPicPr>
        <p:blipFill rotWithShape="1">
          <a:blip r:embed="rId2">
            <a:alphaModFix/>
          </a:blip>
          <a:srcRect t="475" b="465"/>
          <a:stretch/>
        </p:blipFill>
        <p:spPr>
          <a:xfrm>
            <a:off x="429768" y="1402811"/>
            <a:ext cx="785567" cy="606900"/>
          </a:xfrm>
          <a:prstGeom prst="rect">
            <a:avLst/>
          </a:prstGeom>
          <a:noFill/>
          <a:ln>
            <a:noFill/>
          </a:ln>
        </p:spPr>
      </p:pic>
      <p:pic>
        <p:nvPicPr>
          <p:cNvPr id="582" name="Google Shape;582;p43"/>
          <p:cNvPicPr preferRelativeResize="0"/>
          <p:nvPr/>
        </p:nvPicPr>
        <p:blipFill rotWithShape="1">
          <a:blip r:embed="rId2">
            <a:alphaModFix/>
          </a:blip>
          <a:srcRect t="475" b="465"/>
          <a:stretch/>
        </p:blipFill>
        <p:spPr>
          <a:xfrm>
            <a:off x="429768" y="2227098"/>
            <a:ext cx="785566" cy="606900"/>
          </a:xfrm>
          <a:prstGeom prst="rect">
            <a:avLst/>
          </a:prstGeom>
          <a:noFill/>
          <a:ln>
            <a:noFill/>
          </a:ln>
        </p:spPr>
      </p:pic>
      <p:pic>
        <p:nvPicPr>
          <p:cNvPr id="583" name="Google Shape;583;p43"/>
          <p:cNvPicPr preferRelativeResize="0"/>
          <p:nvPr/>
        </p:nvPicPr>
        <p:blipFill rotWithShape="1">
          <a:blip r:embed="rId2">
            <a:alphaModFix/>
          </a:blip>
          <a:srcRect t="475" b="465"/>
          <a:stretch/>
        </p:blipFill>
        <p:spPr>
          <a:xfrm>
            <a:off x="429768" y="3056198"/>
            <a:ext cx="785566" cy="606900"/>
          </a:xfrm>
          <a:prstGeom prst="rect">
            <a:avLst/>
          </a:prstGeom>
          <a:noFill/>
          <a:ln>
            <a:noFill/>
          </a:ln>
        </p:spPr>
      </p:pic>
      <p:pic>
        <p:nvPicPr>
          <p:cNvPr id="584" name="Google Shape;584;p43"/>
          <p:cNvPicPr preferRelativeResize="0"/>
          <p:nvPr/>
        </p:nvPicPr>
        <p:blipFill rotWithShape="1">
          <a:blip r:embed="rId2">
            <a:alphaModFix/>
          </a:blip>
          <a:srcRect t="475" b="465"/>
          <a:stretch/>
        </p:blipFill>
        <p:spPr>
          <a:xfrm>
            <a:off x="432306" y="3916573"/>
            <a:ext cx="785567"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1. Bullets 1–5 (Green)">
  <p:cSld name="CUSTOM_2_7_1_4_1">
    <p:spTree>
      <p:nvGrpSpPr>
        <p:cNvPr id="1" name="Shape 585"/>
        <p:cNvGrpSpPr/>
        <p:nvPr/>
      </p:nvGrpSpPr>
      <p:grpSpPr>
        <a:xfrm>
          <a:off x="0" y="0"/>
          <a:ext cx="0" cy="0"/>
          <a:chOff x="0" y="0"/>
          <a:chExt cx="0" cy="0"/>
        </a:xfrm>
      </p:grpSpPr>
      <p:sp>
        <p:nvSpPr>
          <p:cNvPr id="586" name="Google Shape;586;p44"/>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8" name="Google Shape;588;p44"/>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89" name="Google Shape;589;p44"/>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590" name="Google Shape;590;p44"/>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591" name="Google Shape;591;p44"/>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92" name="Google Shape;592;p44"/>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3" name="Google Shape;593;p44"/>
          <p:cNvSpPr txBox="1">
            <a:spLocks noGrp="1"/>
          </p:cNvSpPr>
          <p:nvPr>
            <p:ph type="subTitle" idx="3"/>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4" name="Google Shape;594;p44"/>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8" name="Google Shape;598;p44"/>
          <p:cNvSpPr txBox="1">
            <a:spLocks noGrp="1"/>
          </p:cNvSpPr>
          <p:nvPr>
            <p:ph type="subTitle" idx="5"/>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9" name="Google Shape;599;p44"/>
          <p:cNvSpPr txBox="1">
            <a:spLocks noGrp="1"/>
          </p:cNvSpPr>
          <p:nvPr>
            <p:ph type="subTitle" idx="6"/>
          </p:nvPr>
        </p:nvSpPr>
        <p:spPr>
          <a:xfrm>
            <a:off x="-12300" y="33855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0" name="Google Shape;600;p44"/>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02" name="Google Shape;602;p44"/>
          <p:cNvPicPr preferRelativeResize="0"/>
          <p:nvPr/>
        </p:nvPicPr>
        <p:blipFill rotWithShape="1">
          <a:blip r:embed="rId2">
            <a:alphaModFix/>
          </a:blip>
          <a:srcRect t="1830" b="1830"/>
          <a:stretch/>
        </p:blipFill>
        <p:spPr>
          <a:xfrm>
            <a:off x="429768" y="1314036"/>
            <a:ext cx="785567" cy="606900"/>
          </a:xfrm>
          <a:prstGeom prst="rect">
            <a:avLst/>
          </a:prstGeom>
          <a:noFill/>
          <a:ln>
            <a:noFill/>
          </a:ln>
        </p:spPr>
      </p:pic>
      <p:pic>
        <p:nvPicPr>
          <p:cNvPr id="603" name="Google Shape;603;p44"/>
          <p:cNvPicPr preferRelativeResize="0"/>
          <p:nvPr/>
        </p:nvPicPr>
        <p:blipFill rotWithShape="1">
          <a:blip r:embed="rId3">
            <a:alphaModFix/>
          </a:blip>
          <a:srcRect t="228" b="238"/>
          <a:stretch/>
        </p:blipFill>
        <p:spPr>
          <a:xfrm>
            <a:off x="429768" y="2010348"/>
            <a:ext cx="785566" cy="606900"/>
          </a:xfrm>
          <a:prstGeom prst="rect">
            <a:avLst/>
          </a:prstGeom>
          <a:noFill/>
          <a:ln>
            <a:noFill/>
          </a:ln>
        </p:spPr>
      </p:pic>
      <p:pic>
        <p:nvPicPr>
          <p:cNvPr id="604" name="Google Shape;604;p44"/>
          <p:cNvPicPr preferRelativeResize="0"/>
          <p:nvPr/>
        </p:nvPicPr>
        <p:blipFill rotWithShape="1">
          <a:blip r:embed="rId2">
            <a:alphaModFix/>
          </a:blip>
          <a:srcRect t="1830" b="1830"/>
          <a:stretch/>
        </p:blipFill>
        <p:spPr>
          <a:xfrm>
            <a:off x="429768" y="2701248"/>
            <a:ext cx="785566" cy="606900"/>
          </a:xfrm>
          <a:prstGeom prst="rect">
            <a:avLst/>
          </a:prstGeom>
          <a:noFill/>
          <a:ln>
            <a:noFill/>
          </a:ln>
        </p:spPr>
      </p:pic>
      <p:pic>
        <p:nvPicPr>
          <p:cNvPr id="605" name="Google Shape;605;p44"/>
          <p:cNvPicPr preferRelativeResize="0"/>
          <p:nvPr/>
        </p:nvPicPr>
        <p:blipFill rotWithShape="1">
          <a:blip r:embed="rId3">
            <a:alphaModFix/>
          </a:blip>
          <a:srcRect t="228" b="238"/>
          <a:stretch/>
        </p:blipFill>
        <p:spPr>
          <a:xfrm>
            <a:off x="429768" y="3392773"/>
            <a:ext cx="785566" cy="606900"/>
          </a:xfrm>
          <a:prstGeom prst="rect">
            <a:avLst/>
          </a:prstGeom>
          <a:noFill/>
          <a:ln>
            <a:noFill/>
          </a:ln>
        </p:spPr>
      </p:pic>
      <p:pic>
        <p:nvPicPr>
          <p:cNvPr id="606" name="Google Shape;606;p44"/>
          <p:cNvPicPr preferRelativeResize="0"/>
          <p:nvPr/>
        </p:nvPicPr>
        <p:blipFill rotWithShape="1">
          <a:blip r:embed="rId2">
            <a:alphaModFix/>
          </a:blip>
          <a:srcRect t="1830" b="1830"/>
          <a:stretch/>
        </p:blipFill>
        <p:spPr>
          <a:xfrm>
            <a:off x="429768" y="4078298"/>
            <a:ext cx="785566"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2. Bullets 1–5 (Green/Yellow)">
  <p:cSld name="CUSTOM_2_7_1_4_1_2">
    <p:spTree>
      <p:nvGrpSpPr>
        <p:cNvPr id="1" name="Shape 607"/>
        <p:cNvGrpSpPr/>
        <p:nvPr/>
      </p:nvGrpSpPr>
      <p:grpSpPr>
        <a:xfrm>
          <a:off x="0" y="0"/>
          <a:ext cx="0" cy="0"/>
          <a:chOff x="0" y="0"/>
          <a:chExt cx="0" cy="0"/>
        </a:xfrm>
      </p:grpSpPr>
      <p:sp>
        <p:nvSpPr>
          <p:cNvPr id="608" name="Google Shape;608;p45"/>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0" name="Google Shape;610;p4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11" name="Google Shape;611;p4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13" name="Google Shape;613;p45"/>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4" name="Google Shape;614;p45"/>
          <p:cNvSpPr txBox="1">
            <a:spLocks noGrp="1"/>
          </p:cNvSpPr>
          <p:nvPr>
            <p:ph type="subTitle" idx="3"/>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5" name="Google Shape;615;p45"/>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5"/>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9" name="Google Shape;619;p45"/>
          <p:cNvSpPr txBox="1">
            <a:spLocks noGrp="1"/>
          </p:cNvSpPr>
          <p:nvPr>
            <p:ph type="subTitle" idx="5"/>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0" name="Google Shape;620;p45"/>
          <p:cNvSpPr txBox="1">
            <a:spLocks noGrp="1"/>
          </p:cNvSpPr>
          <p:nvPr>
            <p:ph type="subTitle" idx="6"/>
          </p:nvPr>
        </p:nvSpPr>
        <p:spPr>
          <a:xfrm>
            <a:off x="-12300" y="33855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1" name="Google Shape;621;p45"/>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23" name="Google Shape;623;p45"/>
          <p:cNvPicPr preferRelativeResize="0"/>
          <p:nvPr/>
        </p:nvPicPr>
        <p:blipFill rotWithShape="1">
          <a:blip r:embed="rId2">
            <a:alphaModFix/>
          </a:blip>
          <a:srcRect t="1830" b="1830"/>
          <a:stretch/>
        </p:blipFill>
        <p:spPr>
          <a:xfrm>
            <a:off x="429768" y="1314036"/>
            <a:ext cx="785567" cy="606900"/>
          </a:xfrm>
          <a:prstGeom prst="rect">
            <a:avLst/>
          </a:prstGeom>
          <a:noFill/>
          <a:ln>
            <a:noFill/>
          </a:ln>
        </p:spPr>
      </p:pic>
      <p:pic>
        <p:nvPicPr>
          <p:cNvPr id="624" name="Google Shape;624;p45"/>
          <p:cNvPicPr preferRelativeResize="0"/>
          <p:nvPr/>
        </p:nvPicPr>
        <p:blipFill rotWithShape="1">
          <a:blip r:embed="rId2">
            <a:alphaModFix/>
          </a:blip>
          <a:srcRect t="1830" b="1830"/>
          <a:stretch/>
        </p:blipFill>
        <p:spPr>
          <a:xfrm>
            <a:off x="429768" y="2010348"/>
            <a:ext cx="785567" cy="606900"/>
          </a:xfrm>
          <a:prstGeom prst="rect">
            <a:avLst/>
          </a:prstGeom>
          <a:noFill/>
          <a:ln>
            <a:noFill/>
          </a:ln>
        </p:spPr>
      </p:pic>
      <p:pic>
        <p:nvPicPr>
          <p:cNvPr id="625" name="Google Shape;625;p45"/>
          <p:cNvPicPr preferRelativeResize="0"/>
          <p:nvPr/>
        </p:nvPicPr>
        <p:blipFill rotWithShape="1">
          <a:blip r:embed="rId2">
            <a:alphaModFix/>
          </a:blip>
          <a:srcRect t="1830" b="1830"/>
          <a:stretch/>
        </p:blipFill>
        <p:spPr>
          <a:xfrm>
            <a:off x="429768" y="2701248"/>
            <a:ext cx="785566" cy="606900"/>
          </a:xfrm>
          <a:prstGeom prst="rect">
            <a:avLst/>
          </a:prstGeom>
          <a:noFill/>
          <a:ln>
            <a:noFill/>
          </a:ln>
        </p:spPr>
      </p:pic>
      <p:pic>
        <p:nvPicPr>
          <p:cNvPr id="626" name="Google Shape;626;p45"/>
          <p:cNvPicPr preferRelativeResize="0"/>
          <p:nvPr/>
        </p:nvPicPr>
        <p:blipFill rotWithShape="1">
          <a:blip r:embed="rId2">
            <a:alphaModFix/>
          </a:blip>
          <a:srcRect t="1830" b="1830"/>
          <a:stretch/>
        </p:blipFill>
        <p:spPr>
          <a:xfrm>
            <a:off x="429768" y="3392773"/>
            <a:ext cx="785567" cy="606900"/>
          </a:xfrm>
          <a:prstGeom prst="rect">
            <a:avLst/>
          </a:prstGeom>
          <a:noFill/>
          <a:ln>
            <a:noFill/>
          </a:ln>
        </p:spPr>
      </p:pic>
      <p:pic>
        <p:nvPicPr>
          <p:cNvPr id="627" name="Google Shape;627;p45"/>
          <p:cNvPicPr preferRelativeResize="0"/>
          <p:nvPr/>
        </p:nvPicPr>
        <p:blipFill rotWithShape="1">
          <a:blip r:embed="rId2">
            <a:alphaModFix/>
          </a:blip>
          <a:srcRect t="1830" b="1830"/>
          <a:stretch/>
        </p:blipFill>
        <p:spPr>
          <a:xfrm>
            <a:off x="429768" y="4078298"/>
            <a:ext cx="785566"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3. Bullets 1–5 (Gray)">
  <p:cSld name="CUSTOM_2_7_1_4_1_1">
    <p:spTree>
      <p:nvGrpSpPr>
        <p:cNvPr id="1" name="Shape 628"/>
        <p:cNvGrpSpPr/>
        <p:nvPr/>
      </p:nvGrpSpPr>
      <p:grpSpPr>
        <a:xfrm>
          <a:off x="0" y="0"/>
          <a:ext cx="0" cy="0"/>
          <a:chOff x="0" y="0"/>
          <a:chExt cx="0" cy="0"/>
        </a:xfrm>
      </p:grpSpPr>
      <p:sp>
        <p:nvSpPr>
          <p:cNvPr id="629" name="Google Shape;629;p46"/>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6"/>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1" name="Google Shape;631;p46"/>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32" name="Google Shape;632;p4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33" name="Google Shape;633;p4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34" name="Google Shape;634;p46"/>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5" name="Google Shape;635;p46"/>
          <p:cNvSpPr txBox="1">
            <a:spLocks noGrp="1"/>
          </p:cNvSpPr>
          <p:nvPr>
            <p:ph type="subTitle" idx="3"/>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6" name="Google Shape;636;p46"/>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6"/>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6"/>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6"/>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0" name="Google Shape;640;p46"/>
          <p:cNvSpPr txBox="1">
            <a:spLocks noGrp="1"/>
          </p:cNvSpPr>
          <p:nvPr>
            <p:ph type="subTitle" idx="5"/>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1" name="Google Shape;641;p46"/>
          <p:cNvSpPr txBox="1">
            <a:spLocks noGrp="1"/>
          </p:cNvSpPr>
          <p:nvPr>
            <p:ph type="subTitle" idx="6"/>
          </p:nvPr>
        </p:nvSpPr>
        <p:spPr>
          <a:xfrm>
            <a:off x="-12300" y="33855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2" name="Google Shape;642;p46"/>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6"/>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44" name="Google Shape;644;p46"/>
          <p:cNvPicPr preferRelativeResize="0"/>
          <p:nvPr/>
        </p:nvPicPr>
        <p:blipFill rotWithShape="1">
          <a:blip r:embed="rId2">
            <a:alphaModFix/>
          </a:blip>
          <a:srcRect t="1774" b="1765"/>
          <a:stretch/>
        </p:blipFill>
        <p:spPr>
          <a:xfrm>
            <a:off x="429768" y="1314036"/>
            <a:ext cx="785567" cy="606900"/>
          </a:xfrm>
          <a:prstGeom prst="rect">
            <a:avLst/>
          </a:prstGeom>
          <a:noFill/>
          <a:ln>
            <a:noFill/>
          </a:ln>
        </p:spPr>
      </p:pic>
      <p:pic>
        <p:nvPicPr>
          <p:cNvPr id="645" name="Google Shape;645;p46"/>
          <p:cNvPicPr preferRelativeResize="0"/>
          <p:nvPr/>
        </p:nvPicPr>
        <p:blipFill rotWithShape="1">
          <a:blip r:embed="rId2">
            <a:alphaModFix/>
          </a:blip>
          <a:srcRect t="1774" b="1765"/>
          <a:stretch/>
        </p:blipFill>
        <p:spPr>
          <a:xfrm>
            <a:off x="429768" y="2010348"/>
            <a:ext cx="785566" cy="606900"/>
          </a:xfrm>
          <a:prstGeom prst="rect">
            <a:avLst/>
          </a:prstGeom>
          <a:noFill/>
          <a:ln>
            <a:noFill/>
          </a:ln>
        </p:spPr>
      </p:pic>
      <p:pic>
        <p:nvPicPr>
          <p:cNvPr id="646" name="Google Shape;646;p46"/>
          <p:cNvPicPr preferRelativeResize="0"/>
          <p:nvPr/>
        </p:nvPicPr>
        <p:blipFill rotWithShape="1">
          <a:blip r:embed="rId2">
            <a:alphaModFix/>
          </a:blip>
          <a:srcRect t="1774" b="1765"/>
          <a:stretch/>
        </p:blipFill>
        <p:spPr>
          <a:xfrm>
            <a:off x="429768" y="2701248"/>
            <a:ext cx="785566" cy="606900"/>
          </a:xfrm>
          <a:prstGeom prst="rect">
            <a:avLst/>
          </a:prstGeom>
          <a:noFill/>
          <a:ln>
            <a:noFill/>
          </a:ln>
        </p:spPr>
      </p:pic>
      <p:pic>
        <p:nvPicPr>
          <p:cNvPr id="647" name="Google Shape;647;p46"/>
          <p:cNvPicPr preferRelativeResize="0"/>
          <p:nvPr/>
        </p:nvPicPr>
        <p:blipFill rotWithShape="1">
          <a:blip r:embed="rId2">
            <a:alphaModFix/>
          </a:blip>
          <a:srcRect t="1774" b="1765"/>
          <a:stretch/>
        </p:blipFill>
        <p:spPr>
          <a:xfrm>
            <a:off x="429768" y="3392773"/>
            <a:ext cx="785566" cy="606900"/>
          </a:xfrm>
          <a:prstGeom prst="rect">
            <a:avLst/>
          </a:prstGeom>
          <a:noFill/>
          <a:ln>
            <a:noFill/>
          </a:ln>
        </p:spPr>
      </p:pic>
      <p:pic>
        <p:nvPicPr>
          <p:cNvPr id="648" name="Google Shape;648;p46"/>
          <p:cNvPicPr preferRelativeResize="0"/>
          <p:nvPr/>
        </p:nvPicPr>
        <p:blipFill rotWithShape="1">
          <a:blip r:embed="rId2">
            <a:alphaModFix/>
          </a:blip>
          <a:srcRect t="1774" b="1765"/>
          <a:stretch/>
        </p:blipFill>
        <p:spPr>
          <a:xfrm>
            <a:off x="429768" y="4078298"/>
            <a:ext cx="785566"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34. Bullets 1–5 (Blue)">
  <p:cSld name="CUSTOM_2_7_1_4_1_1_1">
    <p:spTree>
      <p:nvGrpSpPr>
        <p:cNvPr id="1" name="Shape 649"/>
        <p:cNvGrpSpPr/>
        <p:nvPr/>
      </p:nvGrpSpPr>
      <p:grpSpPr>
        <a:xfrm>
          <a:off x="0" y="0"/>
          <a:ext cx="0" cy="0"/>
          <a:chOff x="0" y="0"/>
          <a:chExt cx="0" cy="0"/>
        </a:xfrm>
      </p:grpSpPr>
      <p:sp>
        <p:nvSpPr>
          <p:cNvPr id="650" name="Google Shape;650;p47"/>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7"/>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2" name="Google Shape;652;p47"/>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53" name="Google Shape;653;p4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54" name="Google Shape;654;p4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55" name="Google Shape;655;p47"/>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6" name="Google Shape;656;p47"/>
          <p:cNvSpPr txBox="1">
            <a:spLocks noGrp="1"/>
          </p:cNvSpPr>
          <p:nvPr>
            <p:ph type="subTitle" idx="3"/>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7" name="Google Shape;657;p47"/>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7"/>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7"/>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1" name="Google Shape;661;p47"/>
          <p:cNvSpPr txBox="1">
            <a:spLocks noGrp="1"/>
          </p:cNvSpPr>
          <p:nvPr>
            <p:ph type="subTitle" idx="5"/>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2" name="Google Shape;662;p47"/>
          <p:cNvSpPr txBox="1">
            <a:spLocks noGrp="1"/>
          </p:cNvSpPr>
          <p:nvPr>
            <p:ph type="subTitle" idx="6"/>
          </p:nvPr>
        </p:nvSpPr>
        <p:spPr>
          <a:xfrm>
            <a:off x="-12300" y="33855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3" name="Google Shape;663;p47"/>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7"/>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65" name="Google Shape;665;p47"/>
          <p:cNvPicPr preferRelativeResize="0"/>
          <p:nvPr/>
        </p:nvPicPr>
        <p:blipFill rotWithShape="1">
          <a:blip r:embed="rId2">
            <a:alphaModFix/>
          </a:blip>
          <a:srcRect t="475" b="465"/>
          <a:stretch/>
        </p:blipFill>
        <p:spPr>
          <a:xfrm>
            <a:off x="429768" y="1314036"/>
            <a:ext cx="785567" cy="606900"/>
          </a:xfrm>
          <a:prstGeom prst="rect">
            <a:avLst/>
          </a:prstGeom>
          <a:noFill/>
          <a:ln>
            <a:noFill/>
          </a:ln>
        </p:spPr>
      </p:pic>
      <p:pic>
        <p:nvPicPr>
          <p:cNvPr id="666" name="Google Shape;666;p47"/>
          <p:cNvPicPr preferRelativeResize="0"/>
          <p:nvPr/>
        </p:nvPicPr>
        <p:blipFill rotWithShape="1">
          <a:blip r:embed="rId2">
            <a:alphaModFix/>
          </a:blip>
          <a:srcRect t="475" b="465"/>
          <a:stretch/>
        </p:blipFill>
        <p:spPr>
          <a:xfrm>
            <a:off x="429768" y="2010348"/>
            <a:ext cx="785566" cy="606900"/>
          </a:xfrm>
          <a:prstGeom prst="rect">
            <a:avLst/>
          </a:prstGeom>
          <a:noFill/>
          <a:ln>
            <a:noFill/>
          </a:ln>
        </p:spPr>
      </p:pic>
      <p:pic>
        <p:nvPicPr>
          <p:cNvPr id="667" name="Google Shape;667;p47"/>
          <p:cNvPicPr preferRelativeResize="0"/>
          <p:nvPr/>
        </p:nvPicPr>
        <p:blipFill rotWithShape="1">
          <a:blip r:embed="rId2">
            <a:alphaModFix/>
          </a:blip>
          <a:srcRect t="475" b="465"/>
          <a:stretch/>
        </p:blipFill>
        <p:spPr>
          <a:xfrm>
            <a:off x="429768" y="2701248"/>
            <a:ext cx="785566" cy="606900"/>
          </a:xfrm>
          <a:prstGeom prst="rect">
            <a:avLst/>
          </a:prstGeom>
          <a:noFill/>
          <a:ln>
            <a:noFill/>
          </a:ln>
        </p:spPr>
      </p:pic>
      <p:pic>
        <p:nvPicPr>
          <p:cNvPr id="668" name="Google Shape;668;p47"/>
          <p:cNvPicPr preferRelativeResize="0"/>
          <p:nvPr/>
        </p:nvPicPr>
        <p:blipFill rotWithShape="1">
          <a:blip r:embed="rId2">
            <a:alphaModFix/>
          </a:blip>
          <a:srcRect t="475" b="465"/>
          <a:stretch/>
        </p:blipFill>
        <p:spPr>
          <a:xfrm>
            <a:off x="429768" y="3392773"/>
            <a:ext cx="785566" cy="606900"/>
          </a:xfrm>
          <a:prstGeom prst="rect">
            <a:avLst/>
          </a:prstGeom>
          <a:noFill/>
          <a:ln>
            <a:noFill/>
          </a:ln>
        </p:spPr>
      </p:pic>
      <p:pic>
        <p:nvPicPr>
          <p:cNvPr id="669" name="Google Shape;669;p47"/>
          <p:cNvPicPr preferRelativeResize="0"/>
          <p:nvPr/>
        </p:nvPicPr>
        <p:blipFill rotWithShape="1">
          <a:blip r:embed="rId2">
            <a:alphaModFix/>
          </a:blip>
          <a:srcRect t="475" b="465"/>
          <a:stretch/>
        </p:blipFill>
        <p:spPr>
          <a:xfrm>
            <a:off x="429768" y="4078298"/>
            <a:ext cx="785566"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5. Bullets 1–6 (Green)">
  <p:cSld name="CUSTOM_2_7_1_3_1_1_3_1">
    <p:spTree>
      <p:nvGrpSpPr>
        <p:cNvPr id="1" name="Shape 670"/>
        <p:cNvGrpSpPr/>
        <p:nvPr/>
      </p:nvGrpSpPr>
      <p:grpSpPr>
        <a:xfrm>
          <a:off x="0" y="0"/>
          <a:ext cx="0" cy="0"/>
          <a:chOff x="0" y="0"/>
          <a:chExt cx="0" cy="0"/>
        </a:xfrm>
      </p:grpSpPr>
      <p:sp>
        <p:nvSpPr>
          <p:cNvPr id="671" name="Google Shape;671;p48"/>
          <p:cNvSpPr/>
          <p:nvPr/>
        </p:nvSpPr>
        <p:spPr>
          <a:xfrm>
            <a:off x="1141275" y="123782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8"/>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3" name="Google Shape;673;p4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74" name="Google Shape;674;p4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75" name="Google Shape;675;p4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76" name="Google Shape;676;p48"/>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7" name="Google Shape;677;p48"/>
          <p:cNvSpPr txBox="1">
            <a:spLocks noGrp="1"/>
          </p:cNvSpPr>
          <p:nvPr>
            <p:ph type="subTitle" idx="3"/>
          </p:nvPr>
        </p:nvSpPr>
        <p:spPr>
          <a:xfrm>
            <a:off x="-12150" y="12746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8" name="Google Shape;678;p48"/>
          <p:cNvSpPr/>
          <p:nvPr/>
        </p:nvSpPr>
        <p:spPr>
          <a:xfrm>
            <a:off x="1141350" y="182890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8"/>
          <p:cNvSpPr/>
          <p:nvPr/>
        </p:nvSpPr>
        <p:spPr>
          <a:xfrm>
            <a:off x="1141350" y="24199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1141350" y="30110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1141275" y="36021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1141350" y="41932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txBox="1">
            <a:spLocks noGrp="1"/>
          </p:cNvSpPr>
          <p:nvPr>
            <p:ph type="subTitle" idx="4"/>
          </p:nvPr>
        </p:nvSpPr>
        <p:spPr>
          <a:xfrm>
            <a:off x="-12100" y="18488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4" name="Google Shape;684;p48"/>
          <p:cNvSpPr txBox="1">
            <a:spLocks noGrp="1"/>
          </p:cNvSpPr>
          <p:nvPr>
            <p:ph type="subTitle" idx="5"/>
          </p:nvPr>
        </p:nvSpPr>
        <p:spPr>
          <a:xfrm>
            <a:off x="-12200" y="24399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5" name="Google Shape;685;p48"/>
          <p:cNvSpPr txBox="1">
            <a:spLocks noGrp="1"/>
          </p:cNvSpPr>
          <p:nvPr>
            <p:ph type="subTitle" idx="6"/>
          </p:nvPr>
        </p:nvSpPr>
        <p:spPr>
          <a:xfrm>
            <a:off x="-12250" y="30310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6" name="Google Shape;686;p48"/>
          <p:cNvSpPr txBox="1">
            <a:spLocks noGrp="1"/>
          </p:cNvSpPr>
          <p:nvPr>
            <p:ph type="subTitle" idx="7"/>
          </p:nvPr>
        </p:nvSpPr>
        <p:spPr>
          <a:xfrm>
            <a:off x="-12125" y="362210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7" name="Google Shape;687;p48"/>
          <p:cNvSpPr txBox="1">
            <a:spLocks noGrp="1"/>
          </p:cNvSpPr>
          <p:nvPr>
            <p:ph type="subTitle" idx="8"/>
          </p:nvPr>
        </p:nvSpPr>
        <p:spPr>
          <a:xfrm>
            <a:off x="-12125" y="42361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88" name="Google Shape;688;p48"/>
          <p:cNvPicPr preferRelativeResize="0"/>
          <p:nvPr/>
        </p:nvPicPr>
        <p:blipFill rotWithShape="1">
          <a:blip r:embed="rId2">
            <a:alphaModFix/>
          </a:blip>
          <a:srcRect t="1830" b="1830"/>
          <a:stretch/>
        </p:blipFill>
        <p:spPr>
          <a:xfrm>
            <a:off x="429768" y="1261872"/>
            <a:ext cx="577804" cy="446400"/>
          </a:xfrm>
          <a:prstGeom prst="rect">
            <a:avLst/>
          </a:prstGeom>
          <a:noFill/>
          <a:ln>
            <a:noFill/>
          </a:ln>
        </p:spPr>
      </p:pic>
      <p:pic>
        <p:nvPicPr>
          <p:cNvPr id="689" name="Google Shape;689;p48"/>
          <p:cNvPicPr preferRelativeResize="0"/>
          <p:nvPr/>
        </p:nvPicPr>
        <p:blipFill rotWithShape="1">
          <a:blip r:embed="rId3">
            <a:alphaModFix/>
          </a:blip>
          <a:srcRect t="228" b="238"/>
          <a:stretch/>
        </p:blipFill>
        <p:spPr>
          <a:xfrm>
            <a:off x="429768" y="1848847"/>
            <a:ext cx="577805" cy="446400"/>
          </a:xfrm>
          <a:prstGeom prst="rect">
            <a:avLst/>
          </a:prstGeom>
          <a:noFill/>
          <a:ln>
            <a:noFill/>
          </a:ln>
        </p:spPr>
      </p:pic>
      <p:pic>
        <p:nvPicPr>
          <p:cNvPr id="690" name="Google Shape;690;p48"/>
          <p:cNvPicPr preferRelativeResize="0"/>
          <p:nvPr/>
        </p:nvPicPr>
        <p:blipFill rotWithShape="1">
          <a:blip r:embed="rId2">
            <a:alphaModFix/>
          </a:blip>
          <a:srcRect t="1830" b="1830"/>
          <a:stretch/>
        </p:blipFill>
        <p:spPr>
          <a:xfrm>
            <a:off x="429768" y="2439922"/>
            <a:ext cx="577804" cy="446400"/>
          </a:xfrm>
          <a:prstGeom prst="rect">
            <a:avLst/>
          </a:prstGeom>
          <a:noFill/>
          <a:ln>
            <a:noFill/>
          </a:ln>
        </p:spPr>
      </p:pic>
      <p:pic>
        <p:nvPicPr>
          <p:cNvPr id="691" name="Google Shape;691;p48"/>
          <p:cNvPicPr preferRelativeResize="0"/>
          <p:nvPr/>
        </p:nvPicPr>
        <p:blipFill rotWithShape="1">
          <a:blip r:embed="rId3">
            <a:alphaModFix/>
          </a:blip>
          <a:srcRect t="228" b="238"/>
          <a:stretch/>
        </p:blipFill>
        <p:spPr>
          <a:xfrm>
            <a:off x="429768" y="3040985"/>
            <a:ext cx="577805" cy="446400"/>
          </a:xfrm>
          <a:prstGeom prst="rect">
            <a:avLst/>
          </a:prstGeom>
          <a:noFill/>
          <a:ln>
            <a:noFill/>
          </a:ln>
        </p:spPr>
      </p:pic>
      <p:pic>
        <p:nvPicPr>
          <p:cNvPr id="692" name="Google Shape;692;p48"/>
          <p:cNvPicPr preferRelativeResize="0"/>
          <p:nvPr/>
        </p:nvPicPr>
        <p:blipFill rotWithShape="1">
          <a:blip r:embed="rId2">
            <a:alphaModFix/>
          </a:blip>
          <a:srcRect t="1830" b="1830"/>
          <a:stretch/>
        </p:blipFill>
        <p:spPr>
          <a:xfrm>
            <a:off x="429768" y="3622122"/>
            <a:ext cx="577804" cy="446400"/>
          </a:xfrm>
          <a:prstGeom prst="rect">
            <a:avLst/>
          </a:prstGeom>
          <a:noFill/>
          <a:ln>
            <a:noFill/>
          </a:ln>
        </p:spPr>
      </p:pic>
      <p:pic>
        <p:nvPicPr>
          <p:cNvPr id="693" name="Google Shape;693;p48"/>
          <p:cNvPicPr preferRelativeResize="0"/>
          <p:nvPr/>
        </p:nvPicPr>
        <p:blipFill rotWithShape="1">
          <a:blip r:embed="rId3">
            <a:alphaModFix/>
          </a:blip>
          <a:srcRect t="228" b="238"/>
          <a:stretch/>
        </p:blipFill>
        <p:spPr>
          <a:xfrm>
            <a:off x="429768" y="4203272"/>
            <a:ext cx="577805" cy="4464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6. Bullets 1–6 (Yellow/Green)">
  <p:cSld name="CUSTOM_2_7_1_3_1_1_3_2">
    <p:spTree>
      <p:nvGrpSpPr>
        <p:cNvPr id="1" name="Shape 694"/>
        <p:cNvGrpSpPr/>
        <p:nvPr/>
      </p:nvGrpSpPr>
      <p:grpSpPr>
        <a:xfrm>
          <a:off x="0" y="0"/>
          <a:ext cx="0" cy="0"/>
          <a:chOff x="0" y="0"/>
          <a:chExt cx="0" cy="0"/>
        </a:xfrm>
      </p:grpSpPr>
      <p:sp>
        <p:nvSpPr>
          <p:cNvPr id="695" name="Google Shape;695;p49"/>
          <p:cNvSpPr/>
          <p:nvPr/>
        </p:nvSpPr>
        <p:spPr>
          <a:xfrm>
            <a:off x="1141275" y="123782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7" name="Google Shape;697;p49"/>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98" name="Google Shape;698;p4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99" name="Google Shape;699;p4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00" name="Google Shape;700;p49"/>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1" name="Google Shape;701;p49"/>
          <p:cNvSpPr txBox="1">
            <a:spLocks noGrp="1"/>
          </p:cNvSpPr>
          <p:nvPr>
            <p:ph type="subTitle" idx="3"/>
          </p:nvPr>
        </p:nvSpPr>
        <p:spPr>
          <a:xfrm>
            <a:off x="-12150" y="12746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2" name="Google Shape;702;p49"/>
          <p:cNvSpPr/>
          <p:nvPr/>
        </p:nvSpPr>
        <p:spPr>
          <a:xfrm>
            <a:off x="1141350" y="182890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1141350" y="24199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141350" y="30110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141275" y="36021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41350" y="41932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txBox="1">
            <a:spLocks noGrp="1"/>
          </p:cNvSpPr>
          <p:nvPr>
            <p:ph type="subTitle" idx="4"/>
          </p:nvPr>
        </p:nvSpPr>
        <p:spPr>
          <a:xfrm>
            <a:off x="-12100" y="18488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8" name="Google Shape;708;p49"/>
          <p:cNvSpPr txBox="1">
            <a:spLocks noGrp="1"/>
          </p:cNvSpPr>
          <p:nvPr>
            <p:ph type="subTitle" idx="5"/>
          </p:nvPr>
        </p:nvSpPr>
        <p:spPr>
          <a:xfrm>
            <a:off x="-12200" y="24399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9" name="Google Shape;709;p49"/>
          <p:cNvSpPr txBox="1">
            <a:spLocks noGrp="1"/>
          </p:cNvSpPr>
          <p:nvPr>
            <p:ph type="subTitle" idx="6"/>
          </p:nvPr>
        </p:nvSpPr>
        <p:spPr>
          <a:xfrm>
            <a:off x="-12250" y="30310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0" name="Google Shape;710;p49"/>
          <p:cNvSpPr txBox="1">
            <a:spLocks noGrp="1"/>
          </p:cNvSpPr>
          <p:nvPr>
            <p:ph type="subTitle" idx="7"/>
          </p:nvPr>
        </p:nvSpPr>
        <p:spPr>
          <a:xfrm>
            <a:off x="-12125" y="362210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1" name="Google Shape;711;p49"/>
          <p:cNvSpPr txBox="1">
            <a:spLocks noGrp="1"/>
          </p:cNvSpPr>
          <p:nvPr>
            <p:ph type="subTitle" idx="8"/>
          </p:nvPr>
        </p:nvSpPr>
        <p:spPr>
          <a:xfrm>
            <a:off x="-12125" y="42361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712" name="Google Shape;712;p49"/>
          <p:cNvPicPr preferRelativeResize="0"/>
          <p:nvPr/>
        </p:nvPicPr>
        <p:blipFill rotWithShape="1">
          <a:blip r:embed="rId2">
            <a:alphaModFix/>
          </a:blip>
          <a:srcRect t="1830" b="1830"/>
          <a:stretch/>
        </p:blipFill>
        <p:spPr>
          <a:xfrm>
            <a:off x="429768" y="1261872"/>
            <a:ext cx="577804" cy="446400"/>
          </a:xfrm>
          <a:prstGeom prst="rect">
            <a:avLst/>
          </a:prstGeom>
          <a:noFill/>
          <a:ln>
            <a:noFill/>
          </a:ln>
        </p:spPr>
      </p:pic>
      <p:pic>
        <p:nvPicPr>
          <p:cNvPr id="713" name="Google Shape;713;p49"/>
          <p:cNvPicPr preferRelativeResize="0"/>
          <p:nvPr/>
        </p:nvPicPr>
        <p:blipFill rotWithShape="1">
          <a:blip r:embed="rId2">
            <a:alphaModFix/>
          </a:blip>
          <a:srcRect t="1830" b="1830"/>
          <a:stretch/>
        </p:blipFill>
        <p:spPr>
          <a:xfrm>
            <a:off x="429768" y="1848847"/>
            <a:ext cx="577804" cy="446400"/>
          </a:xfrm>
          <a:prstGeom prst="rect">
            <a:avLst/>
          </a:prstGeom>
          <a:noFill/>
          <a:ln>
            <a:noFill/>
          </a:ln>
        </p:spPr>
      </p:pic>
      <p:pic>
        <p:nvPicPr>
          <p:cNvPr id="714" name="Google Shape;714;p49"/>
          <p:cNvPicPr preferRelativeResize="0"/>
          <p:nvPr/>
        </p:nvPicPr>
        <p:blipFill rotWithShape="1">
          <a:blip r:embed="rId2">
            <a:alphaModFix/>
          </a:blip>
          <a:srcRect t="1830" b="1830"/>
          <a:stretch/>
        </p:blipFill>
        <p:spPr>
          <a:xfrm>
            <a:off x="429768" y="2439922"/>
            <a:ext cx="577804" cy="446400"/>
          </a:xfrm>
          <a:prstGeom prst="rect">
            <a:avLst/>
          </a:prstGeom>
          <a:noFill/>
          <a:ln>
            <a:noFill/>
          </a:ln>
        </p:spPr>
      </p:pic>
      <p:pic>
        <p:nvPicPr>
          <p:cNvPr id="715" name="Google Shape;715;p49"/>
          <p:cNvPicPr preferRelativeResize="0"/>
          <p:nvPr/>
        </p:nvPicPr>
        <p:blipFill rotWithShape="1">
          <a:blip r:embed="rId2">
            <a:alphaModFix/>
          </a:blip>
          <a:srcRect t="1830" b="1830"/>
          <a:stretch/>
        </p:blipFill>
        <p:spPr>
          <a:xfrm>
            <a:off x="429768" y="3040985"/>
            <a:ext cx="577804" cy="446400"/>
          </a:xfrm>
          <a:prstGeom prst="rect">
            <a:avLst/>
          </a:prstGeom>
          <a:noFill/>
          <a:ln>
            <a:noFill/>
          </a:ln>
        </p:spPr>
      </p:pic>
      <p:pic>
        <p:nvPicPr>
          <p:cNvPr id="716" name="Google Shape;716;p49"/>
          <p:cNvPicPr preferRelativeResize="0"/>
          <p:nvPr/>
        </p:nvPicPr>
        <p:blipFill rotWithShape="1">
          <a:blip r:embed="rId2">
            <a:alphaModFix/>
          </a:blip>
          <a:srcRect t="1830" b="1830"/>
          <a:stretch/>
        </p:blipFill>
        <p:spPr>
          <a:xfrm>
            <a:off x="429768" y="3622122"/>
            <a:ext cx="577804" cy="446400"/>
          </a:xfrm>
          <a:prstGeom prst="rect">
            <a:avLst/>
          </a:prstGeom>
          <a:noFill/>
          <a:ln>
            <a:noFill/>
          </a:ln>
        </p:spPr>
      </p:pic>
      <p:pic>
        <p:nvPicPr>
          <p:cNvPr id="717" name="Google Shape;717;p49"/>
          <p:cNvPicPr preferRelativeResize="0"/>
          <p:nvPr/>
        </p:nvPicPr>
        <p:blipFill rotWithShape="1">
          <a:blip r:embed="rId2">
            <a:alphaModFix/>
          </a:blip>
          <a:srcRect t="1830" b="1830"/>
          <a:stretch/>
        </p:blipFill>
        <p:spPr>
          <a:xfrm>
            <a:off x="429768" y="4203272"/>
            <a:ext cx="577804" cy="4464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7. Bullets 1–6 (Gray)">
  <p:cSld name="CUSTOM_2_7_1_3_1_1_3_3">
    <p:spTree>
      <p:nvGrpSpPr>
        <p:cNvPr id="1" name="Shape 718"/>
        <p:cNvGrpSpPr/>
        <p:nvPr/>
      </p:nvGrpSpPr>
      <p:grpSpPr>
        <a:xfrm>
          <a:off x="0" y="0"/>
          <a:ext cx="0" cy="0"/>
          <a:chOff x="0" y="0"/>
          <a:chExt cx="0" cy="0"/>
        </a:xfrm>
      </p:grpSpPr>
      <p:sp>
        <p:nvSpPr>
          <p:cNvPr id="719" name="Google Shape;719;p50"/>
          <p:cNvSpPr/>
          <p:nvPr/>
        </p:nvSpPr>
        <p:spPr>
          <a:xfrm>
            <a:off x="1141275" y="123782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1" name="Google Shape;721;p5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22" name="Google Shape;722;p5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723" name="Google Shape;723;p5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24" name="Google Shape;724;p50"/>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5" name="Google Shape;725;p50"/>
          <p:cNvSpPr txBox="1">
            <a:spLocks noGrp="1"/>
          </p:cNvSpPr>
          <p:nvPr>
            <p:ph type="subTitle" idx="3"/>
          </p:nvPr>
        </p:nvSpPr>
        <p:spPr>
          <a:xfrm>
            <a:off x="-12150" y="12746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6" name="Google Shape;726;p50"/>
          <p:cNvSpPr/>
          <p:nvPr/>
        </p:nvSpPr>
        <p:spPr>
          <a:xfrm>
            <a:off x="1141350" y="182890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1141350" y="24199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1141350" y="30110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1141275" y="36021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1141350" y="41932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txBox="1">
            <a:spLocks noGrp="1"/>
          </p:cNvSpPr>
          <p:nvPr>
            <p:ph type="subTitle" idx="4"/>
          </p:nvPr>
        </p:nvSpPr>
        <p:spPr>
          <a:xfrm>
            <a:off x="-12100" y="18488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2" name="Google Shape;732;p50"/>
          <p:cNvSpPr txBox="1">
            <a:spLocks noGrp="1"/>
          </p:cNvSpPr>
          <p:nvPr>
            <p:ph type="subTitle" idx="5"/>
          </p:nvPr>
        </p:nvSpPr>
        <p:spPr>
          <a:xfrm>
            <a:off x="-12200" y="24399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3" name="Google Shape;733;p50"/>
          <p:cNvSpPr txBox="1">
            <a:spLocks noGrp="1"/>
          </p:cNvSpPr>
          <p:nvPr>
            <p:ph type="subTitle" idx="6"/>
          </p:nvPr>
        </p:nvSpPr>
        <p:spPr>
          <a:xfrm>
            <a:off x="-12250" y="30310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4" name="Google Shape;734;p50"/>
          <p:cNvSpPr txBox="1">
            <a:spLocks noGrp="1"/>
          </p:cNvSpPr>
          <p:nvPr>
            <p:ph type="subTitle" idx="7"/>
          </p:nvPr>
        </p:nvSpPr>
        <p:spPr>
          <a:xfrm>
            <a:off x="-12125" y="362210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5" name="Google Shape;735;p50"/>
          <p:cNvSpPr txBox="1">
            <a:spLocks noGrp="1"/>
          </p:cNvSpPr>
          <p:nvPr>
            <p:ph type="subTitle" idx="8"/>
          </p:nvPr>
        </p:nvSpPr>
        <p:spPr>
          <a:xfrm>
            <a:off x="-12125" y="42361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736" name="Google Shape;736;p50"/>
          <p:cNvPicPr preferRelativeResize="0"/>
          <p:nvPr/>
        </p:nvPicPr>
        <p:blipFill rotWithShape="1">
          <a:blip r:embed="rId2">
            <a:alphaModFix/>
          </a:blip>
          <a:srcRect t="1774" b="1765"/>
          <a:stretch/>
        </p:blipFill>
        <p:spPr>
          <a:xfrm>
            <a:off x="429768" y="1261872"/>
            <a:ext cx="577805" cy="446400"/>
          </a:xfrm>
          <a:prstGeom prst="rect">
            <a:avLst/>
          </a:prstGeom>
          <a:noFill/>
          <a:ln>
            <a:noFill/>
          </a:ln>
        </p:spPr>
      </p:pic>
      <p:pic>
        <p:nvPicPr>
          <p:cNvPr id="737" name="Google Shape;737;p50"/>
          <p:cNvPicPr preferRelativeResize="0"/>
          <p:nvPr/>
        </p:nvPicPr>
        <p:blipFill rotWithShape="1">
          <a:blip r:embed="rId2">
            <a:alphaModFix/>
          </a:blip>
          <a:srcRect t="1774" b="1765"/>
          <a:stretch/>
        </p:blipFill>
        <p:spPr>
          <a:xfrm>
            <a:off x="429768" y="1848847"/>
            <a:ext cx="577805" cy="446400"/>
          </a:xfrm>
          <a:prstGeom prst="rect">
            <a:avLst/>
          </a:prstGeom>
          <a:noFill/>
          <a:ln>
            <a:noFill/>
          </a:ln>
        </p:spPr>
      </p:pic>
      <p:pic>
        <p:nvPicPr>
          <p:cNvPr id="738" name="Google Shape;738;p50"/>
          <p:cNvPicPr preferRelativeResize="0"/>
          <p:nvPr/>
        </p:nvPicPr>
        <p:blipFill rotWithShape="1">
          <a:blip r:embed="rId2">
            <a:alphaModFix/>
          </a:blip>
          <a:srcRect t="1774" b="1765"/>
          <a:stretch/>
        </p:blipFill>
        <p:spPr>
          <a:xfrm>
            <a:off x="429768" y="2439922"/>
            <a:ext cx="577805" cy="446400"/>
          </a:xfrm>
          <a:prstGeom prst="rect">
            <a:avLst/>
          </a:prstGeom>
          <a:noFill/>
          <a:ln>
            <a:noFill/>
          </a:ln>
        </p:spPr>
      </p:pic>
      <p:pic>
        <p:nvPicPr>
          <p:cNvPr id="739" name="Google Shape;739;p50"/>
          <p:cNvPicPr preferRelativeResize="0"/>
          <p:nvPr/>
        </p:nvPicPr>
        <p:blipFill rotWithShape="1">
          <a:blip r:embed="rId2">
            <a:alphaModFix/>
          </a:blip>
          <a:srcRect t="1774" b="1765"/>
          <a:stretch/>
        </p:blipFill>
        <p:spPr>
          <a:xfrm>
            <a:off x="429768" y="3040985"/>
            <a:ext cx="577805" cy="446400"/>
          </a:xfrm>
          <a:prstGeom prst="rect">
            <a:avLst/>
          </a:prstGeom>
          <a:noFill/>
          <a:ln>
            <a:noFill/>
          </a:ln>
        </p:spPr>
      </p:pic>
      <p:pic>
        <p:nvPicPr>
          <p:cNvPr id="740" name="Google Shape;740;p50"/>
          <p:cNvPicPr preferRelativeResize="0"/>
          <p:nvPr/>
        </p:nvPicPr>
        <p:blipFill rotWithShape="1">
          <a:blip r:embed="rId2">
            <a:alphaModFix/>
          </a:blip>
          <a:srcRect t="1774" b="1765"/>
          <a:stretch/>
        </p:blipFill>
        <p:spPr>
          <a:xfrm>
            <a:off x="429768" y="3622122"/>
            <a:ext cx="577805" cy="446400"/>
          </a:xfrm>
          <a:prstGeom prst="rect">
            <a:avLst/>
          </a:prstGeom>
          <a:noFill/>
          <a:ln>
            <a:noFill/>
          </a:ln>
        </p:spPr>
      </p:pic>
      <p:pic>
        <p:nvPicPr>
          <p:cNvPr id="741" name="Google Shape;741;p50"/>
          <p:cNvPicPr preferRelativeResize="0"/>
          <p:nvPr/>
        </p:nvPicPr>
        <p:blipFill rotWithShape="1">
          <a:blip r:embed="rId2">
            <a:alphaModFix/>
          </a:blip>
          <a:srcRect t="1774" b="1765"/>
          <a:stretch/>
        </p:blipFill>
        <p:spPr>
          <a:xfrm>
            <a:off x="429768" y="4203272"/>
            <a:ext cx="577805" cy="4464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38. Bullets 1–6 (Blue)">
  <p:cSld name="CUSTOM_2_7_1_3_1_1_3_2_1">
    <p:spTree>
      <p:nvGrpSpPr>
        <p:cNvPr id="1" name="Shape 742"/>
        <p:cNvGrpSpPr/>
        <p:nvPr/>
      </p:nvGrpSpPr>
      <p:grpSpPr>
        <a:xfrm>
          <a:off x="0" y="0"/>
          <a:ext cx="0" cy="0"/>
          <a:chOff x="0" y="0"/>
          <a:chExt cx="0" cy="0"/>
        </a:xfrm>
      </p:grpSpPr>
      <p:sp>
        <p:nvSpPr>
          <p:cNvPr id="743" name="Google Shape;743;p51"/>
          <p:cNvSpPr/>
          <p:nvPr/>
        </p:nvSpPr>
        <p:spPr>
          <a:xfrm>
            <a:off x="1141275" y="123782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45" name="Google Shape;745;p51"/>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46" name="Google Shape;746;p5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747" name="Google Shape;747;p5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48" name="Google Shape;748;p51"/>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49" name="Google Shape;749;p51"/>
          <p:cNvSpPr txBox="1">
            <a:spLocks noGrp="1"/>
          </p:cNvSpPr>
          <p:nvPr>
            <p:ph type="subTitle" idx="3"/>
          </p:nvPr>
        </p:nvSpPr>
        <p:spPr>
          <a:xfrm>
            <a:off x="-12150" y="12746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0" name="Google Shape;750;p51"/>
          <p:cNvSpPr/>
          <p:nvPr/>
        </p:nvSpPr>
        <p:spPr>
          <a:xfrm>
            <a:off x="1141350" y="182890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1141350" y="24199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1141350" y="30110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1141275" y="36021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1141350" y="41932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txBox="1">
            <a:spLocks noGrp="1"/>
          </p:cNvSpPr>
          <p:nvPr>
            <p:ph type="subTitle" idx="4"/>
          </p:nvPr>
        </p:nvSpPr>
        <p:spPr>
          <a:xfrm>
            <a:off x="-12100" y="18488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6" name="Google Shape;756;p51"/>
          <p:cNvSpPr txBox="1">
            <a:spLocks noGrp="1"/>
          </p:cNvSpPr>
          <p:nvPr>
            <p:ph type="subTitle" idx="5"/>
          </p:nvPr>
        </p:nvSpPr>
        <p:spPr>
          <a:xfrm>
            <a:off x="-12200" y="24399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7" name="Google Shape;757;p51"/>
          <p:cNvSpPr txBox="1">
            <a:spLocks noGrp="1"/>
          </p:cNvSpPr>
          <p:nvPr>
            <p:ph type="subTitle" idx="6"/>
          </p:nvPr>
        </p:nvSpPr>
        <p:spPr>
          <a:xfrm>
            <a:off x="-12250" y="30310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8" name="Google Shape;758;p51"/>
          <p:cNvSpPr txBox="1">
            <a:spLocks noGrp="1"/>
          </p:cNvSpPr>
          <p:nvPr>
            <p:ph type="subTitle" idx="7"/>
          </p:nvPr>
        </p:nvSpPr>
        <p:spPr>
          <a:xfrm>
            <a:off x="-12125" y="362210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9" name="Google Shape;759;p51"/>
          <p:cNvSpPr txBox="1">
            <a:spLocks noGrp="1"/>
          </p:cNvSpPr>
          <p:nvPr>
            <p:ph type="subTitle" idx="8"/>
          </p:nvPr>
        </p:nvSpPr>
        <p:spPr>
          <a:xfrm>
            <a:off x="-12125" y="42361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760" name="Google Shape;760;p51"/>
          <p:cNvPicPr preferRelativeResize="0"/>
          <p:nvPr/>
        </p:nvPicPr>
        <p:blipFill rotWithShape="1">
          <a:blip r:embed="rId2">
            <a:alphaModFix/>
          </a:blip>
          <a:srcRect t="465" b="475"/>
          <a:stretch/>
        </p:blipFill>
        <p:spPr>
          <a:xfrm>
            <a:off x="429768" y="1261872"/>
            <a:ext cx="577805" cy="446400"/>
          </a:xfrm>
          <a:prstGeom prst="rect">
            <a:avLst/>
          </a:prstGeom>
          <a:noFill/>
          <a:ln>
            <a:noFill/>
          </a:ln>
        </p:spPr>
      </p:pic>
      <p:pic>
        <p:nvPicPr>
          <p:cNvPr id="761" name="Google Shape;761;p51"/>
          <p:cNvPicPr preferRelativeResize="0"/>
          <p:nvPr/>
        </p:nvPicPr>
        <p:blipFill rotWithShape="1">
          <a:blip r:embed="rId2">
            <a:alphaModFix/>
          </a:blip>
          <a:srcRect t="465" b="475"/>
          <a:stretch/>
        </p:blipFill>
        <p:spPr>
          <a:xfrm>
            <a:off x="429768" y="1848847"/>
            <a:ext cx="577805" cy="446400"/>
          </a:xfrm>
          <a:prstGeom prst="rect">
            <a:avLst/>
          </a:prstGeom>
          <a:noFill/>
          <a:ln>
            <a:noFill/>
          </a:ln>
        </p:spPr>
      </p:pic>
      <p:pic>
        <p:nvPicPr>
          <p:cNvPr id="762" name="Google Shape;762;p51"/>
          <p:cNvPicPr preferRelativeResize="0"/>
          <p:nvPr/>
        </p:nvPicPr>
        <p:blipFill rotWithShape="1">
          <a:blip r:embed="rId2">
            <a:alphaModFix/>
          </a:blip>
          <a:srcRect t="465" b="475"/>
          <a:stretch/>
        </p:blipFill>
        <p:spPr>
          <a:xfrm>
            <a:off x="429768" y="2439922"/>
            <a:ext cx="577805" cy="446400"/>
          </a:xfrm>
          <a:prstGeom prst="rect">
            <a:avLst/>
          </a:prstGeom>
          <a:noFill/>
          <a:ln>
            <a:noFill/>
          </a:ln>
        </p:spPr>
      </p:pic>
      <p:pic>
        <p:nvPicPr>
          <p:cNvPr id="763" name="Google Shape;763;p51"/>
          <p:cNvPicPr preferRelativeResize="0"/>
          <p:nvPr/>
        </p:nvPicPr>
        <p:blipFill rotWithShape="1">
          <a:blip r:embed="rId2">
            <a:alphaModFix/>
          </a:blip>
          <a:srcRect t="465" b="475"/>
          <a:stretch/>
        </p:blipFill>
        <p:spPr>
          <a:xfrm>
            <a:off x="429768" y="3040985"/>
            <a:ext cx="577805" cy="446400"/>
          </a:xfrm>
          <a:prstGeom prst="rect">
            <a:avLst/>
          </a:prstGeom>
          <a:noFill/>
          <a:ln>
            <a:noFill/>
          </a:ln>
        </p:spPr>
      </p:pic>
      <p:pic>
        <p:nvPicPr>
          <p:cNvPr id="764" name="Google Shape;764;p51"/>
          <p:cNvPicPr preferRelativeResize="0"/>
          <p:nvPr/>
        </p:nvPicPr>
        <p:blipFill rotWithShape="1">
          <a:blip r:embed="rId2">
            <a:alphaModFix/>
          </a:blip>
          <a:srcRect t="465" b="475"/>
          <a:stretch/>
        </p:blipFill>
        <p:spPr>
          <a:xfrm>
            <a:off x="429768" y="3622122"/>
            <a:ext cx="577805" cy="446400"/>
          </a:xfrm>
          <a:prstGeom prst="rect">
            <a:avLst/>
          </a:prstGeom>
          <a:noFill/>
          <a:ln>
            <a:noFill/>
          </a:ln>
        </p:spPr>
      </p:pic>
      <p:pic>
        <p:nvPicPr>
          <p:cNvPr id="765" name="Google Shape;765;p51"/>
          <p:cNvPicPr preferRelativeResize="0"/>
          <p:nvPr/>
        </p:nvPicPr>
        <p:blipFill rotWithShape="1">
          <a:blip r:embed="rId2">
            <a:alphaModFix/>
          </a:blip>
          <a:srcRect t="465" b="475"/>
          <a:stretch/>
        </p:blipFill>
        <p:spPr>
          <a:xfrm>
            <a:off x="429768" y="4203272"/>
            <a:ext cx="577805" cy="4464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39. Bullets 1–7 (Green)">
  <p:cSld name="CUSTOM_2_7_1_3_1_1_1_2">
    <p:spTree>
      <p:nvGrpSpPr>
        <p:cNvPr id="1" name="Shape 766"/>
        <p:cNvGrpSpPr/>
        <p:nvPr/>
      </p:nvGrpSpPr>
      <p:grpSpPr>
        <a:xfrm>
          <a:off x="0" y="0"/>
          <a:ext cx="0" cy="0"/>
          <a:chOff x="0" y="0"/>
          <a:chExt cx="0" cy="0"/>
        </a:xfrm>
      </p:grpSpPr>
      <p:sp>
        <p:nvSpPr>
          <p:cNvPr id="767" name="Google Shape;767;p52"/>
          <p:cNvSpPr/>
          <p:nvPr/>
        </p:nvSpPr>
        <p:spPr>
          <a:xfrm>
            <a:off x="1045025" y="11616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2"/>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69" name="Google Shape;769;p52"/>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70" name="Google Shape;770;p52"/>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771" name="Google Shape;771;p52"/>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72" name="Google Shape;772;p52"/>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3" name="Google Shape;773;p52"/>
          <p:cNvSpPr txBox="1">
            <a:spLocks noGrp="1"/>
          </p:cNvSpPr>
          <p:nvPr>
            <p:ph type="subTitle" idx="3"/>
          </p:nvPr>
        </p:nvSpPr>
        <p:spPr>
          <a:xfrm>
            <a:off x="0" y="11753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4" name="Google Shape;774;p52"/>
          <p:cNvSpPr/>
          <p:nvPr/>
        </p:nvSpPr>
        <p:spPr>
          <a:xfrm>
            <a:off x="1045200" y="16842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2"/>
          <p:cNvSpPr txBox="1">
            <a:spLocks noGrp="1"/>
          </p:cNvSpPr>
          <p:nvPr>
            <p:ph type="subTitle" idx="4"/>
          </p:nvPr>
        </p:nvSpPr>
        <p:spPr>
          <a:xfrm>
            <a:off x="250" y="1697950"/>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6" name="Google Shape;776;p52"/>
          <p:cNvSpPr/>
          <p:nvPr/>
        </p:nvSpPr>
        <p:spPr>
          <a:xfrm>
            <a:off x="1045075" y="220740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2"/>
          <p:cNvSpPr txBox="1">
            <a:spLocks noGrp="1"/>
          </p:cNvSpPr>
          <p:nvPr>
            <p:ph type="subTitle" idx="5"/>
          </p:nvPr>
        </p:nvSpPr>
        <p:spPr>
          <a:xfrm>
            <a:off x="0" y="222110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8" name="Google Shape;778;p52"/>
          <p:cNvSpPr/>
          <p:nvPr/>
        </p:nvSpPr>
        <p:spPr>
          <a:xfrm>
            <a:off x="1045075" y="27300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2"/>
          <p:cNvSpPr txBox="1">
            <a:spLocks noGrp="1"/>
          </p:cNvSpPr>
          <p:nvPr>
            <p:ph type="subTitle" idx="6"/>
          </p:nvPr>
        </p:nvSpPr>
        <p:spPr>
          <a:xfrm>
            <a:off x="-250" y="27437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0" name="Google Shape;780;p52"/>
          <p:cNvSpPr/>
          <p:nvPr/>
        </p:nvSpPr>
        <p:spPr>
          <a:xfrm>
            <a:off x="1045100" y="32526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2"/>
          <p:cNvSpPr txBox="1">
            <a:spLocks noGrp="1"/>
          </p:cNvSpPr>
          <p:nvPr>
            <p:ph type="subTitle" idx="7"/>
          </p:nvPr>
        </p:nvSpPr>
        <p:spPr>
          <a:xfrm>
            <a:off x="0" y="326635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2" name="Google Shape;782;p52"/>
          <p:cNvSpPr/>
          <p:nvPr/>
        </p:nvSpPr>
        <p:spPr>
          <a:xfrm>
            <a:off x="1045100" y="377527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2"/>
          <p:cNvSpPr txBox="1">
            <a:spLocks noGrp="1"/>
          </p:cNvSpPr>
          <p:nvPr>
            <p:ph type="subTitle" idx="8"/>
          </p:nvPr>
        </p:nvSpPr>
        <p:spPr>
          <a:xfrm>
            <a:off x="-50" y="3788975"/>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4" name="Google Shape;784;p52"/>
          <p:cNvSpPr/>
          <p:nvPr/>
        </p:nvSpPr>
        <p:spPr>
          <a:xfrm>
            <a:off x="1045100" y="43234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2"/>
          <p:cNvSpPr txBox="1">
            <a:spLocks noGrp="1"/>
          </p:cNvSpPr>
          <p:nvPr>
            <p:ph type="subTitle" idx="9"/>
          </p:nvPr>
        </p:nvSpPr>
        <p:spPr>
          <a:xfrm>
            <a:off x="25" y="43371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786" name="Google Shape;786;p52"/>
          <p:cNvPicPr preferRelativeResize="0"/>
          <p:nvPr/>
        </p:nvPicPr>
        <p:blipFill rotWithShape="1">
          <a:blip r:embed="rId2">
            <a:alphaModFix/>
          </a:blip>
          <a:srcRect t="1830" b="1830"/>
          <a:stretch/>
        </p:blipFill>
        <p:spPr>
          <a:xfrm>
            <a:off x="429768" y="1171588"/>
            <a:ext cx="521208" cy="396118"/>
          </a:xfrm>
          <a:prstGeom prst="rect">
            <a:avLst/>
          </a:prstGeom>
          <a:noFill/>
          <a:ln>
            <a:noFill/>
          </a:ln>
        </p:spPr>
      </p:pic>
      <p:pic>
        <p:nvPicPr>
          <p:cNvPr id="787" name="Google Shape;787;p52"/>
          <p:cNvPicPr preferRelativeResize="0"/>
          <p:nvPr/>
        </p:nvPicPr>
        <p:blipFill rotWithShape="1">
          <a:blip r:embed="rId3">
            <a:alphaModFix/>
          </a:blip>
          <a:srcRect t="1047" b="1037"/>
          <a:stretch/>
        </p:blipFill>
        <p:spPr>
          <a:xfrm>
            <a:off x="429768" y="1709650"/>
            <a:ext cx="521208" cy="396118"/>
          </a:xfrm>
          <a:prstGeom prst="rect">
            <a:avLst/>
          </a:prstGeom>
          <a:noFill/>
          <a:ln>
            <a:noFill/>
          </a:ln>
        </p:spPr>
      </p:pic>
      <p:pic>
        <p:nvPicPr>
          <p:cNvPr id="788" name="Google Shape;788;p52"/>
          <p:cNvPicPr preferRelativeResize="0"/>
          <p:nvPr/>
        </p:nvPicPr>
        <p:blipFill rotWithShape="1">
          <a:blip r:embed="rId2">
            <a:alphaModFix/>
          </a:blip>
          <a:srcRect t="1830" b="1830"/>
          <a:stretch/>
        </p:blipFill>
        <p:spPr>
          <a:xfrm>
            <a:off x="429768" y="2205600"/>
            <a:ext cx="521208" cy="396118"/>
          </a:xfrm>
          <a:prstGeom prst="rect">
            <a:avLst/>
          </a:prstGeom>
          <a:noFill/>
          <a:ln>
            <a:noFill/>
          </a:ln>
        </p:spPr>
      </p:pic>
      <p:pic>
        <p:nvPicPr>
          <p:cNvPr id="789" name="Google Shape;789;p52"/>
          <p:cNvPicPr preferRelativeResize="0"/>
          <p:nvPr/>
        </p:nvPicPr>
        <p:blipFill rotWithShape="1">
          <a:blip r:embed="rId3">
            <a:alphaModFix/>
          </a:blip>
          <a:srcRect t="1047" b="1037"/>
          <a:stretch/>
        </p:blipFill>
        <p:spPr>
          <a:xfrm>
            <a:off x="429768" y="2755163"/>
            <a:ext cx="521208" cy="396118"/>
          </a:xfrm>
          <a:prstGeom prst="rect">
            <a:avLst/>
          </a:prstGeom>
          <a:noFill/>
          <a:ln>
            <a:noFill/>
          </a:ln>
        </p:spPr>
      </p:pic>
      <p:pic>
        <p:nvPicPr>
          <p:cNvPr id="790" name="Google Shape;790;p52"/>
          <p:cNvPicPr preferRelativeResize="0"/>
          <p:nvPr/>
        </p:nvPicPr>
        <p:blipFill rotWithShape="1">
          <a:blip r:embed="rId2">
            <a:alphaModFix/>
          </a:blip>
          <a:srcRect t="1830" b="1830"/>
          <a:stretch/>
        </p:blipFill>
        <p:spPr>
          <a:xfrm>
            <a:off x="429768" y="3277788"/>
            <a:ext cx="521208" cy="396118"/>
          </a:xfrm>
          <a:prstGeom prst="rect">
            <a:avLst/>
          </a:prstGeom>
          <a:noFill/>
          <a:ln>
            <a:noFill/>
          </a:ln>
        </p:spPr>
      </p:pic>
      <p:pic>
        <p:nvPicPr>
          <p:cNvPr id="791" name="Google Shape;791;p52"/>
          <p:cNvPicPr preferRelativeResize="0"/>
          <p:nvPr/>
        </p:nvPicPr>
        <p:blipFill rotWithShape="1">
          <a:blip r:embed="rId3">
            <a:alphaModFix/>
          </a:blip>
          <a:srcRect t="1380" b="1390"/>
          <a:stretch/>
        </p:blipFill>
        <p:spPr>
          <a:xfrm>
            <a:off x="429768" y="3794760"/>
            <a:ext cx="520980" cy="393192"/>
          </a:xfrm>
          <a:prstGeom prst="rect">
            <a:avLst/>
          </a:prstGeom>
          <a:noFill/>
          <a:ln>
            <a:noFill/>
          </a:ln>
        </p:spPr>
      </p:pic>
      <p:pic>
        <p:nvPicPr>
          <p:cNvPr id="792" name="Google Shape;792;p52"/>
          <p:cNvPicPr preferRelativeResize="0"/>
          <p:nvPr/>
        </p:nvPicPr>
        <p:blipFill rotWithShape="1">
          <a:blip r:embed="rId2">
            <a:alphaModFix/>
          </a:blip>
          <a:srcRect t="1830" b="1830"/>
          <a:stretch/>
        </p:blipFill>
        <p:spPr>
          <a:xfrm>
            <a:off x="429768" y="4343400"/>
            <a:ext cx="520979" cy="393192"/>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40. Bullets 1–7 (Yellow/Green)">
  <p:cSld name="CUSTOM_2_7_1_3_1_1_1_2_1">
    <p:spTree>
      <p:nvGrpSpPr>
        <p:cNvPr id="1" name="Shape 793"/>
        <p:cNvGrpSpPr/>
        <p:nvPr/>
      </p:nvGrpSpPr>
      <p:grpSpPr>
        <a:xfrm>
          <a:off x="0" y="0"/>
          <a:ext cx="0" cy="0"/>
          <a:chOff x="0" y="0"/>
          <a:chExt cx="0" cy="0"/>
        </a:xfrm>
      </p:grpSpPr>
      <p:sp>
        <p:nvSpPr>
          <p:cNvPr id="794" name="Google Shape;794;p53"/>
          <p:cNvSpPr/>
          <p:nvPr/>
        </p:nvSpPr>
        <p:spPr>
          <a:xfrm>
            <a:off x="1045025" y="11616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3"/>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96" name="Google Shape;796;p53"/>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97" name="Google Shape;797;p53"/>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798" name="Google Shape;798;p53"/>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99" name="Google Shape;799;p53"/>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0" name="Google Shape;800;p53"/>
          <p:cNvSpPr txBox="1">
            <a:spLocks noGrp="1"/>
          </p:cNvSpPr>
          <p:nvPr>
            <p:ph type="subTitle" idx="3"/>
          </p:nvPr>
        </p:nvSpPr>
        <p:spPr>
          <a:xfrm>
            <a:off x="0" y="11753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1" name="Google Shape;801;p53"/>
          <p:cNvSpPr/>
          <p:nvPr/>
        </p:nvSpPr>
        <p:spPr>
          <a:xfrm>
            <a:off x="1045200" y="16842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txBox="1">
            <a:spLocks noGrp="1"/>
          </p:cNvSpPr>
          <p:nvPr>
            <p:ph type="subTitle" idx="4"/>
          </p:nvPr>
        </p:nvSpPr>
        <p:spPr>
          <a:xfrm>
            <a:off x="250" y="1697950"/>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3" name="Google Shape;803;p53"/>
          <p:cNvSpPr/>
          <p:nvPr/>
        </p:nvSpPr>
        <p:spPr>
          <a:xfrm>
            <a:off x="1045075" y="220740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txBox="1">
            <a:spLocks noGrp="1"/>
          </p:cNvSpPr>
          <p:nvPr>
            <p:ph type="subTitle" idx="5"/>
          </p:nvPr>
        </p:nvSpPr>
        <p:spPr>
          <a:xfrm>
            <a:off x="0" y="222110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5" name="Google Shape;805;p53"/>
          <p:cNvSpPr/>
          <p:nvPr/>
        </p:nvSpPr>
        <p:spPr>
          <a:xfrm>
            <a:off x="1045075" y="27300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3"/>
          <p:cNvSpPr txBox="1">
            <a:spLocks noGrp="1"/>
          </p:cNvSpPr>
          <p:nvPr>
            <p:ph type="subTitle" idx="6"/>
          </p:nvPr>
        </p:nvSpPr>
        <p:spPr>
          <a:xfrm>
            <a:off x="-250" y="27437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7" name="Google Shape;807;p53"/>
          <p:cNvSpPr/>
          <p:nvPr/>
        </p:nvSpPr>
        <p:spPr>
          <a:xfrm>
            <a:off x="1045100" y="32526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txBox="1">
            <a:spLocks noGrp="1"/>
          </p:cNvSpPr>
          <p:nvPr>
            <p:ph type="subTitle" idx="7"/>
          </p:nvPr>
        </p:nvSpPr>
        <p:spPr>
          <a:xfrm>
            <a:off x="0" y="326635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9" name="Google Shape;809;p53"/>
          <p:cNvSpPr/>
          <p:nvPr/>
        </p:nvSpPr>
        <p:spPr>
          <a:xfrm>
            <a:off x="1045100" y="377527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txBox="1">
            <a:spLocks noGrp="1"/>
          </p:cNvSpPr>
          <p:nvPr>
            <p:ph type="subTitle" idx="8"/>
          </p:nvPr>
        </p:nvSpPr>
        <p:spPr>
          <a:xfrm>
            <a:off x="-50" y="3788975"/>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11" name="Google Shape;811;p53"/>
          <p:cNvSpPr/>
          <p:nvPr/>
        </p:nvSpPr>
        <p:spPr>
          <a:xfrm>
            <a:off x="1045100" y="43234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txBox="1">
            <a:spLocks noGrp="1"/>
          </p:cNvSpPr>
          <p:nvPr>
            <p:ph type="subTitle" idx="9"/>
          </p:nvPr>
        </p:nvSpPr>
        <p:spPr>
          <a:xfrm>
            <a:off x="25" y="43371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813" name="Google Shape;813;p53"/>
          <p:cNvPicPr preferRelativeResize="0"/>
          <p:nvPr/>
        </p:nvPicPr>
        <p:blipFill rotWithShape="1">
          <a:blip r:embed="rId2">
            <a:alphaModFix/>
          </a:blip>
          <a:srcRect t="1830" b="1830"/>
          <a:stretch/>
        </p:blipFill>
        <p:spPr>
          <a:xfrm>
            <a:off x="429768" y="1171588"/>
            <a:ext cx="521208" cy="396118"/>
          </a:xfrm>
          <a:prstGeom prst="rect">
            <a:avLst/>
          </a:prstGeom>
          <a:noFill/>
          <a:ln>
            <a:noFill/>
          </a:ln>
        </p:spPr>
      </p:pic>
      <p:pic>
        <p:nvPicPr>
          <p:cNvPr id="814" name="Google Shape;814;p53"/>
          <p:cNvPicPr preferRelativeResize="0"/>
          <p:nvPr/>
        </p:nvPicPr>
        <p:blipFill rotWithShape="1">
          <a:blip r:embed="rId2">
            <a:alphaModFix/>
          </a:blip>
          <a:srcRect t="1830" b="1830"/>
          <a:stretch/>
        </p:blipFill>
        <p:spPr>
          <a:xfrm>
            <a:off x="429768" y="1709650"/>
            <a:ext cx="521208" cy="396118"/>
          </a:xfrm>
          <a:prstGeom prst="rect">
            <a:avLst/>
          </a:prstGeom>
          <a:noFill/>
          <a:ln>
            <a:noFill/>
          </a:ln>
        </p:spPr>
      </p:pic>
      <p:pic>
        <p:nvPicPr>
          <p:cNvPr id="815" name="Google Shape;815;p53"/>
          <p:cNvPicPr preferRelativeResize="0"/>
          <p:nvPr/>
        </p:nvPicPr>
        <p:blipFill rotWithShape="1">
          <a:blip r:embed="rId2">
            <a:alphaModFix/>
          </a:blip>
          <a:srcRect t="1830" b="1830"/>
          <a:stretch/>
        </p:blipFill>
        <p:spPr>
          <a:xfrm>
            <a:off x="429768" y="2205600"/>
            <a:ext cx="521208" cy="396118"/>
          </a:xfrm>
          <a:prstGeom prst="rect">
            <a:avLst/>
          </a:prstGeom>
          <a:noFill/>
          <a:ln>
            <a:noFill/>
          </a:ln>
        </p:spPr>
      </p:pic>
      <p:pic>
        <p:nvPicPr>
          <p:cNvPr id="816" name="Google Shape;816;p53"/>
          <p:cNvPicPr preferRelativeResize="0"/>
          <p:nvPr/>
        </p:nvPicPr>
        <p:blipFill rotWithShape="1">
          <a:blip r:embed="rId2">
            <a:alphaModFix/>
          </a:blip>
          <a:srcRect t="1830" b="1830"/>
          <a:stretch/>
        </p:blipFill>
        <p:spPr>
          <a:xfrm>
            <a:off x="429768" y="2755163"/>
            <a:ext cx="521208" cy="396118"/>
          </a:xfrm>
          <a:prstGeom prst="rect">
            <a:avLst/>
          </a:prstGeom>
          <a:noFill/>
          <a:ln>
            <a:noFill/>
          </a:ln>
        </p:spPr>
      </p:pic>
      <p:pic>
        <p:nvPicPr>
          <p:cNvPr id="817" name="Google Shape;817;p53"/>
          <p:cNvPicPr preferRelativeResize="0"/>
          <p:nvPr/>
        </p:nvPicPr>
        <p:blipFill rotWithShape="1">
          <a:blip r:embed="rId2">
            <a:alphaModFix/>
          </a:blip>
          <a:srcRect t="1830" b="1830"/>
          <a:stretch/>
        </p:blipFill>
        <p:spPr>
          <a:xfrm>
            <a:off x="429768" y="3277788"/>
            <a:ext cx="521208" cy="396118"/>
          </a:xfrm>
          <a:prstGeom prst="rect">
            <a:avLst/>
          </a:prstGeom>
          <a:noFill/>
          <a:ln>
            <a:noFill/>
          </a:ln>
        </p:spPr>
      </p:pic>
      <p:pic>
        <p:nvPicPr>
          <p:cNvPr id="818" name="Google Shape;818;p53"/>
          <p:cNvPicPr preferRelativeResize="0"/>
          <p:nvPr/>
        </p:nvPicPr>
        <p:blipFill rotWithShape="1">
          <a:blip r:embed="rId2">
            <a:alphaModFix/>
          </a:blip>
          <a:srcRect t="1830" b="1830"/>
          <a:stretch/>
        </p:blipFill>
        <p:spPr>
          <a:xfrm>
            <a:off x="429768" y="3794760"/>
            <a:ext cx="520979" cy="393192"/>
          </a:xfrm>
          <a:prstGeom prst="rect">
            <a:avLst/>
          </a:prstGeom>
          <a:noFill/>
          <a:ln>
            <a:noFill/>
          </a:ln>
        </p:spPr>
      </p:pic>
      <p:pic>
        <p:nvPicPr>
          <p:cNvPr id="819" name="Google Shape;819;p53"/>
          <p:cNvPicPr preferRelativeResize="0"/>
          <p:nvPr/>
        </p:nvPicPr>
        <p:blipFill rotWithShape="1">
          <a:blip r:embed="rId2">
            <a:alphaModFix/>
          </a:blip>
          <a:srcRect t="1830" b="1830"/>
          <a:stretch/>
        </p:blipFill>
        <p:spPr>
          <a:xfrm>
            <a:off x="429768" y="4343400"/>
            <a:ext cx="520979" cy="393192"/>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41. Bullets 1–7 (Gray)">
  <p:cSld name="CUSTOM_2_7_1_3_1_1_1_2_1_1">
    <p:spTree>
      <p:nvGrpSpPr>
        <p:cNvPr id="1" name="Shape 820"/>
        <p:cNvGrpSpPr/>
        <p:nvPr/>
      </p:nvGrpSpPr>
      <p:grpSpPr>
        <a:xfrm>
          <a:off x="0" y="0"/>
          <a:ext cx="0" cy="0"/>
          <a:chOff x="0" y="0"/>
          <a:chExt cx="0" cy="0"/>
        </a:xfrm>
      </p:grpSpPr>
      <p:sp>
        <p:nvSpPr>
          <p:cNvPr id="821" name="Google Shape;821;p54"/>
          <p:cNvSpPr/>
          <p:nvPr/>
        </p:nvSpPr>
        <p:spPr>
          <a:xfrm>
            <a:off x="1045025" y="11616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4"/>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23" name="Google Shape;823;p54"/>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824" name="Google Shape;824;p54"/>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825" name="Google Shape;825;p54"/>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826" name="Google Shape;826;p54"/>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27" name="Google Shape;827;p54"/>
          <p:cNvSpPr txBox="1">
            <a:spLocks noGrp="1"/>
          </p:cNvSpPr>
          <p:nvPr>
            <p:ph type="subTitle" idx="3"/>
          </p:nvPr>
        </p:nvSpPr>
        <p:spPr>
          <a:xfrm>
            <a:off x="0" y="11753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28" name="Google Shape;828;p54"/>
          <p:cNvSpPr/>
          <p:nvPr/>
        </p:nvSpPr>
        <p:spPr>
          <a:xfrm>
            <a:off x="1045200" y="16842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4"/>
          <p:cNvSpPr txBox="1">
            <a:spLocks noGrp="1"/>
          </p:cNvSpPr>
          <p:nvPr>
            <p:ph type="subTitle" idx="4"/>
          </p:nvPr>
        </p:nvSpPr>
        <p:spPr>
          <a:xfrm>
            <a:off x="250" y="1697950"/>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0" name="Google Shape;830;p54"/>
          <p:cNvSpPr/>
          <p:nvPr/>
        </p:nvSpPr>
        <p:spPr>
          <a:xfrm>
            <a:off x="1045075" y="220740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4"/>
          <p:cNvSpPr txBox="1">
            <a:spLocks noGrp="1"/>
          </p:cNvSpPr>
          <p:nvPr>
            <p:ph type="subTitle" idx="5"/>
          </p:nvPr>
        </p:nvSpPr>
        <p:spPr>
          <a:xfrm>
            <a:off x="0" y="222110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2" name="Google Shape;832;p54"/>
          <p:cNvSpPr/>
          <p:nvPr/>
        </p:nvSpPr>
        <p:spPr>
          <a:xfrm>
            <a:off x="1045075" y="27300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4"/>
          <p:cNvSpPr txBox="1">
            <a:spLocks noGrp="1"/>
          </p:cNvSpPr>
          <p:nvPr>
            <p:ph type="subTitle" idx="6"/>
          </p:nvPr>
        </p:nvSpPr>
        <p:spPr>
          <a:xfrm>
            <a:off x="-250" y="27437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4" name="Google Shape;834;p54"/>
          <p:cNvSpPr/>
          <p:nvPr/>
        </p:nvSpPr>
        <p:spPr>
          <a:xfrm>
            <a:off x="1045100" y="32526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4"/>
          <p:cNvSpPr txBox="1">
            <a:spLocks noGrp="1"/>
          </p:cNvSpPr>
          <p:nvPr>
            <p:ph type="subTitle" idx="7"/>
          </p:nvPr>
        </p:nvSpPr>
        <p:spPr>
          <a:xfrm>
            <a:off x="0" y="326635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6" name="Google Shape;836;p54"/>
          <p:cNvSpPr/>
          <p:nvPr/>
        </p:nvSpPr>
        <p:spPr>
          <a:xfrm>
            <a:off x="1045100" y="377527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4"/>
          <p:cNvSpPr txBox="1">
            <a:spLocks noGrp="1"/>
          </p:cNvSpPr>
          <p:nvPr>
            <p:ph type="subTitle" idx="8"/>
          </p:nvPr>
        </p:nvSpPr>
        <p:spPr>
          <a:xfrm>
            <a:off x="-50" y="3788975"/>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8" name="Google Shape;838;p54"/>
          <p:cNvSpPr/>
          <p:nvPr/>
        </p:nvSpPr>
        <p:spPr>
          <a:xfrm>
            <a:off x="1045100" y="43234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4"/>
          <p:cNvSpPr txBox="1">
            <a:spLocks noGrp="1"/>
          </p:cNvSpPr>
          <p:nvPr>
            <p:ph type="subTitle" idx="9"/>
          </p:nvPr>
        </p:nvSpPr>
        <p:spPr>
          <a:xfrm>
            <a:off x="25" y="43371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840" name="Google Shape;840;p54"/>
          <p:cNvPicPr preferRelativeResize="0"/>
          <p:nvPr/>
        </p:nvPicPr>
        <p:blipFill rotWithShape="1">
          <a:blip r:embed="rId2">
            <a:alphaModFix/>
          </a:blip>
          <a:srcRect t="2552" b="2561"/>
          <a:stretch/>
        </p:blipFill>
        <p:spPr>
          <a:xfrm>
            <a:off x="429768" y="1171588"/>
            <a:ext cx="521208" cy="396118"/>
          </a:xfrm>
          <a:prstGeom prst="rect">
            <a:avLst/>
          </a:prstGeom>
          <a:noFill/>
          <a:ln>
            <a:noFill/>
          </a:ln>
        </p:spPr>
      </p:pic>
      <p:pic>
        <p:nvPicPr>
          <p:cNvPr id="841" name="Google Shape;841;p54"/>
          <p:cNvPicPr preferRelativeResize="0"/>
          <p:nvPr/>
        </p:nvPicPr>
        <p:blipFill rotWithShape="1">
          <a:blip r:embed="rId2">
            <a:alphaModFix/>
          </a:blip>
          <a:srcRect t="2552" b="2561"/>
          <a:stretch/>
        </p:blipFill>
        <p:spPr>
          <a:xfrm>
            <a:off x="429768" y="1709650"/>
            <a:ext cx="521208" cy="396118"/>
          </a:xfrm>
          <a:prstGeom prst="rect">
            <a:avLst/>
          </a:prstGeom>
          <a:noFill/>
          <a:ln>
            <a:noFill/>
          </a:ln>
        </p:spPr>
      </p:pic>
      <p:pic>
        <p:nvPicPr>
          <p:cNvPr id="842" name="Google Shape;842;p54"/>
          <p:cNvPicPr preferRelativeResize="0"/>
          <p:nvPr/>
        </p:nvPicPr>
        <p:blipFill rotWithShape="1">
          <a:blip r:embed="rId2">
            <a:alphaModFix/>
          </a:blip>
          <a:srcRect t="2552" b="2561"/>
          <a:stretch/>
        </p:blipFill>
        <p:spPr>
          <a:xfrm>
            <a:off x="429768" y="2205600"/>
            <a:ext cx="521208" cy="396118"/>
          </a:xfrm>
          <a:prstGeom prst="rect">
            <a:avLst/>
          </a:prstGeom>
          <a:noFill/>
          <a:ln>
            <a:noFill/>
          </a:ln>
        </p:spPr>
      </p:pic>
      <p:pic>
        <p:nvPicPr>
          <p:cNvPr id="843" name="Google Shape;843;p54"/>
          <p:cNvPicPr preferRelativeResize="0"/>
          <p:nvPr/>
        </p:nvPicPr>
        <p:blipFill rotWithShape="1">
          <a:blip r:embed="rId2">
            <a:alphaModFix/>
          </a:blip>
          <a:srcRect t="2552" b="2561"/>
          <a:stretch/>
        </p:blipFill>
        <p:spPr>
          <a:xfrm>
            <a:off x="429768" y="2755163"/>
            <a:ext cx="521208" cy="396118"/>
          </a:xfrm>
          <a:prstGeom prst="rect">
            <a:avLst/>
          </a:prstGeom>
          <a:noFill/>
          <a:ln>
            <a:noFill/>
          </a:ln>
        </p:spPr>
      </p:pic>
      <p:pic>
        <p:nvPicPr>
          <p:cNvPr id="844" name="Google Shape;844;p54"/>
          <p:cNvPicPr preferRelativeResize="0"/>
          <p:nvPr/>
        </p:nvPicPr>
        <p:blipFill rotWithShape="1">
          <a:blip r:embed="rId2">
            <a:alphaModFix/>
          </a:blip>
          <a:srcRect t="2552" b="2561"/>
          <a:stretch/>
        </p:blipFill>
        <p:spPr>
          <a:xfrm>
            <a:off x="429768" y="3277788"/>
            <a:ext cx="521208" cy="396118"/>
          </a:xfrm>
          <a:prstGeom prst="rect">
            <a:avLst/>
          </a:prstGeom>
          <a:noFill/>
          <a:ln>
            <a:noFill/>
          </a:ln>
        </p:spPr>
      </p:pic>
      <p:pic>
        <p:nvPicPr>
          <p:cNvPr id="845" name="Google Shape;845;p54"/>
          <p:cNvPicPr preferRelativeResize="0"/>
          <p:nvPr/>
        </p:nvPicPr>
        <p:blipFill rotWithShape="1">
          <a:blip r:embed="rId2">
            <a:alphaModFix/>
          </a:blip>
          <a:srcRect t="2883" b="2892"/>
          <a:stretch/>
        </p:blipFill>
        <p:spPr>
          <a:xfrm>
            <a:off x="429768" y="3794760"/>
            <a:ext cx="520980" cy="393192"/>
          </a:xfrm>
          <a:prstGeom prst="rect">
            <a:avLst/>
          </a:prstGeom>
          <a:noFill/>
          <a:ln>
            <a:noFill/>
          </a:ln>
        </p:spPr>
      </p:pic>
      <p:pic>
        <p:nvPicPr>
          <p:cNvPr id="846" name="Google Shape;846;p54"/>
          <p:cNvPicPr preferRelativeResize="0"/>
          <p:nvPr/>
        </p:nvPicPr>
        <p:blipFill rotWithShape="1">
          <a:blip r:embed="rId2">
            <a:alphaModFix/>
          </a:blip>
          <a:srcRect t="2883" b="2892"/>
          <a:stretch/>
        </p:blipFill>
        <p:spPr>
          <a:xfrm>
            <a:off x="429768" y="4343400"/>
            <a:ext cx="520980" cy="393192"/>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2. Bullets 1–7 (Blue)">
  <p:cSld name="CUSTOM_2_7_1_3_1_1_1_2_1_1_1">
    <p:spTree>
      <p:nvGrpSpPr>
        <p:cNvPr id="1" name="Shape 847"/>
        <p:cNvGrpSpPr/>
        <p:nvPr/>
      </p:nvGrpSpPr>
      <p:grpSpPr>
        <a:xfrm>
          <a:off x="0" y="0"/>
          <a:ext cx="0" cy="0"/>
          <a:chOff x="0" y="0"/>
          <a:chExt cx="0" cy="0"/>
        </a:xfrm>
      </p:grpSpPr>
      <p:sp>
        <p:nvSpPr>
          <p:cNvPr id="848" name="Google Shape;848;p55"/>
          <p:cNvSpPr/>
          <p:nvPr/>
        </p:nvSpPr>
        <p:spPr>
          <a:xfrm>
            <a:off x="1045025" y="11616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0" name="Google Shape;850;p5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851" name="Google Shape;851;p5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852" name="Google Shape;852;p5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853" name="Google Shape;853;p55"/>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4" name="Google Shape;854;p55"/>
          <p:cNvSpPr txBox="1">
            <a:spLocks noGrp="1"/>
          </p:cNvSpPr>
          <p:nvPr>
            <p:ph type="subTitle" idx="3"/>
          </p:nvPr>
        </p:nvSpPr>
        <p:spPr>
          <a:xfrm>
            <a:off x="0" y="11753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5" name="Google Shape;855;p55"/>
          <p:cNvSpPr/>
          <p:nvPr/>
        </p:nvSpPr>
        <p:spPr>
          <a:xfrm>
            <a:off x="1045200" y="16842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5"/>
          <p:cNvSpPr txBox="1">
            <a:spLocks noGrp="1"/>
          </p:cNvSpPr>
          <p:nvPr>
            <p:ph type="subTitle" idx="4"/>
          </p:nvPr>
        </p:nvSpPr>
        <p:spPr>
          <a:xfrm>
            <a:off x="250" y="1697950"/>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7" name="Google Shape;857;p55"/>
          <p:cNvSpPr/>
          <p:nvPr/>
        </p:nvSpPr>
        <p:spPr>
          <a:xfrm>
            <a:off x="1045075" y="220740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5"/>
          <p:cNvSpPr txBox="1">
            <a:spLocks noGrp="1"/>
          </p:cNvSpPr>
          <p:nvPr>
            <p:ph type="subTitle" idx="5"/>
          </p:nvPr>
        </p:nvSpPr>
        <p:spPr>
          <a:xfrm>
            <a:off x="0" y="222110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9" name="Google Shape;859;p55"/>
          <p:cNvSpPr/>
          <p:nvPr/>
        </p:nvSpPr>
        <p:spPr>
          <a:xfrm>
            <a:off x="1045075" y="27300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5"/>
          <p:cNvSpPr txBox="1">
            <a:spLocks noGrp="1"/>
          </p:cNvSpPr>
          <p:nvPr>
            <p:ph type="subTitle" idx="6"/>
          </p:nvPr>
        </p:nvSpPr>
        <p:spPr>
          <a:xfrm>
            <a:off x="-250" y="27437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1" name="Google Shape;861;p55"/>
          <p:cNvSpPr/>
          <p:nvPr/>
        </p:nvSpPr>
        <p:spPr>
          <a:xfrm>
            <a:off x="1045100" y="32526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5"/>
          <p:cNvSpPr txBox="1">
            <a:spLocks noGrp="1"/>
          </p:cNvSpPr>
          <p:nvPr>
            <p:ph type="subTitle" idx="7"/>
          </p:nvPr>
        </p:nvSpPr>
        <p:spPr>
          <a:xfrm>
            <a:off x="0" y="326635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3" name="Google Shape;863;p55"/>
          <p:cNvSpPr/>
          <p:nvPr/>
        </p:nvSpPr>
        <p:spPr>
          <a:xfrm>
            <a:off x="1045100" y="377527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5"/>
          <p:cNvSpPr txBox="1">
            <a:spLocks noGrp="1"/>
          </p:cNvSpPr>
          <p:nvPr>
            <p:ph type="subTitle" idx="8"/>
          </p:nvPr>
        </p:nvSpPr>
        <p:spPr>
          <a:xfrm>
            <a:off x="-50" y="3788975"/>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5" name="Google Shape;865;p55"/>
          <p:cNvSpPr/>
          <p:nvPr/>
        </p:nvSpPr>
        <p:spPr>
          <a:xfrm>
            <a:off x="1045100" y="43234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5"/>
          <p:cNvSpPr txBox="1">
            <a:spLocks noGrp="1"/>
          </p:cNvSpPr>
          <p:nvPr>
            <p:ph type="subTitle" idx="9"/>
          </p:nvPr>
        </p:nvSpPr>
        <p:spPr>
          <a:xfrm>
            <a:off x="25" y="43371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867" name="Google Shape;867;p55"/>
          <p:cNvPicPr preferRelativeResize="0"/>
          <p:nvPr/>
        </p:nvPicPr>
        <p:blipFill rotWithShape="1">
          <a:blip r:embed="rId2">
            <a:alphaModFix/>
          </a:blip>
          <a:srcRect t="1276" b="1276"/>
          <a:stretch/>
        </p:blipFill>
        <p:spPr>
          <a:xfrm>
            <a:off x="429768" y="1171588"/>
            <a:ext cx="521208" cy="396118"/>
          </a:xfrm>
          <a:prstGeom prst="rect">
            <a:avLst/>
          </a:prstGeom>
          <a:noFill/>
          <a:ln>
            <a:noFill/>
          </a:ln>
        </p:spPr>
      </p:pic>
      <p:pic>
        <p:nvPicPr>
          <p:cNvPr id="868" name="Google Shape;868;p55"/>
          <p:cNvPicPr preferRelativeResize="0"/>
          <p:nvPr/>
        </p:nvPicPr>
        <p:blipFill rotWithShape="1">
          <a:blip r:embed="rId2">
            <a:alphaModFix/>
          </a:blip>
          <a:srcRect t="1276" b="1276"/>
          <a:stretch/>
        </p:blipFill>
        <p:spPr>
          <a:xfrm>
            <a:off x="429768" y="1709650"/>
            <a:ext cx="521208" cy="396119"/>
          </a:xfrm>
          <a:prstGeom prst="rect">
            <a:avLst/>
          </a:prstGeom>
          <a:noFill/>
          <a:ln>
            <a:noFill/>
          </a:ln>
        </p:spPr>
      </p:pic>
      <p:pic>
        <p:nvPicPr>
          <p:cNvPr id="869" name="Google Shape;869;p55"/>
          <p:cNvPicPr preferRelativeResize="0"/>
          <p:nvPr/>
        </p:nvPicPr>
        <p:blipFill rotWithShape="1">
          <a:blip r:embed="rId2">
            <a:alphaModFix/>
          </a:blip>
          <a:srcRect t="1276" b="1276"/>
          <a:stretch/>
        </p:blipFill>
        <p:spPr>
          <a:xfrm>
            <a:off x="429768" y="2205600"/>
            <a:ext cx="521208" cy="396118"/>
          </a:xfrm>
          <a:prstGeom prst="rect">
            <a:avLst/>
          </a:prstGeom>
          <a:noFill/>
          <a:ln>
            <a:noFill/>
          </a:ln>
        </p:spPr>
      </p:pic>
      <p:pic>
        <p:nvPicPr>
          <p:cNvPr id="870" name="Google Shape;870;p55"/>
          <p:cNvPicPr preferRelativeResize="0"/>
          <p:nvPr/>
        </p:nvPicPr>
        <p:blipFill rotWithShape="1">
          <a:blip r:embed="rId2">
            <a:alphaModFix/>
          </a:blip>
          <a:srcRect t="1276" b="1276"/>
          <a:stretch/>
        </p:blipFill>
        <p:spPr>
          <a:xfrm>
            <a:off x="429768" y="2755163"/>
            <a:ext cx="521208" cy="396119"/>
          </a:xfrm>
          <a:prstGeom prst="rect">
            <a:avLst/>
          </a:prstGeom>
          <a:noFill/>
          <a:ln>
            <a:noFill/>
          </a:ln>
        </p:spPr>
      </p:pic>
      <p:pic>
        <p:nvPicPr>
          <p:cNvPr id="871" name="Google Shape;871;p55"/>
          <p:cNvPicPr preferRelativeResize="0"/>
          <p:nvPr/>
        </p:nvPicPr>
        <p:blipFill rotWithShape="1">
          <a:blip r:embed="rId2">
            <a:alphaModFix/>
          </a:blip>
          <a:srcRect t="1276" b="1276"/>
          <a:stretch/>
        </p:blipFill>
        <p:spPr>
          <a:xfrm>
            <a:off x="429768" y="3277788"/>
            <a:ext cx="521208" cy="396118"/>
          </a:xfrm>
          <a:prstGeom prst="rect">
            <a:avLst/>
          </a:prstGeom>
          <a:noFill/>
          <a:ln>
            <a:noFill/>
          </a:ln>
        </p:spPr>
      </p:pic>
      <p:pic>
        <p:nvPicPr>
          <p:cNvPr id="872" name="Google Shape;872;p55"/>
          <p:cNvPicPr preferRelativeResize="0"/>
          <p:nvPr/>
        </p:nvPicPr>
        <p:blipFill rotWithShape="1">
          <a:blip r:embed="rId2">
            <a:alphaModFix/>
          </a:blip>
          <a:srcRect t="1616" b="1616"/>
          <a:stretch/>
        </p:blipFill>
        <p:spPr>
          <a:xfrm>
            <a:off x="429768" y="3794760"/>
            <a:ext cx="520980" cy="393192"/>
          </a:xfrm>
          <a:prstGeom prst="rect">
            <a:avLst/>
          </a:prstGeom>
          <a:noFill/>
          <a:ln>
            <a:noFill/>
          </a:ln>
        </p:spPr>
      </p:pic>
      <p:pic>
        <p:nvPicPr>
          <p:cNvPr id="873" name="Google Shape;873;p55"/>
          <p:cNvPicPr preferRelativeResize="0"/>
          <p:nvPr/>
        </p:nvPicPr>
        <p:blipFill rotWithShape="1">
          <a:blip r:embed="rId2">
            <a:alphaModFix/>
          </a:blip>
          <a:srcRect t="1616" b="1616"/>
          <a:stretch/>
        </p:blipFill>
        <p:spPr>
          <a:xfrm>
            <a:off x="429768" y="4343400"/>
            <a:ext cx="520980" cy="393192"/>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43. Bullets 1–8 (Green)">
  <p:cSld name="CUSTOM_2_7_1_3_1_1_1_1_1_1">
    <p:spTree>
      <p:nvGrpSpPr>
        <p:cNvPr id="1" name="Shape 874"/>
        <p:cNvGrpSpPr/>
        <p:nvPr/>
      </p:nvGrpSpPr>
      <p:grpSpPr>
        <a:xfrm>
          <a:off x="0" y="0"/>
          <a:ext cx="0" cy="0"/>
          <a:chOff x="0" y="0"/>
          <a:chExt cx="0" cy="0"/>
        </a:xfrm>
      </p:grpSpPr>
      <p:sp>
        <p:nvSpPr>
          <p:cNvPr id="875" name="Google Shape;875;p56"/>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6" name="Google Shape;876;p56"/>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877" name="Google Shape;877;p5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878" name="Google Shape;878;p5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879" name="Google Shape;879;p56"/>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0" name="Google Shape;880;p56"/>
          <p:cNvSpPr/>
          <p:nvPr/>
        </p:nvSpPr>
        <p:spPr>
          <a:xfrm>
            <a:off x="1003925" y="3873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6"/>
          <p:cNvSpPr txBox="1">
            <a:spLocks noGrp="1"/>
          </p:cNvSpPr>
          <p:nvPr>
            <p:ph type="subTitle" idx="3"/>
          </p:nvPr>
        </p:nvSpPr>
        <p:spPr>
          <a:xfrm>
            <a:off x="-24600" y="38730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2" name="Google Shape;882;p56"/>
          <p:cNvSpPr/>
          <p:nvPr/>
        </p:nvSpPr>
        <p:spPr>
          <a:xfrm>
            <a:off x="1003800" y="43111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6"/>
          <p:cNvSpPr txBox="1">
            <a:spLocks noGrp="1"/>
          </p:cNvSpPr>
          <p:nvPr>
            <p:ph type="subTitle" idx="4"/>
          </p:nvPr>
        </p:nvSpPr>
        <p:spPr>
          <a:xfrm>
            <a:off x="0" y="43112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4" name="Google Shape;884;p56"/>
          <p:cNvSpPr/>
          <p:nvPr/>
        </p:nvSpPr>
        <p:spPr>
          <a:xfrm>
            <a:off x="1003875" y="29966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6"/>
          <p:cNvSpPr txBox="1">
            <a:spLocks noGrp="1"/>
          </p:cNvSpPr>
          <p:nvPr>
            <p:ph type="subTitle" idx="5"/>
          </p:nvPr>
        </p:nvSpPr>
        <p:spPr>
          <a:xfrm>
            <a:off x="-150" y="29967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6" name="Google Shape;886;p56"/>
          <p:cNvSpPr/>
          <p:nvPr/>
        </p:nvSpPr>
        <p:spPr>
          <a:xfrm>
            <a:off x="1003750" y="34347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6"/>
          <p:cNvSpPr txBox="1">
            <a:spLocks noGrp="1"/>
          </p:cNvSpPr>
          <p:nvPr>
            <p:ph type="subTitle" idx="6"/>
          </p:nvPr>
        </p:nvSpPr>
        <p:spPr>
          <a:xfrm>
            <a:off x="0" y="343487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8" name="Google Shape;888;p56"/>
          <p:cNvSpPr/>
          <p:nvPr/>
        </p:nvSpPr>
        <p:spPr>
          <a:xfrm>
            <a:off x="1003900" y="21352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6"/>
          <p:cNvSpPr txBox="1">
            <a:spLocks noGrp="1"/>
          </p:cNvSpPr>
          <p:nvPr>
            <p:ph type="subTitle" idx="7"/>
          </p:nvPr>
        </p:nvSpPr>
        <p:spPr>
          <a:xfrm>
            <a:off x="-24725" y="21353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0" name="Google Shape;890;p56"/>
          <p:cNvSpPr/>
          <p:nvPr/>
        </p:nvSpPr>
        <p:spPr>
          <a:xfrm>
            <a:off x="1003775" y="25733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6"/>
          <p:cNvSpPr txBox="1">
            <a:spLocks noGrp="1"/>
          </p:cNvSpPr>
          <p:nvPr>
            <p:ph type="subTitle" idx="8"/>
          </p:nvPr>
        </p:nvSpPr>
        <p:spPr>
          <a:xfrm>
            <a:off x="0" y="25735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2" name="Google Shape;892;p56"/>
          <p:cNvSpPr/>
          <p:nvPr/>
        </p:nvSpPr>
        <p:spPr>
          <a:xfrm>
            <a:off x="1003775" y="12588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6"/>
          <p:cNvSpPr txBox="1">
            <a:spLocks noGrp="1"/>
          </p:cNvSpPr>
          <p:nvPr>
            <p:ph type="subTitle" idx="9"/>
          </p:nvPr>
        </p:nvSpPr>
        <p:spPr>
          <a:xfrm>
            <a:off x="0" y="12590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4" name="Google Shape;894;p56"/>
          <p:cNvSpPr/>
          <p:nvPr/>
        </p:nvSpPr>
        <p:spPr>
          <a:xfrm>
            <a:off x="1003775" y="1697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6"/>
          <p:cNvSpPr txBox="1">
            <a:spLocks noGrp="1"/>
          </p:cNvSpPr>
          <p:nvPr>
            <p:ph type="subTitle" idx="13"/>
          </p:nvPr>
        </p:nvSpPr>
        <p:spPr>
          <a:xfrm>
            <a:off x="0" y="169712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896" name="Google Shape;896;p56"/>
          <p:cNvPicPr preferRelativeResize="0"/>
          <p:nvPr/>
        </p:nvPicPr>
        <p:blipFill rotWithShape="1">
          <a:blip r:embed="rId2">
            <a:alphaModFix/>
          </a:blip>
          <a:srcRect t="1830" b="1830"/>
          <a:stretch/>
        </p:blipFill>
        <p:spPr>
          <a:xfrm>
            <a:off x="429768" y="1261872"/>
            <a:ext cx="475488" cy="361371"/>
          </a:xfrm>
          <a:prstGeom prst="rect">
            <a:avLst/>
          </a:prstGeom>
          <a:noFill/>
          <a:ln>
            <a:noFill/>
          </a:ln>
        </p:spPr>
      </p:pic>
      <p:pic>
        <p:nvPicPr>
          <p:cNvPr id="897" name="Google Shape;897;p56"/>
          <p:cNvPicPr preferRelativeResize="0"/>
          <p:nvPr/>
        </p:nvPicPr>
        <p:blipFill rotWithShape="1">
          <a:blip r:embed="rId3">
            <a:alphaModFix/>
          </a:blip>
          <a:srcRect t="1047" b="1037"/>
          <a:stretch/>
        </p:blipFill>
        <p:spPr>
          <a:xfrm>
            <a:off x="429768" y="1709928"/>
            <a:ext cx="475488" cy="361371"/>
          </a:xfrm>
          <a:prstGeom prst="rect">
            <a:avLst/>
          </a:prstGeom>
          <a:noFill/>
          <a:ln>
            <a:noFill/>
          </a:ln>
        </p:spPr>
      </p:pic>
      <p:pic>
        <p:nvPicPr>
          <p:cNvPr id="898" name="Google Shape;898;p56"/>
          <p:cNvPicPr preferRelativeResize="0"/>
          <p:nvPr/>
        </p:nvPicPr>
        <p:blipFill rotWithShape="1">
          <a:blip r:embed="rId2">
            <a:alphaModFix/>
          </a:blip>
          <a:srcRect t="1830" b="1830"/>
          <a:stretch/>
        </p:blipFill>
        <p:spPr>
          <a:xfrm>
            <a:off x="429768" y="2129247"/>
            <a:ext cx="475488" cy="361371"/>
          </a:xfrm>
          <a:prstGeom prst="rect">
            <a:avLst/>
          </a:prstGeom>
          <a:noFill/>
          <a:ln>
            <a:noFill/>
          </a:ln>
        </p:spPr>
      </p:pic>
      <p:pic>
        <p:nvPicPr>
          <p:cNvPr id="899" name="Google Shape;899;p56"/>
          <p:cNvPicPr preferRelativeResize="0"/>
          <p:nvPr/>
        </p:nvPicPr>
        <p:blipFill rotWithShape="1">
          <a:blip r:embed="rId3">
            <a:alphaModFix/>
          </a:blip>
          <a:srcRect t="1047" b="1037"/>
          <a:stretch/>
        </p:blipFill>
        <p:spPr>
          <a:xfrm>
            <a:off x="429768" y="2577303"/>
            <a:ext cx="475488" cy="361371"/>
          </a:xfrm>
          <a:prstGeom prst="rect">
            <a:avLst/>
          </a:prstGeom>
          <a:noFill/>
          <a:ln>
            <a:noFill/>
          </a:ln>
        </p:spPr>
      </p:pic>
      <p:pic>
        <p:nvPicPr>
          <p:cNvPr id="900" name="Google Shape;900;p56"/>
          <p:cNvPicPr preferRelativeResize="0"/>
          <p:nvPr/>
        </p:nvPicPr>
        <p:blipFill rotWithShape="1">
          <a:blip r:embed="rId2">
            <a:alphaModFix/>
          </a:blip>
          <a:srcRect t="1830" b="1830"/>
          <a:stretch/>
        </p:blipFill>
        <p:spPr>
          <a:xfrm>
            <a:off x="429768" y="2999232"/>
            <a:ext cx="475488" cy="361371"/>
          </a:xfrm>
          <a:prstGeom prst="rect">
            <a:avLst/>
          </a:prstGeom>
          <a:noFill/>
          <a:ln>
            <a:noFill/>
          </a:ln>
        </p:spPr>
      </p:pic>
      <p:pic>
        <p:nvPicPr>
          <p:cNvPr id="901" name="Google Shape;901;p56"/>
          <p:cNvPicPr preferRelativeResize="0"/>
          <p:nvPr/>
        </p:nvPicPr>
        <p:blipFill rotWithShape="1">
          <a:blip r:embed="rId3">
            <a:alphaModFix/>
          </a:blip>
          <a:srcRect t="1047" b="1037"/>
          <a:stretch/>
        </p:blipFill>
        <p:spPr>
          <a:xfrm>
            <a:off x="429768" y="3438144"/>
            <a:ext cx="475488" cy="361371"/>
          </a:xfrm>
          <a:prstGeom prst="rect">
            <a:avLst/>
          </a:prstGeom>
          <a:noFill/>
          <a:ln>
            <a:noFill/>
          </a:ln>
        </p:spPr>
      </p:pic>
      <p:pic>
        <p:nvPicPr>
          <p:cNvPr id="902" name="Google Shape;902;p56"/>
          <p:cNvPicPr preferRelativeResize="0"/>
          <p:nvPr/>
        </p:nvPicPr>
        <p:blipFill rotWithShape="1">
          <a:blip r:embed="rId2">
            <a:alphaModFix/>
          </a:blip>
          <a:srcRect t="1830" b="1830"/>
          <a:stretch/>
        </p:blipFill>
        <p:spPr>
          <a:xfrm>
            <a:off x="429768" y="3877056"/>
            <a:ext cx="475488" cy="361371"/>
          </a:xfrm>
          <a:prstGeom prst="rect">
            <a:avLst/>
          </a:prstGeom>
          <a:noFill/>
          <a:ln>
            <a:noFill/>
          </a:ln>
        </p:spPr>
      </p:pic>
      <p:pic>
        <p:nvPicPr>
          <p:cNvPr id="903" name="Google Shape;903;p56"/>
          <p:cNvPicPr preferRelativeResize="0"/>
          <p:nvPr/>
        </p:nvPicPr>
        <p:blipFill rotWithShape="1">
          <a:blip r:embed="rId3">
            <a:alphaModFix/>
          </a:blip>
          <a:srcRect t="1047" b="1037"/>
          <a:stretch/>
        </p:blipFill>
        <p:spPr>
          <a:xfrm>
            <a:off x="429768" y="4314663"/>
            <a:ext cx="475488" cy="361371"/>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44. Bullets 1–8 (Yellow/Green)">
  <p:cSld name="CUSTOM_2_7_1_3_1_1_1_1_1_1_1">
    <p:spTree>
      <p:nvGrpSpPr>
        <p:cNvPr id="1" name="Shape 904"/>
        <p:cNvGrpSpPr/>
        <p:nvPr/>
      </p:nvGrpSpPr>
      <p:grpSpPr>
        <a:xfrm>
          <a:off x="0" y="0"/>
          <a:ext cx="0" cy="0"/>
          <a:chOff x="0" y="0"/>
          <a:chExt cx="0" cy="0"/>
        </a:xfrm>
      </p:grpSpPr>
      <p:sp>
        <p:nvSpPr>
          <p:cNvPr id="905" name="Google Shape;905;p57"/>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06" name="Google Shape;906;p57"/>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907" name="Google Shape;907;p5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908" name="Google Shape;908;p5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909" name="Google Shape;909;p57"/>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0" name="Google Shape;910;p57"/>
          <p:cNvSpPr/>
          <p:nvPr/>
        </p:nvSpPr>
        <p:spPr>
          <a:xfrm>
            <a:off x="1003925" y="3873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7"/>
          <p:cNvSpPr txBox="1">
            <a:spLocks noGrp="1"/>
          </p:cNvSpPr>
          <p:nvPr>
            <p:ph type="subTitle" idx="3"/>
          </p:nvPr>
        </p:nvSpPr>
        <p:spPr>
          <a:xfrm>
            <a:off x="-24600" y="38730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2" name="Google Shape;912;p57"/>
          <p:cNvSpPr/>
          <p:nvPr/>
        </p:nvSpPr>
        <p:spPr>
          <a:xfrm>
            <a:off x="1003800" y="43111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txBox="1">
            <a:spLocks noGrp="1"/>
          </p:cNvSpPr>
          <p:nvPr>
            <p:ph type="subTitle" idx="4"/>
          </p:nvPr>
        </p:nvSpPr>
        <p:spPr>
          <a:xfrm>
            <a:off x="0" y="43112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4" name="Google Shape;914;p57"/>
          <p:cNvSpPr/>
          <p:nvPr/>
        </p:nvSpPr>
        <p:spPr>
          <a:xfrm>
            <a:off x="1003875" y="29966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7"/>
          <p:cNvSpPr txBox="1">
            <a:spLocks noGrp="1"/>
          </p:cNvSpPr>
          <p:nvPr>
            <p:ph type="subTitle" idx="5"/>
          </p:nvPr>
        </p:nvSpPr>
        <p:spPr>
          <a:xfrm>
            <a:off x="-150" y="29967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6" name="Google Shape;916;p57"/>
          <p:cNvSpPr/>
          <p:nvPr/>
        </p:nvSpPr>
        <p:spPr>
          <a:xfrm>
            <a:off x="1003750" y="34347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7"/>
          <p:cNvSpPr txBox="1">
            <a:spLocks noGrp="1"/>
          </p:cNvSpPr>
          <p:nvPr>
            <p:ph type="subTitle" idx="6"/>
          </p:nvPr>
        </p:nvSpPr>
        <p:spPr>
          <a:xfrm>
            <a:off x="0" y="343487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8" name="Google Shape;918;p57"/>
          <p:cNvSpPr/>
          <p:nvPr/>
        </p:nvSpPr>
        <p:spPr>
          <a:xfrm>
            <a:off x="1003900" y="21352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7"/>
          <p:cNvSpPr txBox="1">
            <a:spLocks noGrp="1"/>
          </p:cNvSpPr>
          <p:nvPr>
            <p:ph type="subTitle" idx="7"/>
          </p:nvPr>
        </p:nvSpPr>
        <p:spPr>
          <a:xfrm>
            <a:off x="-24725" y="21353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20" name="Google Shape;920;p57"/>
          <p:cNvSpPr/>
          <p:nvPr/>
        </p:nvSpPr>
        <p:spPr>
          <a:xfrm>
            <a:off x="1003775" y="25733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7"/>
          <p:cNvSpPr txBox="1">
            <a:spLocks noGrp="1"/>
          </p:cNvSpPr>
          <p:nvPr>
            <p:ph type="subTitle" idx="8"/>
          </p:nvPr>
        </p:nvSpPr>
        <p:spPr>
          <a:xfrm>
            <a:off x="0" y="25735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22" name="Google Shape;922;p57"/>
          <p:cNvSpPr/>
          <p:nvPr/>
        </p:nvSpPr>
        <p:spPr>
          <a:xfrm>
            <a:off x="1003775" y="12588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7"/>
          <p:cNvSpPr txBox="1">
            <a:spLocks noGrp="1"/>
          </p:cNvSpPr>
          <p:nvPr>
            <p:ph type="subTitle" idx="9"/>
          </p:nvPr>
        </p:nvSpPr>
        <p:spPr>
          <a:xfrm>
            <a:off x="0" y="12590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24" name="Google Shape;924;p57"/>
          <p:cNvSpPr/>
          <p:nvPr/>
        </p:nvSpPr>
        <p:spPr>
          <a:xfrm>
            <a:off x="1003775" y="1697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7"/>
          <p:cNvSpPr txBox="1">
            <a:spLocks noGrp="1"/>
          </p:cNvSpPr>
          <p:nvPr>
            <p:ph type="subTitle" idx="13"/>
          </p:nvPr>
        </p:nvSpPr>
        <p:spPr>
          <a:xfrm>
            <a:off x="0" y="169712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926" name="Google Shape;926;p57"/>
          <p:cNvPicPr preferRelativeResize="0"/>
          <p:nvPr/>
        </p:nvPicPr>
        <p:blipFill rotWithShape="1">
          <a:blip r:embed="rId2">
            <a:alphaModFix/>
          </a:blip>
          <a:srcRect t="1830" b="1830"/>
          <a:stretch/>
        </p:blipFill>
        <p:spPr>
          <a:xfrm>
            <a:off x="429768" y="1261872"/>
            <a:ext cx="475488" cy="361371"/>
          </a:xfrm>
          <a:prstGeom prst="rect">
            <a:avLst/>
          </a:prstGeom>
          <a:noFill/>
          <a:ln>
            <a:noFill/>
          </a:ln>
        </p:spPr>
      </p:pic>
      <p:pic>
        <p:nvPicPr>
          <p:cNvPr id="927" name="Google Shape;927;p57"/>
          <p:cNvPicPr preferRelativeResize="0"/>
          <p:nvPr/>
        </p:nvPicPr>
        <p:blipFill rotWithShape="1">
          <a:blip r:embed="rId2">
            <a:alphaModFix/>
          </a:blip>
          <a:srcRect t="1830" b="1830"/>
          <a:stretch/>
        </p:blipFill>
        <p:spPr>
          <a:xfrm>
            <a:off x="429768" y="1709928"/>
            <a:ext cx="475488" cy="361371"/>
          </a:xfrm>
          <a:prstGeom prst="rect">
            <a:avLst/>
          </a:prstGeom>
          <a:noFill/>
          <a:ln>
            <a:noFill/>
          </a:ln>
        </p:spPr>
      </p:pic>
      <p:pic>
        <p:nvPicPr>
          <p:cNvPr id="928" name="Google Shape;928;p57"/>
          <p:cNvPicPr preferRelativeResize="0"/>
          <p:nvPr/>
        </p:nvPicPr>
        <p:blipFill rotWithShape="1">
          <a:blip r:embed="rId2">
            <a:alphaModFix/>
          </a:blip>
          <a:srcRect t="1830" b="1830"/>
          <a:stretch/>
        </p:blipFill>
        <p:spPr>
          <a:xfrm>
            <a:off x="429768" y="2129247"/>
            <a:ext cx="475488" cy="361371"/>
          </a:xfrm>
          <a:prstGeom prst="rect">
            <a:avLst/>
          </a:prstGeom>
          <a:noFill/>
          <a:ln>
            <a:noFill/>
          </a:ln>
        </p:spPr>
      </p:pic>
      <p:pic>
        <p:nvPicPr>
          <p:cNvPr id="929" name="Google Shape;929;p57"/>
          <p:cNvPicPr preferRelativeResize="0"/>
          <p:nvPr/>
        </p:nvPicPr>
        <p:blipFill rotWithShape="1">
          <a:blip r:embed="rId2">
            <a:alphaModFix/>
          </a:blip>
          <a:srcRect t="1830" b="1830"/>
          <a:stretch/>
        </p:blipFill>
        <p:spPr>
          <a:xfrm>
            <a:off x="429768" y="2577303"/>
            <a:ext cx="475488" cy="361371"/>
          </a:xfrm>
          <a:prstGeom prst="rect">
            <a:avLst/>
          </a:prstGeom>
          <a:noFill/>
          <a:ln>
            <a:noFill/>
          </a:ln>
        </p:spPr>
      </p:pic>
      <p:pic>
        <p:nvPicPr>
          <p:cNvPr id="930" name="Google Shape;930;p57"/>
          <p:cNvPicPr preferRelativeResize="0"/>
          <p:nvPr/>
        </p:nvPicPr>
        <p:blipFill rotWithShape="1">
          <a:blip r:embed="rId2">
            <a:alphaModFix/>
          </a:blip>
          <a:srcRect t="1830" b="1830"/>
          <a:stretch/>
        </p:blipFill>
        <p:spPr>
          <a:xfrm>
            <a:off x="429768" y="2999232"/>
            <a:ext cx="475488" cy="361371"/>
          </a:xfrm>
          <a:prstGeom prst="rect">
            <a:avLst/>
          </a:prstGeom>
          <a:noFill/>
          <a:ln>
            <a:noFill/>
          </a:ln>
        </p:spPr>
      </p:pic>
      <p:pic>
        <p:nvPicPr>
          <p:cNvPr id="931" name="Google Shape;931;p57"/>
          <p:cNvPicPr preferRelativeResize="0"/>
          <p:nvPr/>
        </p:nvPicPr>
        <p:blipFill rotWithShape="1">
          <a:blip r:embed="rId2">
            <a:alphaModFix/>
          </a:blip>
          <a:srcRect t="1830" b="1830"/>
          <a:stretch/>
        </p:blipFill>
        <p:spPr>
          <a:xfrm>
            <a:off x="429768" y="3438144"/>
            <a:ext cx="475488" cy="361371"/>
          </a:xfrm>
          <a:prstGeom prst="rect">
            <a:avLst/>
          </a:prstGeom>
          <a:noFill/>
          <a:ln>
            <a:noFill/>
          </a:ln>
        </p:spPr>
      </p:pic>
      <p:pic>
        <p:nvPicPr>
          <p:cNvPr id="932" name="Google Shape;932;p57"/>
          <p:cNvPicPr preferRelativeResize="0"/>
          <p:nvPr/>
        </p:nvPicPr>
        <p:blipFill rotWithShape="1">
          <a:blip r:embed="rId2">
            <a:alphaModFix/>
          </a:blip>
          <a:srcRect t="1830" b="1830"/>
          <a:stretch/>
        </p:blipFill>
        <p:spPr>
          <a:xfrm>
            <a:off x="429768" y="3877056"/>
            <a:ext cx="475488" cy="361371"/>
          </a:xfrm>
          <a:prstGeom prst="rect">
            <a:avLst/>
          </a:prstGeom>
          <a:noFill/>
          <a:ln>
            <a:noFill/>
          </a:ln>
        </p:spPr>
      </p:pic>
      <p:pic>
        <p:nvPicPr>
          <p:cNvPr id="933" name="Google Shape;933;p57"/>
          <p:cNvPicPr preferRelativeResize="0"/>
          <p:nvPr/>
        </p:nvPicPr>
        <p:blipFill rotWithShape="1">
          <a:blip r:embed="rId2">
            <a:alphaModFix/>
          </a:blip>
          <a:srcRect t="1830" b="1830"/>
          <a:stretch/>
        </p:blipFill>
        <p:spPr>
          <a:xfrm>
            <a:off x="429768" y="4314663"/>
            <a:ext cx="475488" cy="361371"/>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45. Bullets 1–8 (Gray)">
  <p:cSld name="CUSTOM_2_7_1_3_1_1_1_1_1_1_1_1">
    <p:spTree>
      <p:nvGrpSpPr>
        <p:cNvPr id="1" name="Shape 934"/>
        <p:cNvGrpSpPr/>
        <p:nvPr/>
      </p:nvGrpSpPr>
      <p:grpSpPr>
        <a:xfrm>
          <a:off x="0" y="0"/>
          <a:ext cx="0" cy="0"/>
          <a:chOff x="0" y="0"/>
          <a:chExt cx="0" cy="0"/>
        </a:xfrm>
      </p:grpSpPr>
      <p:sp>
        <p:nvSpPr>
          <p:cNvPr id="935" name="Google Shape;935;p58"/>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36" name="Google Shape;936;p5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937" name="Google Shape;937;p5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938" name="Google Shape;938;p5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939" name="Google Shape;939;p58"/>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0" name="Google Shape;940;p58"/>
          <p:cNvSpPr/>
          <p:nvPr/>
        </p:nvSpPr>
        <p:spPr>
          <a:xfrm>
            <a:off x="1003925" y="3873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8"/>
          <p:cNvSpPr txBox="1">
            <a:spLocks noGrp="1"/>
          </p:cNvSpPr>
          <p:nvPr>
            <p:ph type="subTitle" idx="3"/>
          </p:nvPr>
        </p:nvSpPr>
        <p:spPr>
          <a:xfrm>
            <a:off x="-24600" y="38730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2" name="Google Shape;942;p58"/>
          <p:cNvSpPr/>
          <p:nvPr/>
        </p:nvSpPr>
        <p:spPr>
          <a:xfrm>
            <a:off x="1003800" y="43111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8"/>
          <p:cNvSpPr txBox="1">
            <a:spLocks noGrp="1"/>
          </p:cNvSpPr>
          <p:nvPr>
            <p:ph type="subTitle" idx="4"/>
          </p:nvPr>
        </p:nvSpPr>
        <p:spPr>
          <a:xfrm>
            <a:off x="0" y="43112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4" name="Google Shape;944;p58"/>
          <p:cNvSpPr/>
          <p:nvPr/>
        </p:nvSpPr>
        <p:spPr>
          <a:xfrm>
            <a:off x="1003875" y="29966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8"/>
          <p:cNvSpPr txBox="1">
            <a:spLocks noGrp="1"/>
          </p:cNvSpPr>
          <p:nvPr>
            <p:ph type="subTitle" idx="5"/>
          </p:nvPr>
        </p:nvSpPr>
        <p:spPr>
          <a:xfrm>
            <a:off x="-150" y="29967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6" name="Google Shape;946;p58"/>
          <p:cNvSpPr/>
          <p:nvPr/>
        </p:nvSpPr>
        <p:spPr>
          <a:xfrm>
            <a:off x="1003750" y="34347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8"/>
          <p:cNvSpPr txBox="1">
            <a:spLocks noGrp="1"/>
          </p:cNvSpPr>
          <p:nvPr>
            <p:ph type="subTitle" idx="6"/>
          </p:nvPr>
        </p:nvSpPr>
        <p:spPr>
          <a:xfrm>
            <a:off x="0" y="343487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8" name="Google Shape;948;p58"/>
          <p:cNvSpPr/>
          <p:nvPr/>
        </p:nvSpPr>
        <p:spPr>
          <a:xfrm>
            <a:off x="1003900" y="21352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8"/>
          <p:cNvSpPr txBox="1">
            <a:spLocks noGrp="1"/>
          </p:cNvSpPr>
          <p:nvPr>
            <p:ph type="subTitle" idx="7"/>
          </p:nvPr>
        </p:nvSpPr>
        <p:spPr>
          <a:xfrm>
            <a:off x="-24725" y="21353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50" name="Google Shape;950;p58"/>
          <p:cNvSpPr/>
          <p:nvPr/>
        </p:nvSpPr>
        <p:spPr>
          <a:xfrm>
            <a:off x="1003775" y="25733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8"/>
          <p:cNvSpPr txBox="1">
            <a:spLocks noGrp="1"/>
          </p:cNvSpPr>
          <p:nvPr>
            <p:ph type="subTitle" idx="8"/>
          </p:nvPr>
        </p:nvSpPr>
        <p:spPr>
          <a:xfrm>
            <a:off x="0" y="25735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52" name="Google Shape;952;p58"/>
          <p:cNvSpPr/>
          <p:nvPr/>
        </p:nvSpPr>
        <p:spPr>
          <a:xfrm>
            <a:off x="1003775" y="12588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8"/>
          <p:cNvSpPr txBox="1">
            <a:spLocks noGrp="1"/>
          </p:cNvSpPr>
          <p:nvPr>
            <p:ph type="subTitle" idx="9"/>
          </p:nvPr>
        </p:nvSpPr>
        <p:spPr>
          <a:xfrm>
            <a:off x="0" y="12590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54" name="Google Shape;954;p58"/>
          <p:cNvSpPr/>
          <p:nvPr/>
        </p:nvSpPr>
        <p:spPr>
          <a:xfrm>
            <a:off x="1003775" y="1697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8"/>
          <p:cNvSpPr txBox="1">
            <a:spLocks noGrp="1"/>
          </p:cNvSpPr>
          <p:nvPr>
            <p:ph type="subTitle" idx="13"/>
          </p:nvPr>
        </p:nvSpPr>
        <p:spPr>
          <a:xfrm>
            <a:off x="0" y="169712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956" name="Google Shape;956;p58"/>
          <p:cNvPicPr preferRelativeResize="0"/>
          <p:nvPr/>
        </p:nvPicPr>
        <p:blipFill rotWithShape="1">
          <a:blip r:embed="rId2">
            <a:alphaModFix/>
          </a:blip>
          <a:srcRect t="2552" b="2561"/>
          <a:stretch/>
        </p:blipFill>
        <p:spPr>
          <a:xfrm>
            <a:off x="429768" y="1261872"/>
            <a:ext cx="475488" cy="361371"/>
          </a:xfrm>
          <a:prstGeom prst="rect">
            <a:avLst/>
          </a:prstGeom>
          <a:noFill/>
          <a:ln>
            <a:noFill/>
          </a:ln>
        </p:spPr>
      </p:pic>
      <p:pic>
        <p:nvPicPr>
          <p:cNvPr id="957" name="Google Shape;957;p58"/>
          <p:cNvPicPr preferRelativeResize="0"/>
          <p:nvPr/>
        </p:nvPicPr>
        <p:blipFill rotWithShape="1">
          <a:blip r:embed="rId2">
            <a:alphaModFix/>
          </a:blip>
          <a:srcRect t="2552" b="2561"/>
          <a:stretch/>
        </p:blipFill>
        <p:spPr>
          <a:xfrm>
            <a:off x="429768" y="1709928"/>
            <a:ext cx="475488" cy="361371"/>
          </a:xfrm>
          <a:prstGeom prst="rect">
            <a:avLst/>
          </a:prstGeom>
          <a:noFill/>
          <a:ln>
            <a:noFill/>
          </a:ln>
        </p:spPr>
      </p:pic>
      <p:pic>
        <p:nvPicPr>
          <p:cNvPr id="958" name="Google Shape;958;p58"/>
          <p:cNvPicPr preferRelativeResize="0"/>
          <p:nvPr/>
        </p:nvPicPr>
        <p:blipFill rotWithShape="1">
          <a:blip r:embed="rId2">
            <a:alphaModFix/>
          </a:blip>
          <a:srcRect t="2552" b="2561"/>
          <a:stretch/>
        </p:blipFill>
        <p:spPr>
          <a:xfrm>
            <a:off x="429768" y="2129247"/>
            <a:ext cx="475488" cy="361371"/>
          </a:xfrm>
          <a:prstGeom prst="rect">
            <a:avLst/>
          </a:prstGeom>
          <a:noFill/>
          <a:ln>
            <a:noFill/>
          </a:ln>
        </p:spPr>
      </p:pic>
      <p:pic>
        <p:nvPicPr>
          <p:cNvPr id="959" name="Google Shape;959;p58"/>
          <p:cNvPicPr preferRelativeResize="0"/>
          <p:nvPr/>
        </p:nvPicPr>
        <p:blipFill rotWithShape="1">
          <a:blip r:embed="rId2">
            <a:alphaModFix/>
          </a:blip>
          <a:srcRect t="2552" b="2561"/>
          <a:stretch/>
        </p:blipFill>
        <p:spPr>
          <a:xfrm>
            <a:off x="429768" y="2577303"/>
            <a:ext cx="475488" cy="361371"/>
          </a:xfrm>
          <a:prstGeom prst="rect">
            <a:avLst/>
          </a:prstGeom>
          <a:noFill/>
          <a:ln>
            <a:noFill/>
          </a:ln>
        </p:spPr>
      </p:pic>
      <p:pic>
        <p:nvPicPr>
          <p:cNvPr id="960" name="Google Shape;960;p58"/>
          <p:cNvPicPr preferRelativeResize="0"/>
          <p:nvPr/>
        </p:nvPicPr>
        <p:blipFill rotWithShape="1">
          <a:blip r:embed="rId2">
            <a:alphaModFix/>
          </a:blip>
          <a:srcRect t="2552" b="2561"/>
          <a:stretch/>
        </p:blipFill>
        <p:spPr>
          <a:xfrm>
            <a:off x="429768" y="2999232"/>
            <a:ext cx="475488" cy="361371"/>
          </a:xfrm>
          <a:prstGeom prst="rect">
            <a:avLst/>
          </a:prstGeom>
          <a:noFill/>
          <a:ln>
            <a:noFill/>
          </a:ln>
        </p:spPr>
      </p:pic>
      <p:pic>
        <p:nvPicPr>
          <p:cNvPr id="961" name="Google Shape;961;p58"/>
          <p:cNvPicPr preferRelativeResize="0"/>
          <p:nvPr/>
        </p:nvPicPr>
        <p:blipFill rotWithShape="1">
          <a:blip r:embed="rId2">
            <a:alphaModFix/>
          </a:blip>
          <a:srcRect t="2552" b="2561"/>
          <a:stretch/>
        </p:blipFill>
        <p:spPr>
          <a:xfrm>
            <a:off x="429768" y="3438144"/>
            <a:ext cx="475488" cy="361371"/>
          </a:xfrm>
          <a:prstGeom prst="rect">
            <a:avLst/>
          </a:prstGeom>
          <a:noFill/>
          <a:ln>
            <a:noFill/>
          </a:ln>
        </p:spPr>
      </p:pic>
      <p:pic>
        <p:nvPicPr>
          <p:cNvPr id="962" name="Google Shape;962;p58"/>
          <p:cNvPicPr preferRelativeResize="0"/>
          <p:nvPr/>
        </p:nvPicPr>
        <p:blipFill rotWithShape="1">
          <a:blip r:embed="rId2">
            <a:alphaModFix/>
          </a:blip>
          <a:srcRect t="2552" b="2561"/>
          <a:stretch/>
        </p:blipFill>
        <p:spPr>
          <a:xfrm>
            <a:off x="429768" y="3877056"/>
            <a:ext cx="475488" cy="361371"/>
          </a:xfrm>
          <a:prstGeom prst="rect">
            <a:avLst/>
          </a:prstGeom>
          <a:noFill/>
          <a:ln>
            <a:noFill/>
          </a:ln>
        </p:spPr>
      </p:pic>
      <p:pic>
        <p:nvPicPr>
          <p:cNvPr id="963" name="Google Shape;963;p58"/>
          <p:cNvPicPr preferRelativeResize="0"/>
          <p:nvPr/>
        </p:nvPicPr>
        <p:blipFill rotWithShape="1">
          <a:blip r:embed="rId2">
            <a:alphaModFix/>
          </a:blip>
          <a:srcRect t="2552" b="2561"/>
          <a:stretch/>
        </p:blipFill>
        <p:spPr>
          <a:xfrm>
            <a:off x="429768" y="4314663"/>
            <a:ext cx="475488" cy="361371"/>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46. Bullets 1–8 (Blue)">
  <p:cSld name="CUSTOM_2_7_1_3_1_1_1_1_1_1_1_1_1">
    <p:spTree>
      <p:nvGrpSpPr>
        <p:cNvPr id="1" name="Shape 964"/>
        <p:cNvGrpSpPr/>
        <p:nvPr/>
      </p:nvGrpSpPr>
      <p:grpSpPr>
        <a:xfrm>
          <a:off x="0" y="0"/>
          <a:ext cx="0" cy="0"/>
          <a:chOff x="0" y="0"/>
          <a:chExt cx="0" cy="0"/>
        </a:xfrm>
      </p:grpSpPr>
      <p:sp>
        <p:nvSpPr>
          <p:cNvPr id="965" name="Google Shape;965;p5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66" name="Google Shape;966;p59"/>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967" name="Google Shape;967;p5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968" name="Google Shape;968;p5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969" name="Google Shape;969;p59"/>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0" name="Google Shape;970;p59"/>
          <p:cNvSpPr/>
          <p:nvPr/>
        </p:nvSpPr>
        <p:spPr>
          <a:xfrm>
            <a:off x="1003925" y="3873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9"/>
          <p:cNvSpPr txBox="1">
            <a:spLocks noGrp="1"/>
          </p:cNvSpPr>
          <p:nvPr>
            <p:ph type="subTitle" idx="3"/>
          </p:nvPr>
        </p:nvSpPr>
        <p:spPr>
          <a:xfrm>
            <a:off x="-24600" y="38730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2" name="Google Shape;972;p59"/>
          <p:cNvSpPr/>
          <p:nvPr/>
        </p:nvSpPr>
        <p:spPr>
          <a:xfrm>
            <a:off x="1003800" y="43111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9"/>
          <p:cNvSpPr txBox="1">
            <a:spLocks noGrp="1"/>
          </p:cNvSpPr>
          <p:nvPr>
            <p:ph type="subTitle" idx="4"/>
          </p:nvPr>
        </p:nvSpPr>
        <p:spPr>
          <a:xfrm>
            <a:off x="0" y="43112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4" name="Google Shape;974;p59"/>
          <p:cNvSpPr/>
          <p:nvPr/>
        </p:nvSpPr>
        <p:spPr>
          <a:xfrm>
            <a:off x="1003875" y="29966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9"/>
          <p:cNvSpPr txBox="1">
            <a:spLocks noGrp="1"/>
          </p:cNvSpPr>
          <p:nvPr>
            <p:ph type="subTitle" idx="5"/>
          </p:nvPr>
        </p:nvSpPr>
        <p:spPr>
          <a:xfrm>
            <a:off x="-150" y="29967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6" name="Google Shape;976;p59"/>
          <p:cNvSpPr/>
          <p:nvPr/>
        </p:nvSpPr>
        <p:spPr>
          <a:xfrm>
            <a:off x="1003750" y="34347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9"/>
          <p:cNvSpPr txBox="1">
            <a:spLocks noGrp="1"/>
          </p:cNvSpPr>
          <p:nvPr>
            <p:ph type="subTitle" idx="6"/>
          </p:nvPr>
        </p:nvSpPr>
        <p:spPr>
          <a:xfrm>
            <a:off x="0" y="343487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8" name="Google Shape;978;p59"/>
          <p:cNvSpPr/>
          <p:nvPr/>
        </p:nvSpPr>
        <p:spPr>
          <a:xfrm>
            <a:off x="1003900" y="21352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9"/>
          <p:cNvSpPr txBox="1">
            <a:spLocks noGrp="1"/>
          </p:cNvSpPr>
          <p:nvPr>
            <p:ph type="subTitle" idx="7"/>
          </p:nvPr>
        </p:nvSpPr>
        <p:spPr>
          <a:xfrm>
            <a:off x="-24725" y="21353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0" name="Google Shape;980;p59"/>
          <p:cNvSpPr/>
          <p:nvPr/>
        </p:nvSpPr>
        <p:spPr>
          <a:xfrm>
            <a:off x="1003775" y="25733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9"/>
          <p:cNvSpPr txBox="1">
            <a:spLocks noGrp="1"/>
          </p:cNvSpPr>
          <p:nvPr>
            <p:ph type="subTitle" idx="8"/>
          </p:nvPr>
        </p:nvSpPr>
        <p:spPr>
          <a:xfrm>
            <a:off x="0" y="25735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2" name="Google Shape;982;p59"/>
          <p:cNvSpPr/>
          <p:nvPr/>
        </p:nvSpPr>
        <p:spPr>
          <a:xfrm>
            <a:off x="1003775" y="12588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9"/>
          <p:cNvSpPr txBox="1">
            <a:spLocks noGrp="1"/>
          </p:cNvSpPr>
          <p:nvPr>
            <p:ph type="subTitle" idx="9"/>
          </p:nvPr>
        </p:nvSpPr>
        <p:spPr>
          <a:xfrm>
            <a:off x="0" y="12590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4" name="Google Shape;984;p59"/>
          <p:cNvSpPr/>
          <p:nvPr/>
        </p:nvSpPr>
        <p:spPr>
          <a:xfrm>
            <a:off x="1003775" y="1697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9"/>
          <p:cNvSpPr txBox="1">
            <a:spLocks noGrp="1"/>
          </p:cNvSpPr>
          <p:nvPr>
            <p:ph type="subTitle" idx="13"/>
          </p:nvPr>
        </p:nvSpPr>
        <p:spPr>
          <a:xfrm>
            <a:off x="0" y="169712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986" name="Google Shape;986;p59"/>
          <p:cNvPicPr preferRelativeResize="0"/>
          <p:nvPr/>
        </p:nvPicPr>
        <p:blipFill rotWithShape="1">
          <a:blip r:embed="rId2">
            <a:alphaModFix/>
          </a:blip>
          <a:srcRect t="1276" b="1276"/>
          <a:stretch/>
        </p:blipFill>
        <p:spPr>
          <a:xfrm>
            <a:off x="429768" y="1261872"/>
            <a:ext cx="475488" cy="361371"/>
          </a:xfrm>
          <a:prstGeom prst="rect">
            <a:avLst/>
          </a:prstGeom>
          <a:noFill/>
          <a:ln>
            <a:noFill/>
          </a:ln>
        </p:spPr>
      </p:pic>
      <p:pic>
        <p:nvPicPr>
          <p:cNvPr id="987" name="Google Shape;987;p59"/>
          <p:cNvPicPr preferRelativeResize="0"/>
          <p:nvPr/>
        </p:nvPicPr>
        <p:blipFill rotWithShape="1">
          <a:blip r:embed="rId2">
            <a:alphaModFix/>
          </a:blip>
          <a:srcRect t="1276" b="1276"/>
          <a:stretch/>
        </p:blipFill>
        <p:spPr>
          <a:xfrm>
            <a:off x="429768" y="1709928"/>
            <a:ext cx="475488" cy="361371"/>
          </a:xfrm>
          <a:prstGeom prst="rect">
            <a:avLst/>
          </a:prstGeom>
          <a:noFill/>
          <a:ln>
            <a:noFill/>
          </a:ln>
        </p:spPr>
      </p:pic>
      <p:pic>
        <p:nvPicPr>
          <p:cNvPr id="988" name="Google Shape;988;p59"/>
          <p:cNvPicPr preferRelativeResize="0"/>
          <p:nvPr/>
        </p:nvPicPr>
        <p:blipFill rotWithShape="1">
          <a:blip r:embed="rId2">
            <a:alphaModFix/>
          </a:blip>
          <a:srcRect t="1276" b="1276"/>
          <a:stretch/>
        </p:blipFill>
        <p:spPr>
          <a:xfrm>
            <a:off x="429768" y="2129247"/>
            <a:ext cx="475488" cy="361371"/>
          </a:xfrm>
          <a:prstGeom prst="rect">
            <a:avLst/>
          </a:prstGeom>
          <a:noFill/>
          <a:ln>
            <a:noFill/>
          </a:ln>
        </p:spPr>
      </p:pic>
      <p:pic>
        <p:nvPicPr>
          <p:cNvPr id="989" name="Google Shape;989;p59"/>
          <p:cNvPicPr preferRelativeResize="0"/>
          <p:nvPr/>
        </p:nvPicPr>
        <p:blipFill rotWithShape="1">
          <a:blip r:embed="rId2">
            <a:alphaModFix/>
          </a:blip>
          <a:srcRect t="1276" b="1276"/>
          <a:stretch/>
        </p:blipFill>
        <p:spPr>
          <a:xfrm>
            <a:off x="429768" y="2577303"/>
            <a:ext cx="475488" cy="361371"/>
          </a:xfrm>
          <a:prstGeom prst="rect">
            <a:avLst/>
          </a:prstGeom>
          <a:noFill/>
          <a:ln>
            <a:noFill/>
          </a:ln>
        </p:spPr>
      </p:pic>
      <p:pic>
        <p:nvPicPr>
          <p:cNvPr id="990" name="Google Shape;990;p59"/>
          <p:cNvPicPr preferRelativeResize="0"/>
          <p:nvPr/>
        </p:nvPicPr>
        <p:blipFill rotWithShape="1">
          <a:blip r:embed="rId2">
            <a:alphaModFix/>
          </a:blip>
          <a:srcRect t="1276" b="1276"/>
          <a:stretch/>
        </p:blipFill>
        <p:spPr>
          <a:xfrm>
            <a:off x="429768" y="2999232"/>
            <a:ext cx="475488" cy="361371"/>
          </a:xfrm>
          <a:prstGeom prst="rect">
            <a:avLst/>
          </a:prstGeom>
          <a:noFill/>
          <a:ln>
            <a:noFill/>
          </a:ln>
        </p:spPr>
      </p:pic>
      <p:pic>
        <p:nvPicPr>
          <p:cNvPr id="991" name="Google Shape;991;p59"/>
          <p:cNvPicPr preferRelativeResize="0"/>
          <p:nvPr/>
        </p:nvPicPr>
        <p:blipFill rotWithShape="1">
          <a:blip r:embed="rId2">
            <a:alphaModFix/>
          </a:blip>
          <a:srcRect t="1276" b="1276"/>
          <a:stretch/>
        </p:blipFill>
        <p:spPr>
          <a:xfrm>
            <a:off x="429768" y="3438144"/>
            <a:ext cx="475488" cy="361371"/>
          </a:xfrm>
          <a:prstGeom prst="rect">
            <a:avLst/>
          </a:prstGeom>
          <a:noFill/>
          <a:ln>
            <a:noFill/>
          </a:ln>
        </p:spPr>
      </p:pic>
      <p:pic>
        <p:nvPicPr>
          <p:cNvPr id="992" name="Google Shape;992;p59"/>
          <p:cNvPicPr preferRelativeResize="0"/>
          <p:nvPr/>
        </p:nvPicPr>
        <p:blipFill rotWithShape="1">
          <a:blip r:embed="rId2">
            <a:alphaModFix/>
          </a:blip>
          <a:srcRect t="1276" b="1276"/>
          <a:stretch/>
        </p:blipFill>
        <p:spPr>
          <a:xfrm>
            <a:off x="429768" y="3877056"/>
            <a:ext cx="475488" cy="361371"/>
          </a:xfrm>
          <a:prstGeom prst="rect">
            <a:avLst/>
          </a:prstGeom>
          <a:noFill/>
          <a:ln>
            <a:noFill/>
          </a:ln>
        </p:spPr>
      </p:pic>
      <p:pic>
        <p:nvPicPr>
          <p:cNvPr id="993" name="Google Shape;993;p59"/>
          <p:cNvPicPr preferRelativeResize="0"/>
          <p:nvPr/>
        </p:nvPicPr>
        <p:blipFill rotWithShape="1">
          <a:blip r:embed="rId2">
            <a:alphaModFix/>
          </a:blip>
          <a:srcRect t="1276" b="1276"/>
          <a:stretch/>
        </p:blipFill>
        <p:spPr>
          <a:xfrm>
            <a:off x="429768" y="4314663"/>
            <a:ext cx="475488" cy="361371"/>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8607775" y="4957200"/>
            <a:ext cx="261900" cy="105600"/>
          </a:xfrm>
          <a:prstGeom prst="rect">
            <a:avLst/>
          </a:prstGeom>
          <a:noFill/>
          <a:ln>
            <a:noFill/>
          </a:ln>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Lst>
  <mc:AlternateContent xmlns:mc="http://schemas.openxmlformats.org/markup-compatibility/2006" xmlns:p14="http://schemas.microsoft.com/office/powerpoint/2010/main">
    <mc:Choice Requires="p14">
      <p:transition p14:dur="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60"/>
          <p:cNvSpPr txBox="1">
            <a:spLocks noGrp="1"/>
          </p:cNvSpPr>
          <p:nvPr>
            <p:ph type="title"/>
          </p:nvPr>
        </p:nvSpPr>
        <p:spPr>
          <a:xfrm>
            <a:off x="525600" y="4319775"/>
            <a:ext cx="8344500" cy="319200"/>
          </a:xfrm>
          <a:prstGeom prst="rect">
            <a:avLst/>
          </a:prstGeom>
        </p:spPr>
        <p:txBody>
          <a:bodyPr spcFirstLastPara="1" wrap="square" lIns="0" tIns="9125" rIns="1188700" bIns="0" anchor="ctr" anchorCtr="0">
            <a:noAutofit/>
          </a:bodyPr>
          <a:lstStyle/>
          <a:p>
            <a:pPr marL="0" lvl="0" indent="0" algn="r" rtl="0">
              <a:spcBef>
                <a:spcPts val="0"/>
              </a:spcBef>
              <a:spcAft>
                <a:spcPts val="0"/>
              </a:spcAft>
              <a:buNone/>
            </a:pPr>
            <a:r>
              <a:rPr lang="en"/>
              <a:t>Lesson 20.3</a:t>
            </a:r>
            <a:endParaRPr/>
          </a:p>
        </p:txBody>
      </p:sp>
      <p:sp>
        <p:nvSpPr>
          <p:cNvPr id="999" name="Google Shape;999;p60"/>
          <p:cNvSpPr txBox="1">
            <a:spLocks noGrp="1"/>
          </p:cNvSpPr>
          <p:nvPr>
            <p:ph type="title" idx="2"/>
          </p:nvPr>
        </p:nvSpPr>
        <p:spPr>
          <a:xfrm>
            <a:off x="274350" y="1828800"/>
            <a:ext cx="8763600" cy="1248000"/>
          </a:xfrm>
          <a:prstGeom prst="rect">
            <a:avLst/>
          </a:prstGeom>
        </p:spPr>
        <p:txBody>
          <a:bodyPr spcFirstLastPara="1" wrap="square" lIns="2880350" tIns="0" rIns="457200" bIns="457200" anchor="t" anchorCtr="0">
            <a:noAutofit/>
          </a:bodyPr>
          <a:lstStyle/>
          <a:p>
            <a:pPr marL="0" lvl="0" indent="0" algn="l" rtl="0">
              <a:spcBef>
                <a:spcPts val="0"/>
              </a:spcBef>
              <a:spcAft>
                <a:spcPts val="0"/>
              </a:spcAft>
              <a:buNone/>
            </a:pPr>
            <a:r>
              <a:rPr lang="en"/>
              <a:t>State Management with the Store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69"/>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solidFill>
                  <a:schemeClr val="dk1"/>
                </a:solidFill>
              </a:rPr>
              <a:t>Principle 2: Read Only</a:t>
            </a:r>
            <a:endParaRPr/>
          </a:p>
        </p:txBody>
      </p:sp>
      <p:sp>
        <p:nvSpPr>
          <p:cNvPr id="1069" name="Google Shape;1069;p69"/>
          <p:cNvSpPr txBox="1">
            <a:spLocks noGrp="1"/>
          </p:cNvSpPr>
          <p:nvPr>
            <p:ph type="subTitle" idx="1"/>
          </p:nvPr>
        </p:nvSpPr>
        <p:spPr>
          <a:xfrm>
            <a:off x="0" y="675975"/>
            <a:ext cx="3165900" cy="26583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Clr>
                <a:schemeClr val="dk1"/>
              </a:buClr>
              <a:buSzPts val="1100"/>
              <a:buFont typeface="Arial"/>
              <a:buNone/>
            </a:pPr>
            <a:r>
              <a:rPr lang="en"/>
              <a:t>The second principle of Redux is that the state tree is read-only. This means that in order to change the state tree, you need to dispatch an action. The action describes the change that the state will undergo in a declarative manner.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070" name="Google Shape;1070;p6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71" name="Google Shape;1071;p69"/>
          <p:cNvSpPr/>
          <p:nvPr/>
        </p:nvSpPr>
        <p:spPr>
          <a:xfrm>
            <a:off x="3370950" y="770750"/>
            <a:ext cx="5496300" cy="4027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274300" tIns="91425" rIns="91425" bIns="91425" anchor="ctr" anchorCtr="0">
            <a:noAutofit/>
          </a:bodyPr>
          <a:lstStyle/>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store.dispatch({</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  type: </a:t>
            </a:r>
            <a:r>
              <a:rPr lang="en" sz="2400">
                <a:solidFill>
                  <a:srgbClr val="00FF00"/>
                </a:solidFill>
                <a:latin typeface="Inconsolata"/>
                <a:ea typeface="Inconsolata"/>
                <a:cs typeface="Inconsolata"/>
                <a:sym typeface="Inconsolata"/>
              </a:rPr>
              <a:t>'COMPLETE_TODO'</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  index: 1</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store.dispatch({</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  type: </a:t>
            </a:r>
            <a:r>
              <a:rPr lang="en" sz="2400">
                <a:solidFill>
                  <a:srgbClr val="00FF00"/>
                </a:solidFill>
                <a:latin typeface="Inconsolata"/>
                <a:ea typeface="Inconsolata"/>
                <a:cs typeface="Inconsolata"/>
                <a:sym typeface="Inconsolata"/>
              </a:rPr>
              <a:t>'SET_VISIBILITY_FILTER'</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  filter: </a:t>
            </a:r>
            <a:r>
              <a:rPr lang="en" sz="2400">
                <a:solidFill>
                  <a:srgbClr val="00FF00"/>
                </a:solidFill>
                <a:latin typeface="Inconsolata"/>
                <a:ea typeface="Inconsolata"/>
                <a:cs typeface="Inconsolata"/>
                <a:sym typeface="Inconsolata"/>
              </a:rPr>
              <a:t>'SHOW_COMPLETED'</a:t>
            </a:r>
            <a:endParaRPr sz="2400">
              <a:solidFill>
                <a:srgbClr val="00FF00"/>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7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Principle 3: Changes are made with pure functions</a:t>
            </a:r>
            <a:endParaRPr/>
          </a:p>
        </p:txBody>
      </p:sp>
      <p:sp>
        <p:nvSpPr>
          <p:cNvPr id="1077" name="Google Shape;1077;p7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78" name="Google Shape;1078;p70"/>
          <p:cNvSpPr txBox="1">
            <a:spLocks noGrp="1"/>
          </p:cNvSpPr>
          <p:nvPr>
            <p:ph type="subTitle" idx="1"/>
          </p:nvPr>
        </p:nvSpPr>
        <p:spPr>
          <a:xfrm>
            <a:off x="0" y="675975"/>
            <a:ext cx="8965200" cy="25893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a:t>Try to make your reducers pure functions. It is considered bad practice to use side effects inside reducer functions.</a:t>
            </a:r>
            <a:endParaRPr/>
          </a:p>
        </p:txBody>
      </p:sp>
      <p:sp>
        <p:nvSpPr>
          <p:cNvPr id="1079" name="Google Shape;1079;p70"/>
          <p:cNvSpPr/>
          <p:nvPr/>
        </p:nvSpPr>
        <p:spPr>
          <a:xfrm>
            <a:off x="4491088" y="1397800"/>
            <a:ext cx="4420500" cy="3410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82875" tIns="182875" rIns="91425" bIns="91425" anchor="t" anchorCtr="0">
            <a:noAutofit/>
          </a:bodyPr>
          <a:lstStyle/>
          <a:p>
            <a:pPr marL="0" lvl="0" indent="0" algn="l" rtl="0">
              <a:spcBef>
                <a:spcPts val="0"/>
              </a:spcBef>
              <a:spcAft>
                <a:spcPts val="0"/>
              </a:spcAft>
              <a:buNone/>
            </a:pPr>
            <a:r>
              <a:rPr lang="en" sz="1500">
                <a:solidFill>
                  <a:srgbClr val="FF00AB"/>
                </a:solidFill>
                <a:latin typeface="Inconsolata"/>
                <a:ea typeface="Inconsolata"/>
                <a:cs typeface="Inconsolata"/>
                <a:sym typeface="Inconsolata"/>
              </a:rPr>
              <a:t>case </a:t>
            </a:r>
            <a:r>
              <a:rPr lang="en" sz="1500">
                <a:solidFill>
                  <a:srgbClr val="00FF00"/>
                </a:solidFill>
                <a:latin typeface="Inconsolata"/>
                <a:ea typeface="Inconsolata"/>
                <a:cs typeface="Inconsolata"/>
                <a:sym typeface="Inconsolata"/>
              </a:rPr>
              <a:t>'COMPLETE_TODO'</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state.map((todo, index) =&gt;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if</a:t>
            </a:r>
            <a:r>
              <a:rPr lang="en" sz="1500">
                <a:solidFill>
                  <a:srgbClr val="FFFFFF"/>
                </a:solidFill>
                <a:latin typeface="Inconsolata"/>
                <a:ea typeface="Inconsolata"/>
                <a:cs typeface="Inconsolata"/>
                <a:sym typeface="Inconsolata"/>
              </a:rPr>
              <a:t> (index === action.index)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 </a:t>
            </a:r>
            <a:r>
              <a:rPr lang="en" sz="1500">
                <a:solidFill>
                  <a:srgbClr val="00FF00"/>
                </a:solidFill>
                <a:latin typeface="Inconsolata"/>
                <a:ea typeface="Inconsolata"/>
                <a:cs typeface="Inconsolata"/>
                <a:sym typeface="Inconsolata"/>
              </a:rPr>
              <a:t>Object</a:t>
            </a:r>
            <a:r>
              <a:rPr lang="en" sz="1500">
                <a:solidFill>
                  <a:srgbClr val="FFFFFF"/>
                </a:solidFill>
                <a:latin typeface="Inconsolata"/>
                <a:ea typeface="Inconsolata"/>
                <a:cs typeface="Inconsolata"/>
                <a:sym typeface="Inconsolata"/>
              </a:rPr>
              <a:t>.assign({}, todo,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completed: </a:t>
            </a:r>
            <a:r>
              <a:rPr lang="en" sz="1500">
                <a:solidFill>
                  <a:srgbClr val="FF00AB"/>
                </a:solidFill>
                <a:latin typeface="Inconsolata"/>
                <a:ea typeface="Inconsolata"/>
                <a:cs typeface="Inconsolata"/>
                <a:sym typeface="Inconsolata"/>
              </a:rPr>
              <a:t>true</a:t>
            </a:r>
            <a:endParaRPr sz="1500">
              <a:solidFill>
                <a:srgbClr val="FF00AB"/>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a:t>
            </a:r>
            <a:r>
              <a:rPr lang="en" sz="1500">
                <a:solidFill>
                  <a:srgbClr val="FFFFFF"/>
                </a:solidFill>
                <a:latin typeface="Inconsolata"/>
                <a:ea typeface="Inconsolata"/>
                <a:cs typeface="Inconsolata"/>
                <a:sym typeface="Inconsolata"/>
              </a:rPr>
              <a:t> todo</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default: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
        <p:nvSpPr>
          <p:cNvPr id="1080" name="Google Shape;1080;p70"/>
          <p:cNvSpPr/>
          <p:nvPr/>
        </p:nvSpPr>
        <p:spPr>
          <a:xfrm>
            <a:off x="232413" y="1397800"/>
            <a:ext cx="4189200" cy="3410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82875" tIns="182875" rIns="91425" bIns="91425" anchor="t" anchorCtr="0">
            <a:noAutofit/>
          </a:bodyPr>
          <a:lstStyle/>
          <a:p>
            <a:pPr marL="0" lvl="0" indent="0" algn="l" rtl="0">
              <a:spcBef>
                <a:spcPts val="0"/>
              </a:spcBef>
              <a:spcAft>
                <a:spcPts val="0"/>
              </a:spcAft>
              <a:buNone/>
            </a:pPr>
            <a:r>
              <a:rPr lang="en" sz="1500">
                <a:solidFill>
                  <a:srgbClr val="FF00AB"/>
                </a:solidFill>
                <a:latin typeface="Inconsolata"/>
                <a:ea typeface="Inconsolata"/>
                <a:cs typeface="Inconsolata"/>
                <a:sym typeface="Inconsolata"/>
              </a:rPr>
              <a:t>function</a:t>
            </a:r>
            <a:r>
              <a:rPr lang="en" sz="1500">
                <a:solidFill>
                  <a:srgbClr val="FFFFFF"/>
                </a:solidFill>
                <a:latin typeface="Inconsolata"/>
                <a:ea typeface="Inconsolata"/>
                <a:cs typeface="Inconsolata"/>
                <a:sym typeface="Inconsolata"/>
              </a:rPr>
              <a:t> </a:t>
            </a:r>
            <a:r>
              <a:rPr lang="en" sz="1500">
                <a:solidFill>
                  <a:srgbClr val="00FF00"/>
                </a:solidFill>
                <a:latin typeface="Inconsolata"/>
                <a:ea typeface="Inconsolata"/>
                <a:cs typeface="Inconsolata"/>
                <a:sym typeface="Inconsolata"/>
              </a:rPr>
              <a:t>visibilityFilter</a:t>
            </a:r>
            <a:r>
              <a:rPr lang="en" sz="1500">
                <a:solidFill>
                  <a:srgbClr val="FFFFFF"/>
                </a:solidFill>
                <a:latin typeface="Inconsolata"/>
                <a:ea typeface="Inconsolata"/>
                <a:cs typeface="Inconsolata"/>
                <a:sym typeface="Inconsolata"/>
              </a:rPr>
              <a:t>(state = </a:t>
            </a:r>
            <a:r>
              <a:rPr lang="en" sz="1500">
                <a:solidFill>
                  <a:srgbClr val="00FF00"/>
                </a:solidFill>
                <a:latin typeface="Inconsolata"/>
                <a:ea typeface="Inconsolata"/>
                <a:cs typeface="Inconsolata"/>
                <a:sym typeface="Inconsolata"/>
              </a:rPr>
              <a:t>'SHOW_ALL'</a:t>
            </a:r>
            <a:r>
              <a:rPr lang="en" sz="1500">
                <a:solidFill>
                  <a:srgbClr val="FFFFFF"/>
                </a:solidFill>
                <a:latin typeface="Inconsolata"/>
                <a:ea typeface="Inconsolata"/>
                <a:cs typeface="Inconsolata"/>
                <a:sym typeface="Inconsolata"/>
              </a:rPr>
              <a:t>, action)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switch</a:t>
            </a:r>
            <a:r>
              <a:rPr lang="en" sz="1500">
                <a:solidFill>
                  <a:srgbClr val="FFFFFF"/>
                </a:solidFill>
                <a:latin typeface="Inconsolata"/>
                <a:ea typeface="Inconsolata"/>
                <a:cs typeface="Inconsolata"/>
                <a:sym typeface="Inconsolata"/>
              </a:rPr>
              <a:t> (action.type)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case</a:t>
            </a:r>
            <a:r>
              <a:rPr lang="en" sz="1500">
                <a:solidFill>
                  <a:srgbClr val="FF00FF"/>
                </a:solidFill>
                <a:latin typeface="Inconsolata"/>
                <a:ea typeface="Inconsolata"/>
                <a:cs typeface="Inconsolata"/>
                <a:sym typeface="Inconsolata"/>
              </a:rPr>
              <a:t> </a:t>
            </a:r>
            <a:r>
              <a:rPr lang="en" sz="1500">
                <a:solidFill>
                  <a:srgbClr val="00FF00"/>
                </a:solidFill>
                <a:latin typeface="Inconsolata"/>
                <a:ea typeface="Inconsolata"/>
                <a:cs typeface="Inconsolata"/>
                <a:sym typeface="Inconsolata"/>
              </a:rPr>
              <a:t>'SET_VISIBILITY_FILTER'</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a:t>
            </a:r>
            <a:r>
              <a:rPr lang="en" sz="1500">
                <a:solidFill>
                  <a:srgbClr val="FFFFFF"/>
                </a:solidFill>
                <a:latin typeface="Inconsolata"/>
                <a:ea typeface="Inconsolata"/>
                <a:cs typeface="Inconsolata"/>
                <a:sym typeface="Inconsolata"/>
              </a:rPr>
              <a:t> action.filter</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default</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71"/>
          <p:cNvSpPr txBox="1">
            <a:spLocks noGrp="1"/>
          </p:cNvSpPr>
          <p:nvPr>
            <p:ph type="title"/>
          </p:nvPr>
        </p:nvSpPr>
        <p:spPr>
          <a:xfrm>
            <a:off x="274325" y="2088475"/>
            <a:ext cx="8595300" cy="79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Get Started!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6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solidFill>
                  <a:schemeClr val="dk1"/>
                </a:solidFill>
              </a:rPr>
              <a:t>Let’s Talk About </a:t>
            </a:r>
            <a:r>
              <a:rPr lang="en" b="1">
                <a:solidFill>
                  <a:schemeClr val="dk1"/>
                </a:solidFill>
                <a:latin typeface="Roboto"/>
                <a:ea typeface="Roboto"/>
                <a:cs typeface="Roboto"/>
                <a:sym typeface="Roboto"/>
              </a:rPr>
              <a:t>Pure</a:t>
            </a:r>
            <a:r>
              <a:rPr lang="en">
                <a:solidFill>
                  <a:schemeClr val="dk1"/>
                </a:solidFill>
              </a:rPr>
              <a:t> Functions</a:t>
            </a:r>
            <a:endParaRPr/>
          </a:p>
        </p:txBody>
      </p:sp>
      <p:sp>
        <p:nvSpPr>
          <p:cNvPr id="1005" name="Google Shape;1005;p61"/>
          <p:cNvSpPr txBox="1">
            <a:spLocks noGrp="1"/>
          </p:cNvSpPr>
          <p:nvPr>
            <p:ph type="subTitle" idx="1"/>
          </p:nvPr>
        </p:nvSpPr>
        <p:spPr>
          <a:xfrm>
            <a:off x="0" y="675975"/>
            <a:ext cx="9144000" cy="12555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dirty="0">
                <a:solidFill>
                  <a:schemeClr val="dk1"/>
                </a:solidFill>
              </a:rPr>
              <a:t>And why they’re better than impure functions.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b="1" dirty="0">
                <a:solidFill>
                  <a:schemeClr val="dk1"/>
                </a:solidFill>
              </a:rPr>
              <a:t>Pure Functions				Impure Functions</a:t>
            </a:r>
            <a:endParaRPr b="1" dirty="0">
              <a:solidFill>
                <a:schemeClr val="dk1"/>
              </a:solidFill>
            </a:endParaRPr>
          </a:p>
        </p:txBody>
      </p:sp>
      <p:sp>
        <p:nvSpPr>
          <p:cNvPr id="1006" name="Google Shape;1006;p6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r>
              <a:rPr lang="en">
                <a:solidFill>
                  <a:schemeClr val="dk1"/>
                </a:solidFill>
              </a:rPr>
              <a:t>Redux</a:t>
            </a:r>
            <a:endParaRPr/>
          </a:p>
        </p:txBody>
      </p:sp>
      <p:sp>
        <p:nvSpPr>
          <p:cNvPr id="1007" name="Google Shape;1007;p61"/>
          <p:cNvSpPr txBox="1">
            <a:spLocks noGrp="1"/>
          </p:cNvSpPr>
          <p:nvPr>
            <p:ph type="body" idx="3"/>
          </p:nvPr>
        </p:nvSpPr>
        <p:spPr>
          <a:xfrm>
            <a:off x="175" y="2159525"/>
            <a:ext cx="4461300" cy="2747100"/>
          </a:xfrm>
          <a:prstGeom prst="rect">
            <a:avLst/>
          </a:prstGeom>
        </p:spPr>
        <p:txBody>
          <a:bodyPr spcFirstLastPara="1" wrap="square" lIns="457200" tIns="0" rIns="457200" bIns="914400" anchor="t" anchorCtr="0">
            <a:noAutofit/>
          </a:bodyPr>
          <a:lstStyle/>
          <a:p>
            <a:pPr marL="320040" lvl="0" indent="-193040" algn="l" rtl="0">
              <a:spcBef>
                <a:spcPts val="0"/>
              </a:spcBef>
              <a:spcAft>
                <a:spcPts val="0"/>
              </a:spcAft>
              <a:buClr>
                <a:schemeClr val="dk1"/>
              </a:buClr>
              <a:buSzPts val="1600"/>
              <a:buFont typeface="Arial"/>
              <a:buChar char="●"/>
            </a:pPr>
            <a:r>
              <a:rPr lang="en" sz="1600">
                <a:solidFill>
                  <a:schemeClr val="dk1"/>
                </a:solidFill>
              </a:rPr>
              <a:t>Pure functions are straightforward with singular purposes.</a:t>
            </a:r>
            <a:endParaRPr sz="1600">
              <a:solidFill>
                <a:schemeClr val="dk1"/>
              </a:solidFill>
            </a:endParaRPr>
          </a:p>
          <a:p>
            <a:pPr marL="320040" lvl="0" indent="-193040" algn="l" rtl="0">
              <a:spcBef>
                <a:spcPts val="1200"/>
              </a:spcBef>
              <a:spcAft>
                <a:spcPts val="0"/>
              </a:spcAft>
              <a:buClr>
                <a:schemeClr val="dk1"/>
              </a:buClr>
              <a:buSzPts val="1600"/>
              <a:buFont typeface="Arial"/>
              <a:buChar char="●"/>
            </a:pPr>
            <a:r>
              <a:rPr lang="en" sz="1600">
                <a:solidFill>
                  <a:schemeClr val="dk1"/>
                </a:solidFill>
              </a:rPr>
              <a:t>No side effects inside the function.</a:t>
            </a:r>
            <a:endParaRPr sz="1600">
              <a:solidFill>
                <a:schemeClr val="dk1"/>
              </a:solidFill>
            </a:endParaRPr>
          </a:p>
          <a:p>
            <a:pPr marL="320040" lvl="0" indent="-193040" algn="l" rtl="0">
              <a:spcBef>
                <a:spcPts val="1200"/>
              </a:spcBef>
              <a:spcAft>
                <a:spcPts val="1200"/>
              </a:spcAft>
              <a:buClr>
                <a:schemeClr val="dk1"/>
              </a:buClr>
              <a:buSzPts val="1600"/>
              <a:buFont typeface="Arial"/>
              <a:buChar char="●"/>
            </a:pPr>
            <a:r>
              <a:rPr lang="en" sz="1600">
                <a:solidFill>
                  <a:schemeClr val="dk1"/>
                </a:solidFill>
              </a:rPr>
              <a:t>Whenever data is modified, it is stored in a new variable.</a:t>
            </a:r>
            <a:endParaRPr/>
          </a:p>
        </p:txBody>
      </p:sp>
      <p:sp>
        <p:nvSpPr>
          <p:cNvPr id="1008" name="Google Shape;1008;p61"/>
          <p:cNvSpPr txBox="1">
            <a:spLocks noGrp="1"/>
          </p:cNvSpPr>
          <p:nvPr>
            <p:ph type="body" idx="3"/>
          </p:nvPr>
        </p:nvSpPr>
        <p:spPr>
          <a:xfrm>
            <a:off x="4571875" y="2159525"/>
            <a:ext cx="4571700" cy="2747100"/>
          </a:xfrm>
          <a:prstGeom prst="rect">
            <a:avLst/>
          </a:prstGeom>
        </p:spPr>
        <p:txBody>
          <a:bodyPr spcFirstLastPara="1" wrap="square" lIns="457200" tIns="0" rIns="457200" bIns="914400" anchor="t" anchorCtr="0">
            <a:noAutofit/>
          </a:bodyPr>
          <a:lstStyle/>
          <a:p>
            <a:pPr marL="457200" lvl="0" indent="-330200" algn="l" rtl="0">
              <a:spcBef>
                <a:spcPts val="0"/>
              </a:spcBef>
              <a:spcAft>
                <a:spcPts val="0"/>
              </a:spcAft>
              <a:buClr>
                <a:schemeClr val="dk1"/>
              </a:buClr>
              <a:buSzPts val="1600"/>
              <a:buFont typeface="Arial"/>
              <a:buChar char="●"/>
            </a:pPr>
            <a:r>
              <a:rPr lang="en" sz="1600">
                <a:solidFill>
                  <a:schemeClr val="dk1"/>
                </a:solidFill>
              </a:rPr>
              <a:t>Include side effects like database and network calls.</a:t>
            </a:r>
            <a:endParaRPr sz="1600">
              <a:solidFill>
                <a:schemeClr val="dk1"/>
              </a:solidFill>
            </a:endParaRPr>
          </a:p>
          <a:p>
            <a:pPr marL="457200" lvl="0" indent="-330200" algn="l" rtl="0">
              <a:spcBef>
                <a:spcPts val="1200"/>
              </a:spcBef>
              <a:spcAft>
                <a:spcPts val="1200"/>
              </a:spcAft>
              <a:buClr>
                <a:schemeClr val="dk1"/>
              </a:buClr>
              <a:buSzPts val="1600"/>
              <a:buFont typeface="Arial"/>
              <a:buChar char="●"/>
            </a:pPr>
            <a:r>
              <a:rPr lang="en" sz="1600">
                <a:solidFill>
                  <a:schemeClr val="dk1"/>
                </a:solidFill>
              </a:rPr>
              <a:t>Often modify the values that are passed in.</a:t>
            </a:r>
            <a:endParaRPr sz="1600">
              <a:solidFill>
                <a:schemeClr val="dk1"/>
              </a:solidFill>
            </a:endParaRPr>
          </a:p>
        </p:txBody>
      </p:sp>
      <p:pic>
        <p:nvPicPr>
          <p:cNvPr id="1009" name="Google Shape;1009;p61"/>
          <p:cNvPicPr preferRelativeResize="0"/>
          <p:nvPr/>
        </p:nvPicPr>
        <p:blipFill>
          <a:blip r:embed="rId3">
            <a:alphaModFix/>
          </a:blip>
          <a:stretch>
            <a:fillRect/>
          </a:stretch>
        </p:blipFill>
        <p:spPr>
          <a:xfrm>
            <a:off x="4286263" y="1183050"/>
            <a:ext cx="827470" cy="3662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62"/>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Here’s an </a:t>
            </a:r>
            <a:r>
              <a:rPr lang="en">
                <a:highlight>
                  <a:srgbClr val="FFFF00"/>
                </a:highlight>
              </a:rPr>
              <a:t>Impure</a:t>
            </a:r>
            <a:r>
              <a:rPr lang="en"/>
              <a:t> Function</a:t>
            </a:r>
            <a:endParaRPr/>
          </a:p>
        </p:txBody>
      </p:sp>
      <p:sp>
        <p:nvSpPr>
          <p:cNvPr id="1015" name="Google Shape;1015;p62"/>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r>
              <a:rPr lang="en"/>
              <a:t>Pure vs. Impure functions</a:t>
            </a:r>
            <a:endParaRPr/>
          </a:p>
        </p:txBody>
      </p:sp>
      <p:pic>
        <p:nvPicPr>
          <p:cNvPr id="1016" name="Google Shape;1016;p62"/>
          <p:cNvPicPr preferRelativeResize="0"/>
          <p:nvPr/>
        </p:nvPicPr>
        <p:blipFill>
          <a:blip r:embed="rId3">
            <a:alphaModFix/>
          </a:blip>
          <a:stretch>
            <a:fillRect/>
          </a:stretch>
        </p:blipFill>
        <p:spPr>
          <a:xfrm>
            <a:off x="755838" y="1065500"/>
            <a:ext cx="6435625" cy="321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63"/>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Here’s a </a:t>
            </a:r>
            <a:r>
              <a:rPr lang="en">
                <a:highlight>
                  <a:srgbClr val="FFFF00"/>
                </a:highlight>
              </a:rPr>
              <a:t>Pure</a:t>
            </a:r>
            <a:r>
              <a:rPr lang="en"/>
              <a:t> Function</a:t>
            </a:r>
            <a:endParaRPr/>
          </a:p>
        </p:txBody>
      </p:sp>
      <p:sp>
        <p:nvSpPr>
          <p:cNvPr id="1022" name="Google Shape;1022;p63"/>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r>
              <a:rPr lang="en"/>
              <a:t>Pure vs. Impure functions</a:t>
            </a:r>
            <a:endParaRPr/>
          </a:p>
        </p:txBody>
      </p:sp>
      <p:pic>
        <p:nvPicPr>
          <p:cNvPr id="1023" name="Google Shape;1023;p63"/>
          <p:cNvPicPr preferRelativeResize="0"/>
          <p:nvPr/>
        </p:nvPicPr>
        <p:blipFill>
          <a:blip r:embed="rId3">
            <a:alphaModFix/>
          </a:blip>
          <a:stretch>
            <a:fillRect/>
          </a:stretch>
        </p:blipFill>
        <p:spPr>
          <a:xfrm>
            <a:off x="1033450" y="1745063"/>
            <a:ext cx="5880401" cy="165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64"/>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Redux</a:t>
            </a:r>
            <a:endParaRPr>
              <a:solidFill>
                <a:schemeClr val="dk1"/>
              </a:solidFill>
            </a:endParaRPr>
          </a:p>
          <a:p>
            <a:pPr marL="0" lvl="0" indent="0" algn="l" rtl="0">
              <a:spcBef>
                <a:spcPts val="0"/>
              </a:spcBef>
              <a:spcAft>
                <a:spcPts val="0"/>
              </a:spcAft>
              <a:buNone/>
            </a:pPr>
            <a:endParaRPr/>
          </a:p>
        </p:txBody>
      </p:sp>
      <p:sp>
        <p:nvSpPr>
          <p:cNvPr id="1029" name="Google Shape;1029;p64"/>
          <p:cNvSpPr txBox="1">
            <a:spLocks noGrp="1"/>
          </p:cNvSpPr>
          <p:nvPr>
            <p:ph type="title"/>
          </p:nvPr>
        </p:nvSpPr>
        <p:spPr>
          <a:xfrm>
            <a:off x="2544050" y="1545675"/>
            <a:ext cx="5770200" cy="24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Creating pure functions is an effective technique to apply to all of your JavaScript, but it is especially useful </a:t>
            </a:r>
            <a:br>
              <a:rPr lang="en" sz="2400"/>
            </a:br>
            <a:r>
              <a:rPr lang="en" sz="2400"/>
              <a:t>when creating React components.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65"/>
          <p:cNvSpPr/>
          <p:nvPr/>
        </p:nvSpPr>
        <p:spPr>
          <a:xfrm>
            <a:off x="731575" y="2108175"/>
            <a:ext cx="7311900" cy="1860300"/>
          </a:xfrm>
          <a:prstGeom prst="roundRect">
            <a:avLst>
              <a:gd name="adj" fmla="val 16667"/>
            </a:avLst>
          </a:prstGeom>
          <a:solidFill>
            <a:srgbClr val="A9B7C0">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5"/>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Redux</a:t>
            </a:r>
            <a:endParaRPr/>
          </a:p>
        </p:txBody>
      </p:sp>
      <p:pic>
        <p:nvPicPr>
          <p:cNvPr id="1036" name="Google Shape;1036;p65"/>
          <p:cNvPicPr preferRelativeResize="0"/>
          <p:nvPr/>
        </p:nvPicPr>
        <p:blipFill>
          <a:blip r:embed="rId3">
            <a:alphaModFix/>
          </a:blip>
          <a:stretch>
            <a:fillRect/>
          </a:stretch>
        </p:blipFill>
        <p:spPr>
          <a:xfrm>
            <a:off x="1163425" y="2321063"/>
            <a:ext cx="1586850" cy="1434515"/>
          </a:xfrm>
          <a:prstGeom prst="rect">
            <a:avLst/>
          </a:prstGeom>
          <a:noFill/>
          <a:ln>
            <a:noFill/>
          </a:ln>
        </p:spPr>
      </p:pic>
      <p:sp>
        <p:nvSpPr>
          <p:cNvPr id="1037" name="Google Shape;1037;p65"/>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a:t>Redux is a state management library that helps organize the state of complex applications. Redux requires a lot of boilerplate code, but its utility skyrockets as applications get more complex.</a:t>
            </a:r>
            <a:endParaRPr/>
          </a:p>
        </p:txBody>
      </p:sp>
      <p:sp>
        <p:nvSpPr>
          <p:cNvPr id="1038" name="Google Shape;1038;p65"/>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39" name="Google Shape;1039;p65"/>
          <p:cNvSpPr txBox="1">
            <a:spLocks noGrp="1"/>
          </p:cNvSpPr>
          <p:nvPr>
            <p:ph type="body" idx="3"/>
          </p:nvPr>
        </p:nvSpPr>
        <p:spPr>
          <a:xfrm>
            <a:off x="2611600" y="2549424"/>
            <a:ext cx="5293200" cy="1601100"/>
          </a:xfrm>
          <a:prstGeom prst="rect">
            <a:avLst/>
          </a:prstGeom>
        </p:spPr>
        <p:txBody>
          <a:bodyPr spcFirstLastPara="1" wrap="square" lIns="457200" tIns="0" rIns="457200" bIns="914400" anchor="t" anchorCtr="0">
            <a:noAutofit/>
          </a:bodyPr>
          <a:lstStyle/>
          <a:p>
            <a:pPr marL="0" lvl="0" indent="0" algn="l" rtl="0">
              <a:spcBef>
                <a:spcPts val="0"/>
              </a:spcBef>
              <a:spcAft>
                <a:spcPts val="800"/>
              </a:spcAft>
              <a:buNone/>
            </a:pPr>
            <a:r>
              <a:rPr lang="en"/>
              <a:t>Instead of learning about the Redux library, we will focus on the concepts and design patterns that Redux uses. After learning how to create each function from scratch, we will implement a Redux-like state management system in a small CMS app.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6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a:t>Actions, Reducers, and Store </a:t>
            </a:r>
            <a:endParaRPr/>
          </a:p>
        </p:txBody>
      </p:sp>
      <p:sp>
        <p:nvSpPr>
          <p:cNvPr id="1045" name="Google Shape;1045;p66"/>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a:t>Today, we will cover three core Redux topics</a:t>
            </a:r>
            <a:endParaRPr/>
          </a:p>
        </p:txBody>
      </p:sp>
      <p:sp>
        <p:nvSpPr>
          <p:cNvPr id="1046" name="Google Shape;1046;p6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47" name="Google Shape;1047;p66"/>
          <p:cNvSpPr txBox="1">
            <a:spLocks noGrp="1"/>
          </p:cNvSpPr>
          <p:nvPr>
            <p:ph type="subTitle" idx="3"/>
          </p:nvPr>
        </p:nvSpPr>
        <p:spPr>
          <a:xfrm>
            <a:off x="724275" y="1937837"/>
            <a:ext cx="2371500" cy="266280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r>
              <a:rPr lang="en" sz="2400" b="1"/>
              <a:t>Action</a:t>
            </a:r>
            <a:endParaRPr sz="2400" b="1"/>
          </a:p>
          <a:p>
            <a:pPr marL="0" lvl="0" indent="0" algn="l" rtl="0">
              <a:spcBef>
                <a:spcPts val="0"/>
              </a:spcBef>
              <a:spcAft>
                <a:spcPts val="0"/>
              </a:spcAft>
              <a:buNone/>
            </a:pPr>
            <a:r>
              <a:rPr lang="en" sz="1600"/>
              <a:t>A declarative object that defines what the store should do to </a:t>
            </a:r>
            <a:br>
              <a:rPr lang="en" sz="1600"/>
            </a:br>
            <a:r>
              <a:rPr lang="en" sz="1600"/>
              <a:t>the state.</a:t>
            </a:r>
            <a:endParaRPr sz="1600"/>
          </a:p>
        </p:txBody>
      </p:sp>
      <p:sp>
        <p:nvSpPr>
          <p:cNvPr id="1048" name="Google Shape;1048;p66"/>
          <p:cNvSpPr txBox="1">
            <a:spLocks noGrp="1"/>
          </p:cNvSpPr>
          <p:nvPr>
            <p:ph type="subTitle" idx="5"/>
          </p:nvPr>
        </p:nvSpPr>
        <p:spPr>
          <a:xfrm>
            <a:off x="6401175" y="1938587"/>
            <a:ext cx="2371500" cy="266280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r>
              <a:rPr lang="en" sz="2400" b="1"/>
              <a:t>Store</a:t>
            </a:r>
            <a:r>
              <a:rPr lang="en" sz="1600" b="1"/>
              <a:t> </a:t>
            </a:r>
            <a:endParaRPr sz="1600" b="1"/>
          </a:p>
          <a:p>
            <a:pPr marL="0" lvl="0" indent="0" algn="l" rtl="0">
              <a:spcBef>
                <a:spcPts val="0"/>
              </a:spcBef>
              <a:spcAft>
                <a:spcPts val="0"/>
              </a:spcAft>
              <a:buNone/>
            </a:pPr>
            <a:r>
              <a:rPr lang="en" sz="1600"/>
              <a:t>Grants the entire application access to the reducer function  and the global state.</a:t>
            </a:r>
            <a:endParaRPr sz="1600"/>
          </a:p>
        </p:txBody>
      </p:sp>
      <p:sp>
        <p:nvSpPr>
          <p:cNvPr id="1049" name="Google Shape;1049;p66"/>
          <p:cNvSpPr txBox="1">
            <a:spLocks noGrp="1"/>
          </p:cNvSpPr>
          <p:nvPr>
            <p:ph type="subTitle" idx="4"/>
          </p:nvPr>
        </p:nvSpPr>
        <p:spPr>
          <a:xfrm>
            <a:off x="3496050" y="1937837"/>
            <a:ext cx="2371500" cy="266280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r>
              <a:rPr lang="en" sz="2400" b="1"/>
              <a:t>Reducer</a:t>
            </a:r>
            <a:endParaRPr sz="2400"/>
          </a:p>
          <a:p>
            <a:pPr marL="0" lvl="0" indent="0" algn="l" rtl="0">
              <a:spcBef>
                <a:spcPts val="0"/>
              </a:spcBef>
              <a:spcAft>
                <a:spcPts val="0"/>
              </a:spcAft>
              <a:buNone/>
            </a:pPr>
            <a:r>
              <a:rPr lang="en" sz="1600"/>
              <a:t>Handles all actions by taking in the previous state and returning a new state.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67"/>
          <p:cNvSpPr txBox="1">
            <a:spLocks noGrp="1"/>
          </p:cNvSpPr>
          <p:nvPr>
            <p:ph type="title"/>
          </p:nvPr>
        </p:nvSpPr>
        <p:spPr>
          <a:xfrm>
            <a:off x="274325" y="2088475"/>
            <a:ext cx="8595300" cy="79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The Principles of Redux</a:t>
            </a:r>
            <a:endParaRPr/>
          </a:p>
          <a:p>
            <a:pPr marL="0" lvl="0" indent="0" algn="ctr" rtl="0">
              <a:spcBef>
                <a:spcPts val="0"/>
              </a:spcBef>
              <a:spcAft>
                <a:spcPts val="0"/>
              </a:spcAft>
              <a:buNone/>
            </a:pPr>
            <a:endParaRPr/>
          </a:p>
        </p:txBody>
      </p:sp>
      <p:sp>
        <p:nvSpPr>
          <p:cNvPr id="1055" name="Google Shape;1055;p67"/>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68"/>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Principle 1: State Tree </a:t>
            </a:r>
            <a:endParaRPr/>
          </a:p>
        </p:txBody>
      </p:sp>
      <p:sp>
        <p:nvSpPr>
          <p:cNvPr id="1061" name="Google Shape;1061;p68"/>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62" name="Google Shape;1062;p68"/>
          <p:cNvSpPr txBox="1">
            <a:spLocks noGrp="1"/>
          </p:cNvSpPr>
          <p:nvPr>
            <p:ph type="subTitle" idx="1"/>
          </p:nvPr>
        </p:nvSpPr>
        <p:spPr>
          <a:xfrm>
            <a:off x="0" y="675975"/>
            <a:ext cx="3600600" cy="25893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a:t>The first premise of Redux is that every stateful aspect of your application can be represented by a single JavaScript object known as the state tree.</a:t>
            </a:r>
            <a:endParaRPr/>
          </a:p>
        </p:txBody>
      </p:sp>
      <p:sp>
        <p:nvSpPr>
          <p:cNvPr id="1063" name="Google Shape;1063;p68"/>
          <p:cNvSpPr/>
          <p:nvPr/>
        </p:nvSpPr>
        <p:spPr>
          <a:xfrm>
            <a:off x="3651875" y="770750"/>
            <a:ext cx="5215500" cy="4027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8287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500">
                <a:solidFill>
                  <a:srgbClr val="00FF00"/>
                </a:solidFill>
                <a:latin typeface="Inconsolata"/>
                <a:ea typeface="Inconsolata"/>
                <a:cs typeface="Inconsolata"/>
                <a:sym typeface="Inconsolata"/>
              </a:rPr>
              <a:t>console</a:t>
            </a:r>
            <a:r>
              <a:rPr lang="en" sz="1500">
                <a:solidFill>
                  <a:srgbClr val="FFFFFF"/>
                </a:solidFill>
                <a:latin typeface="Inconsolata"/>
                <a:ea typeface="Inconsolata"/>
                <a:cs typeface="Inconsolata"/>
                <a:sym typeface="Inconsolata"/>
              </a:rPr>
              <a:t>.log(store.getState())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Prints</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visibilityFilter: 'SHOW_ALL',</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todos: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text: 'Consider using Redux',</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completed: true,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text: 'Keep all state in a single tree',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completed: false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1042</Words>
  <Application>Microsoft Office PowerPoint</Application>
  <PresentationFormat>On-screen Show (16:9)</PresentationFormat>
  <Paragraphs>103</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Roboto Light</vt:lpstr>
      <vt:lpstr>Roboto</vt:lpstr>
      <vt:lpstr>Roboto Thin</vt:lpstr>
      <vt:lpstr>Inconsolata</vt:lpstr>
      <vt:lpstr>Arial</vt:lpstr>
      <vt:lpstr>Roboto Medium</vt:lpstr>
      <vt:lpstr>Simple Light</vt:lpstr>
      <vt:lpstr>Unbranded</vt:lpstr>
      <vt:lpstr>Lesson 20.3</vt:lpstr>
      <vt:lpstr>Let’s Talk About Pure Functions</vt:lpstr>
      <vt:lpstr>Here’s an Impure Function</vt:lpstr>
      <vt:lpstr>Here’s a Pure Function</vt:lpstr>
      <vt:lpstr>Creating pure functions is an effective technique to apply to all of your JavaScript, but it is especially useful  when creating React components.</vt:lpstr>
      <vt:lpstr>Redux</vt:lpstr>
      <vt:lpstr>Actions, Reducers, and Store </vt:lpstr>
      <vt:lpstr>The Principles of Redux </vt:lpstr>
      <vt:lpstr>Principle 1: State Tree </vt:lpstr>
      <vt:lpstr>Principle 2: Read Only</vt:lpstr>
      <vt:lpstr>Principle 3: Changes are made with pure functions</vt:lpstr>
      <vt:lpstr>Let’s Get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dc:title>
  <cp:lastModifiedBy>Spencer Shadley</cp:lastModifiedBy>
  <cp:revision>4</cp:revision>
  <dcterms:modified xsi:type="dcterms:W3CDTF">2020-04-11T04:19:20Z</dcterms:modified>
</cp:coreProperties>
</file>