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5" r:id="rId4"/>
    <p:sldMasterId id="214748370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Thin"/>
      <p:regular r:id="rId19"/>
      <p:bold r:id="rId20"/>
      <p:italic r:id="rId21"/>
      <p:boldItalic r:id="rId22"/>
    </p:embeddedFont>
    <p:embeddedFont>
      <p:font typeface="Roboto"/>
      <p:regular r:id="rId23"/>
      <p:bold r:id="rId24"/>
      <p:italic r:id="rId25"/>
      <p:boldItalic r:id="rId26"/>
    </p:embeddedFont>
    <p:embeddedFont>
      <p:font typeface="Roboto Medium"/>
      <p:regular r:id="rId27"/>
      <p:bold r:id="rId28"/>
      <p:italic r:id="rId29"/>
      <p:boldItalic r:id="rId30"/>
    </p:embeddedFont>
    <p:embeddedFont>
      <p:font typeface="Inconsolata"/>
      <p:regular r:id="rId31"/>
      <p:bold r:id="rId32"/>
    </p:embeddedFont>
    <p:embeddedFont>
      <p:font typeface="Robo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consolata-regular.fntdata"/><Relationship Id="rId30" Type="http://schemas.openxmlformats.org/officeDocument/2006/relationships/font" Target="fonts/RobotoMedium-boldItalic.fntdata"/><Relationship Id="rId11" Type="http://schemas.openxmlformats.org/officeDocument/2006/relationships/slide" Target="slides/slide5.xml"/><Relationship Id="rId33" Type="http://schemas.openxmlformats.org/officeDocument/2006/relationships/font" Target="fonts/RobotoLight-regular.fntdata"/><Relationship Id="rId10" Type="http://schemas.openxmlformats.org/officeDocument/2006/relationships/slide" Target="slides/slide4.xml"/><Relationship Id="rId32" Type="http://schemas.openxmlformats.org/officeDocument/2006/relationships/font" Target="fonts/Inconsolata-bold.fntdata"/><Relationship Id="rId13" Type="http://schemas.openxmlformats.org/officeDocument/2006/relationships/slide" Target="slides/slide7.xml"/><Relationship Id="rId35" Type="http://schemas.openxmlformats.org/officeDocument/2006/relationships/font" Target="fonts/RobotoLight-italic.fntdata"/><Relationship Id="rId12" Type="http://schemas.openxmlformats.org/officeDocument/2006/relationships/slide" Target="slides/slide6.xml"/><Relationship Id="rId34" Type="http://schemas.openxmlformats.org/officeDocument/2006/relationships/font" Target="fonts/Roboto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Thin-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406a798aef_2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g406a798aef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5fdb9bacd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fdb9bacd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5fdb9bacd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fdb9bacd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406a798aef_2_1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g406a798aef_2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g5e79f66b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5e79f66b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56b53697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56b53697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7" name="Shape 1017"/>
        <p:cNvGrpSpPr/>
        <p:nvPr/>
      </p:nvGrpSpPr>
      <p:grpSpPr>
        <a:xfrm>
          <a:off x="0" y="0"/>
          <a:ext cx="0" cy="0"/>
          <a:chOff x="0" y="0"/>
          <a:chExt cx="0" cy="0"/>
        </a:xfrm>
      </p:grpSpPr>
      <p:sp>
        <p:nvSpPr>
          <p:cNvPr id="1018" name="Google Shape;1018;g56b53697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56b53697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4" name="Shape 1024"/>
        <p:cNvGrpSpPr/>
        <p:nvPr/>
      </p:nvGrpSpPr>
      <p:grpSpPr>
        <a:xfrm>
          <a:off x="0" y="0"/>
          <a:ext cx="0" cy="0"/>
          <a:chOff x="0" y="0"/>
          <a:chExt cx="0" cy="0"/>
        </a:xfrm>
      </p:grpSpPr>
      <p:sp>
        <p:nvSpPr>
          <p:cNvPr id="1025" name="Google Shape;1025;g568a2b1e1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568a2b1e1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568a2b1e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568a2b1e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0" name="Shape 1040"/>
        <p:cNvGrpSpPr/>
        <p:nvPr/>
      </p:nvGrpSpPr>
      <p:grpSpPr>
        <a:xfrm>
          <a:off x="0" y="0"/>
          <a:ext cx="0" cy="0"/>
          <a:chOff x="0" y="0"/>
          <a:chExt cx="0" cy="0"/>
        </a:xfrm>
      </p:grpSpPr>
      <p:sp>
        <p:nvSpPr>
          <p:cNvPr id="1041" name="Google Shape;1041;g5e507a51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5e507a51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g5fdb9bacd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5fdb9bacd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6" name="Shape 1056"/>
        <p:cNvGrpSpPr/>
        <p:nvPr/>
      </p:nvGrpSpPr>
      <p:grpSpPr>
        <a:xfrm>
          <a:off x="0" y="0"/>
          <a:ext cx="0" cy="0"/>
          <a:chOff x="0" y="0"/>
          <a:chExt cx="0" cy="0"/>
        </a:xfrm>
      </p:grpSpPr>
      <p:sp>
        <p:nvSpPr>
          <p:cNvPr id="1057" name="Google Shape;1057;g5fdb9bacd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5fdb9bacd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8.pn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8.png"/><Relationship Id="rId4"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9.png"/><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7.pn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3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33.pn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3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41.png"/><Relationship Id="rId6" Type="http://schemas.openxmlformats.org/officeDocument/2006/relationships/image" Target="../media/image3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 Id="rId3" Type="http://schemas.openxmlformats.org/officeDocument/2006/relationships/image" Target="../media/image42.png"/><Relationship Id="rId4" Type="http://schemas.openxmlformats.org/officeDocument/2006/relationships/image" Target="../media/image40.png"/><Relationship Id="rId5" Type="http://schemas.openxmlformats.org/officeDocument/2006/relationships/image" Target="../media/image3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8.png"/><Relationship Id="rId3" Type="http://schemas.openxmlformats.org/officeDocument/2006/relationships/image" Target="../media/image37.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47.png"/><Relationship Id="rId4" Type="http://schemas.openxmlformats.org/officeDocument/2006/relationships/image" Target="../media/image52.png"/><Relationship Id="rId5" Type="http://schemas.openxmlformats.org/officeDocument/2006/relationships/image" Target="../media/image5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8.png"/><Relationship Id="rId3" Type="http://schemas.openxmlformats.org/officeDocument/2006/relationships/image" Target="../media/image54.png"/><Relationship Id="rId4" Type="http://schemas.openxmlformats.org/officeDocument/2006/relationships/image" Target="../media/image56.png"/><Relationship Id="rId5" Type="http://schemas.openxmlformats.org/officeDocument/2006/relationships/image" Target="../media/image64.png"/><Relationship Id="rId6" Type="http://schemas.openxmlformats.org/officeDocument/2006/relationships/image" Target="../media/image61.png"/><Relationship Id="rId7" Type="http://schemas.openxmlformats.org/officeDocument/2006/relationships/image" Target="../media/image5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1.png"/><Relationship Id="rId3" Type="http://schemas.openxmlformats.org/officeDocument/2006/relationships/image" Target="../media/image50.png"/><Relationship Id="rId4" Type="http://schemas.openxmlformats.org/officeDocument/2006/relationships/image" Target="../media/image55.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63.png"/><Relationship Id="rId4" Type="http://schemas.openxmlformats.org/officeDocument/2006/relationships/image" Target="../media/image67.png"/><Relationship Id="rId5" Type="http://schemas.openxmlformats.org/officeDocument/2006/relationships/image" Target="../media/image6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6.png"/><Relationship Id="rId3" Type="http://schemas.openxmlformats.org/officeDocument/2006/relationships/image" Target="../media/image65.png"/><Relationship Id="rId4" Type="http://schemas.openxmlformats.org/officeDocument/2006/relationships/image" Target="../media/image70.png"/><Relationship Id="rId5" Type="http://schemas.openxmlformats.org/officeDocument/2006/relationships/image" Target="../media/image69.png"/><Relationship Id="rId6" Type="http://schemas.openxmlformats.org/officeDocument/2006/relationships/image" Target="../media/image73.png"/><Relationship Id="rId7" Type="http://schemas.openxmlformats.org/officeDocument/2006/relationships/image" Target="../media/image79.png"/><Relationship Id="rId8" Type="http://schemas.openxmlformats.org/officeDocument/2006/relationships/image" Target="../media/image7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8.png"/><Relationship Id="rId3" Type="http://schemas.openxmlformats.org/officeDocument/2006/relationships/image" Target="../media/image80.png"/><Relationship Id="rId4" Type="http://schemas.openxmlformats.org/officeDocument/2006/relationships/image" Target="../media/image72.png"/><Relationship Id="rId5" Type="http://schemas.openxmlformats.org/officeDocument/2006/relationships/image" Target="../media/image76.png"/><Relationship Id="rId6" Type="http://schemas.openxmlformats.org/officeDocument/2006/relationships/image" Target="../media/image71.png"/><Relationship Id="rId7" Type="http://schemas.openxmlformats.org/officeDocument/2006/relationships/image" Target="../media/image74.png"/><Relationship Id="rId8" Type="http://schemas.openxmlformats.org/officeDocument/2006/relationships/image" Target="../media/image7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82.png"/><Relationship Id="rId4" Type="http://schemas.openxmlformats.org/officeDocument/2006/relationships/image" Target="../media/image81.png"/><Relationship Id="rId5" Type="http://schemas.openxmlformats.org/officeDocument/2006/relationships/image" Target="../media/image85.png"/><Relationship Id="rId6" Type="http://schemas.openxmlformats.org/officeDocument/2006/relationships/image" Target="../media/image9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4.png"/><Relationship Id="rId3" Type="http://schemas.openxmlformats.org/officeDocument/2006/relationships/image" Target="../media/image87.png"/><Relationship Id="rId4" Type="http://schemas.openxmlformats.org/officeDocument/2006/relationships/image" Target="../media/image83.png"/><Relationship Id="rId9" Type="http://schemas.openxmlformats.org/officeDocument/2006/relationships/image" Target="../media/image91.png"/><Relationship Id="rId5" Type="http://schemas.openxmlformats.org/officeDocument/2006/relationships/image" Target="../media/image88.png"/><Relationship Id="rId6" Type="http://schemas.openxmlformats.org/officeDocument/2006/relationships/image" Target="../media/image86.png"/><Relationship Id="rId7" Type="http://schemas.openxmlformats.org/officeDocument/2006/relationships/image" Target="../media/image89.png"/><Relationship Id="rId8" Type="http://schemas.openxmlformats.org/officeDocument/2006/relationships/image" Target="../media/image9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2.png"/><Relationship Id="rId3" Type="http://schemas.openxmlformats.org/officeDocument/2006/relationships/image" Target="../media/image93.png"/><Relationship Id="rId4" Type="http://schemas.openxmlformats.org/officeDocument/2006/relationships/image" Target="../media/image98.png"/><Relationship Id="rId9" Type="http://schemas.openxmlformats.org/officeDocument/2006/relationships/image" Target="../media/image97.png"/><Relationship Id="rId5" Type="http://schemas.openxmlformats.org/officeDocument/2006/relationships/image" Target="../media/image96.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Title Slide: Web Development">
  <p:cSld name="CUSTOM_2_3_1_1_1_1_1_2_1_2_1_1_1_1_2_2_1_2">
    <p:spTree>
      <p:nvGrpSpPr>
        <p:cNvPr id="52"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b="2498" l="0" r="0" t="2489"/>
          <a:stretch/>
        </p:blipFill>
        <p:spPr>
          <a:xfrm>
            <a:off x="274320" y="274881"/>
            <a:ext cx="8595360" cy="4593742"/>
          </a:xfrm>
          <a:prstGeom prst="rect">
            <a:avLst/>
          </a:prstGeom>
          <a:noFill/>
          <a:ln>
            <a:noFill/>
          </a:ln>
          <a:effectLst>
            <a:outerShdw blurRad="57150" rotWithShape="0" algn="bl" dir="5400000" dist="19050">
              <a:srgbClr val="000000">
                <a:alpha val="50000"/>
              </a:srgbClr>
            </a:outerShdw>
          </a:effectLst>
        </p:spPr>
      </p:pic>
      <p:sp>
        <p:nvSpPr>
          <p:cNvPr id="54" name="Google Shape;54;p14"/>
          <p:cNvSpPr/>
          <p:nvPr/>
        </p:nvSpPr>
        <p:spPr>
          <a:xfrm>
            <a:off x="273900" y="3807100"/>
            <a:ext cx="8596200" cy="10620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
        <p:nvSpPr>
          <p:cNvPr id="56" name="Google Shape;56;p14"/>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Web Development Boot Camp</a:t>
            </a:r>
            <a:endParaRPr sz="18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sp>
        <p:nvSpPr>
          <p:cNvPr id="58" name="Google Shape;58;p14"/>
          <p:cNvSpPr txBox="1"/>
          <p:nvPr>
            <p:ph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 name="Google Shape;59;p14"/>
          <p:cNvSpPr txBox="1"/>
          <p:nvPr>
            <p:ph idx="2" type="title"/>
          </p:nvPr>
        </p:nvSpPr>
        <p:spPr>
          <a:xfrm>
            <a:off x="274350" y="182880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0" name="Google Shape;60;p14"/>
          <p:cNvSpPr txBox="1"/>
          <p:nvPr>
            <p:ph idx="3" type="title"/>
          </p:nvPr>
        </p:nvSpPr>
        <p:spPr>
          <a:xfrm>
            <a:off x="525600" y="3447025"/>
            <a:ext cx="8344500" cy="360000"/>
          </a:xfrm>
          <a:prstGeom prst="rect">
            <a:avLst/>
          </a:prstGeom>
          <a:noFill/>
          <a:ln>
            <a:noFill/>
          </a:ln>
        </p:spPr>
        <p:txBody>
          <a:bodyPr anchorCtr="0" anchor="ctr" bIns="0" lIns="3200400" spcFirstLastPara="1" rIns="274300" wrap="square" tIns="9125">
            <a:noAutofit/>
          </a:bodyPr>
          <a:lstStyle>
            <a:lvl1pPr lvl="0" rtl="0" algn="r">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pic>
        <p:nvPicPr>
          <p:cNvPr id="61" name="Google Shape;61;p14"/>
          <p:cNvPicPr preferRelativeResize="0"/>
          <p:nvPr/>
        </p:nvPicPr>
        <p:blipFill>
          <a:blip r:embed="rId4">
            <a:alphaModFix/>
          </a:blip>
          <a:stretch>
            <a:fillRect/>
          </a:stretch>
        </p:blipFill>
        <p:spPr>
          <a:xfrm>
            <a:off x="776110" y="1231212"/>
            <a:ext cx="2286002" cy="17030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Title Slide: UX/UI Design">
  <p:cSld name="CUSTOM_2_3_1_1_1_1_1_2_1_2_1_1_1_1_2_2_1_1_1">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b="2498" l="0" r="0" t="2489"/>
          <a:stretch/>
        </p:blipFill>
        <p:spPr>
          <a:xfrm>
            <a:off x="274320" y="274881"/>
            <a:ext cx="8595360" cy="4593742"/>
          </a:xfrm>
          <a:prstGeom prst="rect">
            <a:avLst/>
          </a:prstGeom>
          <a:noFill/>
          <a:ln>
            <a:noFill/>
          </a:ln>
          <a:effectLst>
            <a:outerShdw blurRad="57150" rotWithShape="0" algn="bl" dir="5400000" dist="19050">
              <a:srgbClr val="000000">
                <a:alpha val="50000"/>
              </a:srgbClr>
            </a:outerShdw>
          </a:effectLst>
        </p:spPr>
      </p:pic>
      <p:sp>
        <p:nvSpPr>
          <p:cNvPr id="64" name="Google Shape;64;p15"/>
          <p:cNvSpPr/>
          <p:nvPr/>
        </p:nvSpPr>
        <p:spPr>
          <a:xfrm>
            <a:off x="273900" y="3807100"/>
            <a:ext cx="8596200" cy="10620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UX/UI Design</a:t>
            </a:r>
            <a:endParaRPr sz="1800">
              <a:solidFill>
                <a:srgbClr val="FFFFFF"/>
              </a:solidFill>
              <a:latin typeface="Roboto Medium"/>
              <a:ea typeface="Roboto Medium"/>
              <a:cs typeface="Roboto Medium"/>
              <a:sym typeface="Roboto Medium"/>
            </a:endParaRPr>
          </a:p>
        </p:txBody>
      </p:sp>
      <p:pic>
        <p:nvPicPr>
          <p:cNvPr id="66" name="Google Shape;66;p15"/>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sp>
        <p:nvSpPr>
          <p:cNvPr id="67" name="Google Shape;67;p15"/>
          <p:cNvSpPr txBox="1"/>
          <p:nvPr>
            <p:ph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 name="Google Shape;68;p15"/>
          <p:cNvSpPr txBox="1"/>
          <p:nvPr>
            <p:ph idx="2" type="title"/>
          </p:nvPr>
        </p:nvSpPr>
        <p:spPr>
          <a:xfrm>
            <a:off x="274350" y="182880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5"/>
          <p:cNvSpPr txBox="1"/>
          <p:nvPr>
            <p:ph idx="3" type="title"/>
          </p:nvPr>
        </p:nvSpPr>
        <p:spPr>
          <a:xfrm>
            <a:off x="525600" y="3447025"/>
            <a:ext cx="8344500" cy="360000"/>
          </a:xfrm>
          <a:prstGeom prst="rect">
            <a:avLst/>
          </a:prstGeom>
          <a:noFill/>
          <a:ln>
            <a:noFill/>
          </a:ln>
        </p:spPr>
        <p:txBody>
          <a:bodyPr anchorCtr="0" anchor="ctr" bIns="0" lIns="3200400" spcFirstLastPara="1" rIns="274300" wrap="square" tIns="9125">
            <a:noAutofit/>
          </a:bodyPr>
          <a:lstStyle>
            <a:lvl1pPr lvl="0" rtl="0" algn="r">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pic>
        <p:nvPicPr>
          <p:cNvPr id="70" name="Google Shape;70;p15"/>
          <p:cNvPicPr preferRelativeResize="0"/>
          <p:nvPr/>
        </p:nvPicPr>
        <p:blipFill>
          <a:blip r:embed="rId4">
            <a:alphaModFix/>
          </a:blip>
          <a:stretch>
            <a:fillRect/>
          </a:stretch>
        </p:blipFill>
        <p:spPr>
          <a:xfrm>
            <a:off x="584735" y="1058550"/>
            <a:ext cx="2560322" cy="1920238"/>
          </a:xfrm>
          <a:prstGeom prst="rect">
            <a:avLst/>
          </a:prstGeom>
          <a:noFill/>
          <a:ln>
            <a:noFill/>
          </a:ln>
        </p:spPr>
      </p:pic>
      <p:sp>
        <p:nvSpPr>
          <p:cNvPr id="71" name="Google Shape;71;p15"/>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Title Slide: Cybersecurity ">
  <p:cSld name="CUSTOM_2_3_1_1_1_1_1_2_1_2_1_1_1_1_2_2_1_1_1_1">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2">
            <a:alphaModFix/>
          </a:blip>
          <a:srcRect b="2498" l="0" r="0" t="2489"/>
          <a:stretch/>
        </p:blipFill>
        <p:spPr>
          <a:xfrm>
            <a:off x="274320" y="274881"/>
            <a:ext cx="8595360" cy="4593742"/>
          </a:xfrm>
          <a:prstGeom prst="rect">
            <a:avLst/>
          </a:prstGeom>
          <a:noFill/>
          <a:ln>
            <a:noFill/>
          </a:ln>
          <a:effectLst>
            <a:outerShdw blurRad="57150" rotWithShape="0" algn="bl" dir="5400000" dist="19050">
              <a:srgbClr val="000000">
                <a:alpha val="50000"/>
              </a:srgbClr>
            </a:outerShdw>
          </a:effectLst>
        </p:spPr>
      </p:pic>
      <p:sp>
        <p:nvSpPr>
          <p:cNvPr id="74" name="Google Shape;74;p16"/>
          <p:cNvSpPr/>
          <p:nvPr/>
        </p:nvSpPr>
        <p:spPr>
          <a:xfrm>
            <a:off x="273900" y="3807100"/>
            <a:ext cx="8596200" cy="10620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Cybersecurity</a:t>
            </a:r>
            <a:endParaRPr sz="1800">
              <a:solidFill>
                <a:srgbClr val="FFFFFF"/>
              </a:solidFill>
              <a:latin typeface="Roboto Medium"/>
              <a:ea typeface="Roboto Medium"/>
              <a:cs typeface="Roboto Medium"/>
              <a:sym typeface="Roboto Medium"/>
            </a:endParaRPr>
          </a:p>
        </p:txBody>
      </p:sp>
      <p:pic>
        <p:nvPicPr>
          <p:cNvPr id="76" name="Google Shape;76;p16"/>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sp>
        <p:nvSpPr>
          <p:cNvPr id="77" name="Google Shape;77;p16"/>
          <p:cNvSpPr txBox="1"/>
          <p:nvPr>
            <p:ph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6"/>
          <p:cNvSpPr txBox="1"/>
          <p:nvPr>
            <p:ph idx="2" type="title"/>
          </p:nvPr>
        </p:nvSpPr>
        <p:spPr>
          <a:xfrm>
            <a:off x="274350" y="182880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9" name="Google Shape;79;p16"/>
          <p:cNvSpPr txBox="1"/>
          <p:nvPr>
            <p:ph idx="3" type="title"/>
          </p:nvPr>
        </p:nvSpPr>
        <p:spPr>
          <a:xfrm>
            <a:off x="525600" y="3447025"/>
            <a:ext cx="8344500" cy="360000"/>
          </a:xfrm>
          <a:prstGeom prst="rect">
            <a:avLst/>
          </a:prstGeom>
          <a:noFill/>
          <a:ln>
            <a:noFill/>
          </a:ln>
        </p:spPr>
        <p:txBody>
          <a:bodyPr anchorCtr="0" anchor="ctr" bIns="0" lIns="3200400" spcFirstLastPara="1" rIns="274300" wrap="square" tIns="9125">
            <a:noAutofit/>
          </a:bodyPr>
          <a:lstStyle>
            <a:lvl1pPr lvl="0" rtl="0" algn="r">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pic>
        <p:nvPicPr>
          <p:cNvPr id="80" name="Google Shape;80;p16"/>
          <p:cNvPicPr preferRelativeResize="0"/>
          <p:nvPr/>
        </p:nvPicPr>
        <p:blipFill>
          <a:blip r:embed="rId4">
            <a:alphaModFix/>
          </a:blip>
          <a:stretch>
            <a:fillRect/>
          </a:stretch>
        </p:blipFill>
        <p:spPr>
          <a:xfrm>
            <a:off x="678010" y="1152144"/>
            <a:ext cx="2286002" cy="1691641"/>
          </a:xfrm>
          <a:prstGeom prst="rect">
            <a:avLst/>
          </a:prstGeom>
          <a:noFill/>
          <a:ln>
            <a:noFill/>
          </a:ln>
        </p:spPr>
      </p:pic>
      <p:sp>
        <p:nvSpPr>
          <p:cNvPr id="81" name="Google Shape;81;p16"/>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Title Slide:Data Analytics and Visualization">
  <p:cSld name="CUSTOM_2_3_1_1_1_1_1_2_1_2_1_1_1_1_2_1_1_1_1">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2">
            <a:alphaModFix/>
          </a:blip>
          <a:srcRect b="2498" l="0" r="0" t="2489"/>
          <a:stretch/>
        </p:blipFill>
        <p:spPr>
          <a:xfrm>
            <a:off x="274320" y="274881"/>
            <a:ext cx="8595360" cy="4593742"/>
          </a:xfrm>
          <a:prstGeom prst="rect">
            <a:avLst/>
          </a:prstGeom>
          <a:noFill/>
          <a:ln>
            <a:noFill/>
          </a:ln>
          <a:effectLst>
            <a:outerShdw blurRad="57150" rotWithShape="0" algn="bl" dir="5400000" dist="19050">
              <a:srgbClr val="000000">
                <a:alpha val="50000"/>
              </a:srgbClr>
            </a:outerShdw>
          </a:effectLst>
        </p:spPr>
      </p:pic>
      <p:sp>
        <p:nvSpPr>
          <p:cNvPr id="84" name="Google Shape;84;p17"/>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pic>
        <p:nvPicPr>
          <p:cNvPr id="86" name="Google Shape;86;p17"/>
          <p:cNvPicPr preferRelativeResize="0"/>
          <p:nvPr/>
        </p:nvPicPr>
        <p:blipFill>
          <a:blip r:embed="rId4">
            <a:alphaModFix/>
          </a:blip>
          <a:stretch>
            <a:fillRect/>
          </a:stretch>
        </p:blipFill>
        <p:spPr>
          <a:xfrm>
            <a:off x="678010" y="1193200"/>
            <a:ext cx="2286002" cy="1691641"/>
          </a:xfrm>
          <a:prstGeom prst="rect">
            <a:avLst/>
          </a:prstGeom>
          <a:noFill/>
          <a:ln>
            <a:noFill/>
          </a:ln>
        </p:spPr>
      </p:pic>
      <p:sp>
        <p:nvSpPr>
          <p:cNvPr id="87" name="Google Shape;87;p17"/>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Data Analytics and Visualization</a:t>
            </a:r>
            <a:endParaRPr sz="1800">
              <a:solidFill>
                <a:srgbClr val="FFFFFF"/>
              </a:solidFill>
              <a:latin typeface="Roboto Medium"/>
              <a:ea typeface="Roboto Medium"/>
              <a:cs typeface="Roboto Medium"/>
              <a:sym typeface="Roboto Medium"/>
            </a:endParaRPr>
          </a:p>
        </p:txBody>
      </p:sp>
      <p:sp>
        <p:nvSpPr>
          <p:cNvPr id="88" name="Google Shape;88;p17"/>
          <p:cNvSpPr txBox="1"/>
          <p:nvPr>
            <p:ph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 name="Google Shape;89;p17"/>
          <p:cNvSpPr txBox="1"/>
          <p:nvPr>
            <p:ph idx="2" type="title"/>
          </p:nvPr>
        </p:nvSpPr>
        <p:spPr>
          <a:xfrm>
            <a:off x="274350" y="182880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0" name="Google Shape;90;p17"/>
          <p:cNvSpPr txBox="1"/>
          <p:nvPr>
            <p:ph idx="3" type="title"/>
          </p:nvPr>
        </p:nvSpPr>
        <p:spPr>
          <a:xfrm>
            <a:off x="525600" y="3447025"/>
            <a:ext cx="8344500" cy="360000"/>
          </a:xfrm>
          <a:prstGeom prst="rect">
            <a:avLst/>
          </a:prstGeom>
          <a:noFill/>
          <a:ln>
            <a:noFill/>
          </a:ln>
        </p:spPr>
        <p:txBody>
          <a:bodyPr anchorCtr="0" anchor="ctr" bIns="0" lIns="3200400" spcFirstLastPara="1" rIns="274300" wrap="square" tIns="9125">
            <a:noAutofit/>
          </a:bodyPr>
          <a:lstStyle>
            <a:lvl1pPr lvl="0" rtl="0" algn="r">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91" name="Google Shape;91;p17"/>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Subsection Slide">
  <p:cSld name="CUSTOM_17_2_1_1_2">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94" name="Google Shape;94;p18"/>
          <p:cNvSpPr txBox="1"/>
          <p:nvPr>
            <p:ph type="title"/>
          </p:nvPr>
        </p:nvSpPr>
        <p:spPr>
          <a:xfrm>
            <a:off x="274325" y="2088475"/>
            <a:ext cx="8595300" cy="79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3600">
                <a:solidFill>
                  <a:srgbClr val="FFFFFF"/>
                </a:solidFill>
                <a:latin typeface="Roboto"/>
                <a:ea typeface="Roboto"/>
                <a:cs typeface="Roboto"/>
                <a:sym typeface="Roboto"/>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5" name="Google Shape;95;p18"/>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Transition Slide">
  <p:cSld name="CUSTOM_17_2_1_2">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98" name="Google Shape;98;p19"/>
          <p:cNvSpPr txBox="1"/>
          <p:nvPr>
            <p:ph type="title"/>
          </p:nvPr>
        </p:nvSpPr>
        <p:spPr>
          <a:xfrm>
            <a:off x="237100" y="2088475"/>
            <a:ext cx="8595300" cy="79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3600">
                <a:latin typeface="Roboto Medium"/>
                <a:ea typeface="Roboto Medium"/>
                <a:cs typeface="Roboto Medium"/>
                <a:sym typeface="Roboto Medium"/>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9" name="Google Shape;99;p19"/>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 Text Only">
  <p:cSld name="CUSTOM_2_7_2">
    <p:spTree>
      <p:nvGrpSpPr>
        <p:cNvPr id="100" name="Shape 100"/>
        <p:cNvGrpSpPr/>
        <p:nvPr/>
      </p:nvGrpSpPr>
      <p:grpSpPr>
        <a:xfrm>
          <a:off x="0" y="0"/>
          <a:ext cx="0" cy="0"/>
          <a:chOff x="0" y="0"/>
          <a:chExt cx="0" cy="0"/>
        </a:xfrm>
      </p:grpSpPr>
      <p:sp>
        <p:nvSpPr>
          <p:cNvPr id="101" name="Google Shape;101;p20"/>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20"/>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3" name="Google Shape;103;p20"/>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20"/>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105" name="Google Shape;105;p20"/>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6" name="Google Shape;106;p20"/>
          <p:cNvSpPr txBox="1"/>
          <p:nvPr>
            <p:ph idx="3" type="body"/>
          </p:nvPr>
        </p:nvSpPr>
        <p:spPr>
          <a:xfrm>
            <a:off x="175" y="1284250"/>
            <a:ext cx="9144000" cy="36222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 Text with Sidebar">
  <p:cSld name="CUSTOM_2_4_1">
    <p:spTree>
      <p:nvGrpSpPr>
        <p:cNvPr id="107" name="Shape 107"/>
        <p:cNvGrpSpPr/>
        <p:nvPr/>
      </p:nvGrpSpPr>
      <p:grpSpPr>
        <a:xfrm>
          <a:off x="0" y="0"/>
          <a:ext cx="0" cy="0"/>
          <a:chOff x="0" y="0"/>
          <a:chExt cx="0" cy="0"/>
        </a:xfrm>
      </p:grpSpPr>
      <p:pic>
        <p:nvPicPr>
          <p:cNvPr id="108" name="Google Shape;108;p21"/>
          <p:cNvPicPr preferRelativeResize="0"/>
          <p:nvPr/>
        </p:nvPicPr>
        <p:blipFill rotWithShape="1">
          <a:blip r:embed="rId2">
            <a:alphaModFix/>
          </a:blip>
          <a:srcRect b="119" l="0" r="0" t="119"/>
          <a:stretch/>
        </p:blipFill>
        <p:spPr>
          <a:xfrm>
            <a:off x="7048950" y="910275"/>
            <a:ext cx="1828800" cy="3784798"/>
          </a:xfrm>
          <a:prstGeom prst="rect">
            <a:avLst/>
          </a:prstGeom>
          <a:noFill/>
          <a:ln>
            <a:noFill/>
          </a:ln>
        </p:spPr>
      </p:pic>
      <p:sp>
        <p:nvSpPr>
          <p:cNvPr id="109" name="Google Shape;109;p21"/>
          <p:cNvSpPr txBox="1"/>
          <p:nvPr>
            <p:ph idx="1" type="subTitle"/>
          </p:nvPr>
        </p:nvSpPr>
        <p:spPr>
          <a:xfrm>
            <a:off x="0" y="675975"/>
            <a:ext cx="66747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0" y="1245800"/>
            <a:ext cx="6699600" cy="38976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sp>
        <p:nvSpPr>
          <p:cNvPr id="111" name="Google Shape;111;p21"/>
          <p:cNvSpPr txBox="1"/>
          <p:nvPr>
            <p:ph idx="3" type="subTitle"/>
          </p:nvPr>
        </p:nvSpPr>
        <p:spPr>
          <a:xfrm>
            <a:off x="7056300" y="910475"/>
            <a:ext cx="1814100" cy="3784800"/>
          </a:xfrm>
          <a:prstGeom prst="rect">
            <a:avLst/>
          </a:prstGeom>
          <a:noFill/>
          <a:ln cap="flat" cmpd="sng" w="9525">
            <a:solidFill>
              <a:srgbClr val="DBD9E8"/>
            </a:solidFill>
            <a:prstDash val="solid"/>
            <a:round/>
            <a:headEnd len="sm" w="sm" type="none"/>
            <a:tailEnd len="sm" w="sm" type="none"/>
          </a:ln>
        </p:spPr>
        <p:txBody>
          <a:bodyPr anchorCtr="0" anchor="t" bIns="182875" lIns="182875" spcFirstLastPara="1" rIns="182875" wrap="square" tIns="182875">
            <a:noAutofit/>
          </a:bodyPr>
          <a:lstStyle>
            <a:lvl1pPr lvl="0"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2" name="Google Shape;112;p21"/>
          <p:cNvSpPr txBox="1"/>
          <p:nvPr>
            <p:ph type="title"/>
          </p:nvPr>
        </p:nvSpPr>
        <p:spPr>
          <a:xfrm>
            <a:off x="-12425" y="0"/>
            <a:ext cx="6699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13" name="Google Shape;113;p21"/>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cxnSp>
        <p:nvCxnSpPr>
          <p:cNvPr id="114" name="Google Shape;114;p21"/>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21"/>
          <p:cNvSpPr txBox="1"/>
          <p:nvPr>
            <p:ph idx="4"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 Call Attention Slide">
  <p:cSld name="CUSTOM_2_3_1_1_3_1_1_2_1_1">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118" name="Google Shape;118;p22"/>
          <p:cNvSpPr txBox="1"/>
          <p:nvPr>
            <p:ph type="title"/>
          </p:nvPr>
        </p:nvSpPr>
        <p:spPr>
          <a:xfrm>
            <a:off x="2544050" y="1545675"/>
            <a:ext cx="5770200" cy="2430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19" name="Google Shape;119;p22"/>
          <p:cNvPicPr preferRelativeResize="0"/>
          <p:nvPr/>
        </p:nvPicPr>
        <p:blipFill rotWithShape="1">
          <a:blip r:embed="rId3">
            <a:alphaModFix/>
          </a:blip>
          <a:srcRect b="0" l="139" r="149" t="0"/>
          <a:stretch/>
        </p:blipFill>
        <p:spPr>
          <a:xfrm>
            <a:off x="1258175" y="1332825"/>
            <a:ext cx="1371601" cy="2002535"/>
          </a:xfrm>
          <a:prstGeom prst="rect">
            <a:avLst/>
          </a:prstGeom>
          <a:noFill/>
          <a:ln>
            <a:noFill/>
          </a:ln>
        </p:spPr>
      </p:pic>
      <p:sp>
        <p:nvSpPr>
          <p:cNvPr id="120" name="Google Shape;120;p22"/>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 Instructor Demonstration">
  <p:cSld name="CUSTOM_2_3_1_1_1_1_1_2_1_2_1_2">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2">
            <a:alphaModFix/>
          </a:blip>
          <a:srcRect b="59" l="0" r="0" t="59"/>
          <a:stretch/>
        </p:blipFill>
        <p:spPr>
          <a:xfrm>
            <a:off x="274320" y="274881"/>
            <a:ext cx="8595360" cy="4593743"/>
          </a:xfrm>
          <a:prstGeom prst="rect">
            <a:avLst/>
          </a:prstGeom>
          <a:noFill/>
          <a:ln>
            <a:noFill/>
          </a:ln>
        </p:spPr>
      </p:pic>
      <p:sp>
        <p:nvSpPr>
          <p:cNvPr id="123" name="Google Shape;123;p23"/>
          <p:cNvSpPr/>
          <p:nvPr/>
        </p:nvSpPr>
        <p:spPr>
          <a:xfrm>
            <a:off x="-7350" y="0"/>
            <a:ext cx="9157800" cy="27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nvSpPr>
        <p:spPr>
          <a:xfrm>
            <a:off x="242550" y="3895344"/>
            <a:ext cx="8907900" cy="427500"/>
          </a:xfrm>
          <a:prstGeom prst="rect">
            <a:avLst/>
          </a:prstGeom>
          <a:noFill/>
          <a:ln>
            <a:noFill/>
          </a:ln>
        </p:spPr>
        <p:txBody>
          <a:bodyPr anchorCtr="0" anchor="t" bIns="91425" lIns="0" spcFirstLastPara="1" rIns="914400" wrap="square" tIns="91425">
            <a:noAutofit/>
          </a:bodyPr>
          <a:lstStyle/>
          <a:p>
            <a:pPr indent="0" lvl="0" marL="0" rtl="0" algn="r">
              <a:spcBef>
                <a:spcPts val="0"/>
              </a:spcBef>
              <a:spcAft>
                <a:spcPts val="0"/>
              </a:spcAft>
              <a:buNone/>
            </a:pPr>
            <a:r>
              <a:rPr lang="en" sz="2700">
                <a:solidFill>
                  <a:srgbClr val="FFFFFF"/>
                </a:solidFill>
                <a:latin typeface="Roboto Light"/>
                <a:ea typeface="Roboto Light"/>
                <a:cs typeface="Roboto Light"/>
                <a:sym typeface="Roboto Light"/>
              </a:rPr>
              <a:t>Instructor Demonstration</a:t>
            </a:r>
            <a:endParaRPr sz="2700">
              <a:solidFill>
                <a:srgbClr val="FFFFFF"/>
              </a:solidFill>
              <a:latin typeface="Roboto Light"/>
              <a:ea typeface="Roboto Light"/>
              <a:cs typeface="Roboto Light"/>
              <a:sym typeface="Roboto Light"/>
            </a:endParaRPr>
          </a:p>
        </p:txBody>
      </p:sp>
      <p:sp>
        <p:nvSpPr>
          <p:cNvPr id="126" name="Google Shape;126;p23"/>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27" name="Google Shape;127;p23"/>
          <p:cNvPicPr preferRelativeResize="0"/>
          <p:nvPr/>
        </p:nvPicPr>
        <p:blipFill rotWithShape="1">
          <a:blip r:embed="rId3">
            <a:alphaModFix/>
          </a:blip>
          <a:srcRect b="0" l="0" r="0" t="0"/>
          <a:stretch/>
        </p:blipFill>
        <p:spPr>
          <a:xfrm>
            <a:off x="409963" y="-228600"/>
            <a:ext cx="8535272" cy="4064423"/>
          </a:xfrm>
          <a:prstGeom prst="rect">
            <a:avLst/>
          </a:prstGeom>
          <a:noFill/>
          <a:ln>
            <a:noFill/>
          </a:ln>
        </p:spPr>
      </p:pic>
      <p:sp>
        <p:nvSpPr>
          <p:cNvPr id="128" name="Google Shape;128;p23"/>
          <p:cNvSpPr txBox="1"/>
          <p:nvPr>
            <p:ph type="title"/>
          </p:nvPr>
        </p:nvSpPr>
        <p:spPr>
          <a:xfrm>
            <a:off x="-101100" y="4387000"/>
            <a:ext cx="9251400" cy="482100"/>
          </a:xfrm>
          <a:prstGeom prst="rect">
            <a:avLst/>
          </a:prstGeom>
          <a:noFill/>
          <a:ln>
            <a:noFill/>
          </a:ln>
        </p:spPr>
        <p:txBody>
          <a:bodyPr anchorCtr="0" anchor="t" bIns="0" lIns="457200" spcFirstLastPara="1" rIns="914400" wrap="square" tIns="9125">
            <a:noAutofit/>
          </a:bodyPr>
          <a:lstStyle>
            <a:lvl1pPr lvl="0" rtl="0" algn="r">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 Activity">
  <p:cSld name="CUSTOM_2_3_1_1_1_1_1_2_1_2_1_1_1_1">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2">
            <a:alphaModFix/>
          </a:blip>
          <a:srcRect b="59" l="0" r="0" t="59"/>
          <a:stretch/>
        </p:blipFill>
        <p:spPr>
          <a:xfrm>
            <a:off x="274320" y="274881"/>
            <a:ext cx="8595360" cy="4593743"/>
          </a:xfrm>
          <a:prstGeom prst="rect">
            <a:avLst/>
          </a:prstGeom>
          <a:noFill/>
          <a:ln>
            <a:noFill/>
          </a:ln>
        </p:spPr>
      </p:pic>
      <p:sp>
        <p:nvSpPr>
          <p:cNvPr id="131" name="Google Shape;131;p24"/>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24"/>
          <p:cNvPicPr preferRelativeResize="0"/>
          <p:nvPr/>
        </p:nvPicPr>
        <p:blipFill>
          <a:blip r:embed="rId3">
            <a:alphaModFix/>
          </a:blip>
          <a:stretch>
            <a:fillRect/>
          </a:stretch>
        </p:blipFill>
        <p:spPr>
          <a:xfrm>
            <a:off x="8062160" y="3975150"/>
            <a:ext cx="548640" cy="725893"/>
          </a:xfrm>
          <a:prstGeom prst="rect">
            <a:avLst/>
          </a:prstGeom>
          <a:noFill/>
          <a:ln>
            <a:noFill/>
          </a:ln>
        </p:spPr>
      </p:pic>
      <p:sp>
        <p:nvSpPr>
          <p:cNvPr id="133" name="Google Shape;133;p24"/>
          <p:cNvSpPr txBox="1"/>
          <p:nvPr>
            <p:ph type="title"/>
          </p:nvPr>
        </p:nvSpPr>
        <p:spPr>
          <a:xfrm>
            <a:off x="-101100" y="4234600"/>
            <a:ext cx="8970300" cy="634500"/>
          </a:xfrm>
          <a:prstGeom prst="rect">
            <a:avLst/>
          </a:prstGeom>
          <a:noFill/>
          <a:ln>
            <a:noFill/>
          </a:ln>
        </p:spPr>
        <p:txBody>
          <a:bodyPr anchorCtr="0" anchor="t" bIns="0" lIns="457200" spcFirstLastPara="1" rIns="1005825" wrap="square" tIns="9125">
            <a:noAutofit/>
          </a:bodyPr>
          <a:lstStyle>
            <a:lvl1pPr lvl="0" rtl="0" algn="r">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4"/>
          <p:cNvSpPr/>
          <p:nvPr/>
        </p:nvSpPr>
        <p:spPr>
          <a:xfrm>
            <a:off x="-7350" y="0"/>
            <a:ext cx="9157800" cy="27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4"/>
          <p:cNvPicPr preferRelativeResize="0"/>
          <p:nvPr/>
        </p:nvPicPr>
        <p:blipFill rotWithShape="1">
          <a:blip r:embed="rId4">
            <a:alphaModFix/>
          </a:blip>
          <a:srcRect b="39" l="0" r="0" t="29"/>
          <a:stretch/>
        </p:blipFill>
        <p:spPr>
          <a:xfrm>
            <a:off x="899000" y="1133363"/>
            <a:ext cx="1737360" cy="1911096"/>
          </a:xfrm>
          <a:prstGeom prst="rect">
            <a:avLst/>
          </a:prstGeom>
          <a:noFill/>
          <a:ln>
            <a:noFill/>
          </a:ln>
        </p:spPr>
      </p:pic>
      <p:sp>
        <p:nvSpPr>
          <p:cNvPr id="136" name="Google Shape;136;p24"/>
          <p:cNvSpPr txBox="1"/>
          <p:nvPr/>
        </p:nvSpPr>
        <p:spPr>
          <a:xfrm>
            <a:off x="274325" y="3943225"/>
            <a:ext cx="7658400" cy="33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rgbClr val="FFFFFF"/>
                </a:solidFill>
                <a:latin typeface="Roboto"/>
                <a:ea typeface="Roboto"/>
                <a:cs typeface="Roboto"/>
                <a:sym typeface="Roboto"/>
              </a:rPr>
              <a:t>Suggested Time:</a:t>
            </a:r>
            <a:endParaRPr b="1" sz="1300">
              <a:solidFill>
                <a:srgbClr val="FFFFFF"/>
              </a:solidFill>
              <a:latin typeface="Roboto"/>
              <a:ea typeface="Roboto"/>
              <a:cs typeface="Roboto"/>
              <a:sym typeface="Roboto"/>
            </a:endParaRPr>
          </a:p>
        </p:txBody>
      </p:sp>
      <p:sp>
        <p:nvSpPr>
          <p:cNvPr id="137" name="Google Shape;137;p24"/>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8" name="Google Shape;138;p24"/>
          <p:cNvSpPr txBox="1"/>
          <p:nvPr>
            <p:ph idx="2" type="title"/>
          </p:nvPr>
        </p:nvSpPr>
        <p:spPr>
          <a:xfrm>
            <a:off x="273900" y="1042875"/>
            <a:ext cx="8595300" cy="2764200"/>
          </a:xfrm>
          <a:prstGeom prst="rect">
            <a:avLst/>
          </a:prstGeom>
          <a:noFill/>
          <a:ln>
            <a:noFill/>
          </a:ln>
        </p:spPr>
        <p:txBody>
          <a:bodyPr anchorCtr="0" anchor="t" bIns="457200" lIns="2560300" spcFirstLastPara="1" rIns="457200" wrap="square" tIns="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 Activity with Instructions ">
  <p:cSld name="CUSTOM_2_5_1_3_1">
    <p:spTree>
      <p:nvGrpSpPr>
        <p:cNvPr id="139"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b="39" l="0" r="0" t="29"/>
          <a:stretch/>
        </p:blipFill>
        <p:spPr>
          <a:xfrm>
            <a:off x="8275625" y="4154800"/>
            <a:ext cx="594361" cy="653795"/>
          </a:xfrm>
          <a:prstGeom prst="rect">
            <a:avLst/>
          </a:prstGeom>
          <a:noFill/>
          <a:ln>
            <a:noFill/>
          </a:ln>
        </p:spPr>
      </p:pic>
      <p:cxnSp>
        <p:nvCxnSpPr>
          <p:cNvPr id="141" name="Google Shape;141;p25"/>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142" name="Google Shape;142;p25"/>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3" name="Google Shape;143;p25"/>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4" name="Google Shape;144;p25"/>
          <p:cNvSpPr txBox="1"/>
          <p:nvPr>
            <p:ph idx="2" type="body"/>
          </p:nvPr>
        </p:nvSpPr>
        <p:spPr>
          <a:xfrm>
            <a:off x="175" y="1284250"/>
            <a:ext cx="9144000" cy="31992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cxnSp>
        <p:nvCxnSpPr>
          <p:cNvPr id="145" name="Google Shape;145;p25"/>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5"/>
          <p:cNvSpPr txBox="1"/>
          <p:nvPr>
            <p:ph idx="3" type="title"/>
          </p:nvPr>
        </p:nvSpPr>
        <p:spPr>
          <a:xfrm>
            <a:off x="-12300" y="4641650"/>
            <a:ext cx="9168600" cy="264900"/>
          </a:xfrm>
          <a:prstGeom prst="rect">
            <a:avLst/>
          </a:prstGeom>
          <a:noFill/>
          <a:ln>
            <a:noFill/>
          </a:ln>
        </p:spPr>
        <p:txBody>
          <a:bodyPr anchorCtr="0" anchor="t" bIns="0" lIns="1097275" spcFirstLastPara="1" rIns="1005825" wrap="square" tIns="9125">
            <a:noAutofit/>
          </a:bodyPr>
          <a:lstStyle>
            <a:lvl1pPr lvl="0" rtl="0" algn="r">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7" name="Google Shape;147;p25"/>
          <p:cNvSpPr txBox="1"/>
          <p:nvPr>
            <p:ph idx="4"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 Challenge">
  <p:cSld name="CUSTOM_2_3_1_1_1_1_1_2_1_2_1_1_4">
    <p:spTree>
      <p:nvGrpSpPr>
        <p:cNvPr id="148" name="Shape 148"/>
        <p:cNvGrpSpPr/>
        <p:nvPr/>
      </p:nvGrpSpPr>
      <p:grpSpPr>
        <a:xfrm>
          <a:off x="0" y="0"/>
          <a:ext cx="0" cy="0"/>
          <a:chOff x="0" y="0"/>
          <a:chExt cx="0" cy="0"/>
        </a:xfrm>
      </p:grpSpPr>
      <p:pic>
        <p:nvPicPr>
          <p:cNvPr id="149" name="Google Shape;149;p26"/>
          <p:cNvPicPr preferRelativeResize="0"/>
          <p:nvPr/>
        </p:nvPicPr>
        <p:blipFill rotWithShape="1">
          <a:blip r:embed="rId2">
            <a:alphaModFix/>
          </a:blip>
          <a:srcRect b="59" l="0" r="0" t="59"/>
          <a:stretch/>
        </p:blipFill>
        <p:spPr>
          <a:xfrm>
            <a:off x="274320" y="274881"/>
            <a:ext cx="8595360" cy="4593743"/>
          </a:xfrm>
          <a:prstGeom prst="rect">
            <a:avLst/>
          </a:prstGeom>
          <a:noFill/>
          <a:ln>
            <a:noFill/>
          </a:ln>
        </p:spPr>
      </p:pic>
      <p:sp>
        <p:nvSpPr>
          <p:cNvPr id="150" name="Google Shape;150;p26"/>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6"/>
          <p:cNvPicPr preferRelativeResize="0"/>
          <p:nvPr/>
        </p:nvPicPr>
        <p:blipFill>
          <a:blip r:embed="rId3">
            <a:alphaModFix/>
          </a:blip>
          <a:stretch>
            <a:fillRect/>
          </a:stretch>
        </p:blipFill>
        <p:spPr>
          <a:xfrm>
            <a:off x="8062160" y="3975150"/>
            <a:ext cx="548640" cy="725893"/>
          </a:xfrm>
          <a:prstGeom prst="rect">
            <a:avLst/>
          </a:prstGeom>
          <a:noFill/>
          <a:ln>
            <a:noFill/>
          </a:ln>
        </p:spPr>
      </p:pic>
      <p:sp>
        <p:nvSpPr>
          <p:cNvPr id="152" name="Google Shape;152;p26"/>
          <p:cNvSpPr txBox="1"/>
          <p:nvPr>
            <p:ph type="title"/>
          </p:nvPr>
        </p:nvSpPr>
        <p:spPr>
          <a:xfrm>
            <a:off x="273900" y="1042875"/>
            <a:ext cx="8595300" cy="2764200"/>
          </a:xfrm>
          <a:prstGeom prst="rect">
            <a:avLst/>
          </a:prstGeom>
          <a:noFill/>
          <a:ln>
            <a:noFill/>
          </a:ln>
        </p:spPr>
        <p:txBody>
          <a:bodyPr anchorCtr="0" anchor="t" bIns="457200" lIns="2560300" spcFirstLastPara="1" rIns="457200" wrap="square" tIns="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3" name="Google Shape;153;p26"/>
          <p:cNvSpPr txBox="1"/>
          <p:nvPr>
            <p:ph idx="2" type="title"/>
          </p:nvPr>
        </p:nvSpPr>
        <p:spPr>
          <a:xfrm>
            <a:off x="-101100" y="4234600"/>
            <a:ext cx="8970300" cy="634500"/>
          </a:xfrm>
          <a:prstGeom prst="rect">
            <a:avLst/>
          </a:prstGeom>
          <a:noFill/>
          <a:ln>
            <a:noFill/>
          </a:ln>
        </p:spPr>
        <p:txBody>
          <a:bodyPr anchorCtr="0" anchor="t" bIns="0" lIns="457200" spcFirstLastPara="1" rIns="1005825" wrap="square" tIns="9125">
            <a:noAutofit/>
          </a:bodyPr>
          <a:lstStyle>
            <a:lvl1pPr lvl="0" rtl="0" algn="r">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4" name="Google Shape;154;p26"/>
          <p:cNvSpPr txBox="1"/>
          <p:nvPr/>
        </p:nvSpPr>
        <p:spPr>
          <a:xfrm>
            <a:off x="274325" y="3943225"/>
            <a:ext cx="7658400" cy="33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rgbClr val="FFFFFF"/>
                </a:solidFill>
                <a:latin typeface="Roboto"/>
                <a:ea typeface="Roboto"/>
                <a:cs typeface="Roboto"/>
                <a:sym typeface="Roboto"/>
              </a:rPr>
              <a:t>Suggested Time:</a:t>
            </a:r>
            <a:endParaRPr b="1" sz="1300">
              <a:solidFill>
                <a:srgbClr val="FFFFFF"/>
              </a:solidFill>
              <a:latin typeface="Roboto"/>
              <a:ea typeface="Roboto"/>
              <a:cs typeface="Roboto"/>
              <a:sym typeface="Roboto"/>
            </a:endParaRPr>
          </a:p>
        </p:txBody>
      </p:sp>
      <p:sp>
        <p:nvSpPr>
          <p:cNvPr id="155" name="Google Shape;155;p26"/>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56" name="Google Shape;156;p26"/>
          <p:cNvPicPr preferRelativeResize="0"/>
          <p:nvPr/>
        </p:nvPicPr>
        <p:blipFill rotWithShape="1">
          <a:blip r:embed="rId4">
            <a:alphaModFix/>
          </a:blip>
          <a:srcRect b="0" l="0" r="0" t="0"/>
          <a:stretch/>
        </p:blipFill>
        <p:spPr>
          <a:xfrm>
            <a:off x="273900" y="-595025"/>
            <a:ext cx="2950353"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 Challenge with Instructions">
  <p:cSld name="CUSTOM_2_5_1_4">
    <p:spTree>
      <p:nvGrpSpPr>
        <p:cNvPr id="157" name="Shape 157"/>
        <p:cNvGrpSpPr/>
        <p:nvPr/>
      </p:nvGrpSpPr>
      <p:grpSpPr>
        <a:xfrm>
          <a:off x="0" y="0"/>
          <a:ext cx="0" cy="0"/>
          <a:chOff x="0" y="0"/>
          <a:chExt cx="0" cy="0"/>
        </a:xfrm>
      </p:grpSpPr>
      <p:sp>
        <p:nvSpPr>
          <p:cNvPr id="158" name="Google Shape;158;p27"/>
          <p:cNvSpPr txBox="1"/>
          <p:nvPr>
            <p:ph type="title"/>
          </p:nvPr>
        </p:nvSpPr>
        <p:spPr>
          <a:xfrm>
            <a:off x="-12300" y="4641650"/>
            <a:ext cx="9168600" cy="264900"/>
          </a:xfrm>
          <a:prstGeom prst="rect">
            <a:avLst/>
          </a:prstGeom>
          <a:noFill/>
          <a:ln>
            <a:noFill/>
          </a:ln>
        </p:spPr>
        <p:txBody>
          <a:bodyPr anchorCtr="0" anchor="t" bIns="0" lIns="1097275" spcFirstLastPara="1" rIns="1005825" wrap="square" tIns="9125">
            <a:noAutofit/>
          </a:bodyPr>
          <a:lstStyle>
            <a:lvl1pPr lvl="0" rtl="0" algn="r">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9" name="Google Shape;159;p27"/>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160" name="Google Shape;160;p27"/>
          <p:cNvSpPr txBox="1"/>
          <p:nvPr>
            <p:ph idx="1" type="body"/>
          </p:nvPr>
        </p:nvSpPr>
        <p:spPr>
          <a:xfrm>
            <a:off x="175" y="1284250"/>
            <a:ext cx="9144000" cy="31992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sp>
        <p:nvSpPr>
          <p:cNvPr id="161" name="Google Shape;161;p27"/>
          <p:cNvSpPr txBox="1"/>
          <p:nvPr>
            <p:ph idx="2"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2" name="Google Shape;162;p27"/>
          <p:cNvSpPr txBox="1"/>
          <p:nvPr>
            <p:ph idx="3"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63" name="Google Shape;163;p27"/>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7"/>
          <p:cNvSpPr txBox="1"/>
          <p:nvPr>
            <p:ph idx="4"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65" name="Google Shape;165;p27"/>
          <p:cNvPicPr preferRelativeResize="0"/>
          <p:nvPr/>
        </p:nvPicPr>
        <p:blipFill rotWithShape="1">
          <a:blip r:embed="rId2">
            <a:alphaModFix/>
          </a:blip>
          <a:srcRect b="0" l="0" r="0" t="0"/>
          <a:stretch/>
        </p:blipFill>
        <p:spPr>
          <a:xfrm>
            <a:off x="8213200" y="3862850"/>
            <a:ext cx="656773" cy="114497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5. Homework">
  <p:cSld name="CUSTOM_2_3_1_1_1_1_1_2_1_2_1_1_3_1">
    <p:spTree>
      <p:nvGrpSpPr>
        <p:cNvPr id="166" name="Shape 166"/>
        <p:cNvGrpSpPr/>
        <p:nvPr/>
      </p:nvGrpSpPr>
      <p:grpSpPr>
        <a:xfrm>
          <a:off x="0" y="0"/>
          <a:ext cx="0" cy="0"/>
          <a:chOff x="0" y="0"/>
          <a:chExt cx="0" cy="0"/>
        </a:xfrm>
      </p:grpSpPr>
      <p:pic>
        <p:nvPicPr>
          <p:cNvPr id="167" name="Google Shape;167;p28"/>
          <p:cNvPicPr preferRelativeResize="0"/>
          <p:nvPr/>
        </p:nvPicPr>
        <p:blipFill rotWithShape="1">
          <a:blip r:embed="rId2">
            <a:alphaModFix/>
          </a:blip>
          <a:srcRect b="59" l="0" r="0" t="59"/>
          <a:stretch/>
        </p:blipFill>
        <p:spPr>
          <a:xfrm>
            <a:off x="274320" y="274881"/>
            <a:ext cx="8595360" cy="4593743"/>
          </a:xfrm>
          <a:prstGeom prst="rect">
            <a:avLst/>
          </a:prstGeom>
          <a:noFill/>
          <a:ln>
            <a:noFill/>
          </a:ln>
        </p:spPr>
      </p:pic>
      <p:sp>
        <p:nvSpPr>
          <p:cNvPr id="168" name="Google Shape;168;p28"/>
          <p:cNvSpPr/>
          <p:nvPr/>
        </p:nvSpPr>
        <p:spPr>
          <a:xfrm>
            <a:off x="-7350" y="0"/>
            <a:ext cx="9157800" cy="27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8"/>
          <p:cNvPicPr preferRelativeResize="0"/>
          <p:nvPr/>
        </p:nvPicPr>
        <p:blipFill rotWithShape="1">
          <a:blip r:embed="rId3">
            <a:alphaModFix/>
          </a:blip>
          <a:srcRect b="0" l="209" r="209" t="0"/>
          <a:stretch/>
        </p:blipFill>
        <p:spPr>
          <a:xfrm>
            <a:off x="858369" y="1097625"/>
            <a:ext cx="1737361" cy="1980591"/>
          </a:xfrm>
          <a:prstGeom prst="rect">
            <a:avLst/>
          </a:prstGeom>
          <a:noFill/>
          <a:ln>
            <a:noFill/>
          </a:ln>
        </p:spPr>
      </p:pic>
      <p:sp>
        <p:nvSpPr>
          <p:cNvPr id="170" name="Google Shape;170;p28"/>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8"/>
          <p:cNvPicPr preferRelativeResize="0"/>
          <p:nvPr/>
        </p:nvPicPr>
        <p:blipFill>
          <a:blip r:embed="rId4">
            <a:alphaModFix/>
          </a:blip>
          <a:stretch>
            <a:fillRect/>
          </a:stretch>
        </p:blipFill>
        <p:spPr>
          <a:xfrm>
            <a:off x="8062160" y="3975150"/>
            <a:ext cx="548640" cy="725893"/>
          </a:xfrm>
          <a:prstGeom prst="rect">
            <a:avLst/>
          </a:prstGeom>
          <a:noFill/>
          <a:ln>
            <a:noFill/>
          </a:ln>
        </p:spPr>
      </p:pic>
      <p:sp>
        <p:nvSpPr>
          <p:cNvPr id="172" name="Google Shape;172;p28"/>
          <p:cNvSpPr txBox="1"/>
          <p:nvPr>
            <p:ph type="title"/>
          </p:nvPr>
        </p:nvSpPr>
        <p:spPr>
          <a:xfrm>
            <a:off x="-101100" y="4234600"/>
            <a:ext cx="8970300" cy="634500"/>
          </a:xfrm>
          <a:prstGeom prst="rect">
            <a:avLst/>
          </a:prstGeom>
          <a:noFill/>
          <a:ln>
            <a:noFill/>
          </a:ln>
        </p:spPr>
        <p:txBody>
          <a:bodyPr anchorCtr="0" anchor="t" bIns="0" lIns="457200" spcFirstLastPara="1" rIns="1005825" wrap="square" tIns="9125">
            <a:noAutofit/>
          </a:bodyPr>
          <a:lstStyle>
            <a:lvl1pPr lvl="0" rtl="0" algn="r">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3" name="Google Shape;173;p28"/>
          <p:cNvSpPr txBox="1"/>
          <p:nvPr/>
        </p:nvSpPr>
        <p:spPr>
          <a:xfrm>
            <a:off x="274325" y="3943225"/>
            <a:ext cx="7658400" cy="33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rgbClr val="FFFFFF"/>
                </a:solidFill>
                <a:latin typeface="Roboto"/>
                <a:ea typeface="Roboto"/>
                <a:cs typeface="Roboto"/>
                <a:sym typeface="Roboto"/>
              </a:rPr>
              <a:t>Due Date:</a:t>
            </a:r>
            <a:endParaRPr b="1" sz="1300">
              <a:solidFill>
                <a:srgbClr val="FFFFFF"/>
              </a:solidFill>
              <a:latin typeface="Roboto"/>
              <a:ea typeface="Roboto"/>
              <a:cs typeface="Roboto"/>
              <a:sym typeface="Roboto"/>
            </a:endParaRPr>
          </a:p>
        </p:txBody>
      </p:sp>
      <p:sp>
        <p:nvSpPr>
          <p:cNvPr id="174" name="Google Shape;174;p28"/>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5" name="Google Shape;175;p28"/>
          <p:cNvSpPr txBox="1"/>
          <p:nvPr>
            <p:ph idx="2" type="title"/>
          </p:nvPr>
        </p:nvSpPr>
        <p:spPr>
          <a:xfrm>
            <a:off x="273900" y="1042875"/>
            <a:ext cx="8595300" cy="2764200"/>
          </a:xfrm>
          <a:prstGeom prst="rect">
            <a:avLst/>
          </a:prstGeom>
          <a:noFill/>
          <a:ln>
            <a:noFill/>
          </a:ln>
        </p:spPr>
        <p:txBody>
          <a:bodyPr anchorCtr="0" anchor="t" bIns="457200" lIns="2560300" spcFirstLastPara="1" rIns="457200" wrap="square" tIns="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180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 Homework with Instructions">
  <p:cSld name="CUSTOM_2_5_2">
    <p:spTree>
      <p:nvGrpSpPr>
        <p:cNvPr id="176" name="Shape 176"/>
        <p:cNvGrpSpPr/>
        <p:nvPr/>
      </p:nvGrpSpPr>
      <p:grpSpPr>
        <a:xfrm>
          <a:off x="0" y="0"/>
          <a:ext cx="0" cy="0"/>
          <a:chOff x="0" y="0"/>
          <a:chExt cx="0" cy="0"/>
        </a:xfrm>
      </p:grpSpPr>
      <p:sp>
        <p:nvSpPr>
          <p:cNvPr id="177" name="Google Shape;177;p29"/>
          <p:cNvSpPr txBox="1"/>
          <p:nvPr>
            <p:ph idx="1" type="body"/>
          </p:nvPr>
        </p:nvSpPr>
        <p:spPr>
          <a:xfrm>
            <a:off x="175" y="1284250"/>
            <a:ext cx="9144000" cy="31992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cxnSp>
        <p:nvCxnSpPr>
          <p:cNvPr id="178" name="Google Shape;178;p29"/>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pic>
        <p:nvPicPr>
          <p:cNvPr id="179" name="Google Shape;179;p29"/>
          <p:cNvPicPr preferRelativeResize="0"/>
          <p:nvPr/>
        </p:nvPicPr>
        <p:blipFill rotWithShape="1">
          <a:blip r:embed="rId2">
            <a:alphaModFix/>
          </a:blip>
          <a:srcRect b="0" l="504" r="504" t="0"/>
          <a:stretch/>
        </p:blipFill>
        <p:spPr>
          <a:xfrm>
            <a:off x="8257069" y="4200875"/>
            <a:ext cx="548641" cy="624077"/>
          </a:xfrm>
          <a:prstGeom prst="rect">
            <a:avLst/>
          </a:prstGeom>
          <a:noFill/>
          <a:ln>
            <a:noFill/>
          </a:ln>
        </p:spPr>
      </p:pic>
      <p:sp>
        <p:nvSpPr>
          <p:cNvPr id="180" name="Google Shape;180;p29"/>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1" name="Google Shape;181;p29"/>
          <p:cNvSpPr txBox="1"/>
          <p:nvPr>
            <p:ph idx="2"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82" name="Google Shape;182;p29"/>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29"/>
          <p:cNvSpPr txBox="1"/>
          <p:nvPr>
            <p:ph idx="3" type="title"/>
          </p:nvPr>
        </p:nvSpPr>
        <p:spPr>
          <a:xfrm>
            <a:off x="-12300" y="4641650"/>
            <a:ext cx="9168600" cy="264900"/>
          </a:xfrm>
          <a:prstGeom prst="rect">
            <a:avLst/>
          </a:prstGeom>
          <a:noFill/>
          <a:ln>
            <a:noFill/>
          </a:ln>
        </p:spPr>
        <p:txBody>
          <a:bodyPr anchorCtr="0" anchor="t" bIns="0" lIns="1097275" spcFirstLastPara="1" rIns="1005825" wrap="square" tIns="9125">
            <a:noAutofit/>
          </a:bodyPr>
          <a:lstStyle>
            <a:lvl1pPr lvl="0" rtl="0" algn="r">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4" name="Google Shape;184;p29"/>
          <p:cNvSpPr txBox="1"/>
          <p:nvPr>
            <p:ph idx="4"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5005">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7. Numbered 1–4 (Green)">
  <p:cSld name="CUSTOM_2_7_1">
    <p:spTree>
      <p:nvGrpSpPr>
        <p:cNvPr id="185" name="Shape 185"/>
        <p:cNvGrpSpPr/>
        <p:nvPr/>
      </p:nvGrpSpPr>
      <p:grpSpPr>
        <a:xfrm>
          <a:off x="0" y="0"/>
          <a:ext cx="0" cy="0"/>
          <a:chOff x="0" y="0"/>
          <a:chExt cx="0" cy="0"/>
        </a:xfrm>
      </p:grpSpPr>
      <p:sp>
        <p:nvSpPr>
          <p:cNvPr id="186" name="Google Shape;186;p30"/>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8" name="Google Shape;188;p30"/>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89" name="Google Shape;189;p30"/>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30"/>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191" name="Google Shape;191;p30"/>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192" name="Google Shape;192;p30"/>
          <p:cNvGrpSpPr/>
          <p:nvPr/>
        </p:nvGrpSpPr>
        <p:grpSpPr>
          <a:xfrm>
            <a:off x="457200" y="1378813"/>
            <a:ext cx="776889" cy="621300"/>
            <a:chOff x="457200" y="1378813"/>
            <a:chExt cx="776889" cy="621300"/>
          </a:xfrm>
        </p:grpSpPr>
        <p:sp>
          <p:nvSpPr>
            <p:cNvPr id="193" name="Google Shape;193;p30"/>
            <p:cNvSpPr/>
            <p:nvPr/>
          </p:nvSpPr>
          <p:spPr>
            <a:xfrm>
              <a:off x="457200" y="1378813"/>
              <a:ext cx="695400" cy="621300"/>
            </a:xfrm>
            <a:prstGeom prst="roundRect">
              <a:avLst>
                <a:gd fmla="val 16667" name="adj"/>
              </a:avLst>
            </a:prstGeom>
            <a:solidFill>
              <a:srgbClr val="F7EF6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194" name="Google Shape;194;p30"/>
            <p:cNvSpPr/>
            <p:nvPr/>
          </p:nvSpPr>
          <p:spPr>
            <a:xfrm rot="5400000">
              <a:off x="969614" y="1607625"/>
              <a:ext cx="340325" cy="188625"/>
            </a:xfrm>
            <a:prstGeom prst="flowChartExtract">
              <a:avLst/>
            </a:prstGeom>
            <a:solidFill>
              <a:srgbClr val="F7E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30"/>
          <p:cNvGrpSpPr/>
          <p:nvPr/>
        </p:nvGrpSpPr>
        <p:grpSpPr>
          <a:xfrm>
            <a:off x="457200" y="2228725"/>
            <a:ext cx="776889" cy="621300"/>
            <a:chOff x="457200" y="1378813"/>
            <a:chExt cx="776889" cy="621300"/>
          </a:xfrm>
        </p:grpSpPr>
        <p:sp>
          <p:nvSpPr>
            <p:cNvPr id="196" name="Google Shape;196;p30"/>
            <p:cNvSpPr/>
            <p:nvPr/>
          </p:nvSpPr>
          <p:spPr>
            <a:xfrm>
              <a:off x="457200" y="1378813"/>
              <a:ext cx="695400" cy="621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197" name="Google Shape;197;p30"/>
            <p:cNvSpPr/>
            <p:nvPr/>
          </p:nvSpPr>
          <p:spPr>
            <a:xfrm rot="5400000">
              <a:off x="969614" y="1607625"/>
              <a:ext cx="34032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30"/>
          <p:cNvGrpSpPr/>
          <p:nvPr/>
        </p:nvGrpSpPr>
        <p:grpSpPr>
          <a:xfrm>
            <a:off x="457200" y="3073850"/>
            <a:ext cx="776889" cy="621300"/>
            <a:chOff x="457200" y="1378813"/>
            <a:chExt cx="776889" cy="621300"/>
          </a:xfrm>
        </p:grpSpPr>
        <p:sp>
          <p:nvSpPr>
            <p:cNvPr id="199" name="Google Shape;199;p30"/>
            <p:cNvSpPr/>
            <p:nvPr/>
          </p:nvSpPr>
          <p:spPr>
            <a:xfrm>
              <a:off x="457200" y="1378813"/>
              <a:ext cx="695400" cy="621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00" name="Google Shape;200;p30"/>
            <p:cNvSpPr/>
            <p:nvPr/>
          </p:nvSpPr>
          <p:spPr>
            <a:xfrm rot="5400000">
              <a:off x="969614" y="1607625"/>
              <a:ext cx="34032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30"/>
          <p:cNvGrpSpPr/>
          <p:nvPr/>
        </p:nvGrpSpPr>
        <p:grpSpPr>
          <a:xfrm>
            <a:off x="457200" y="3923750"/>
            <a:ext cx="776889" cy="621300"/>
            <a:chOff x="457200" y="1378813"/>
            <a:chExt cx="776889" cy="621300"/>
          </a:xfrm>
        </p:grpSpPr>
        <p:sp>
          <p:nvSpPr>
            <p:cNvPr id="202" name="Google Shape;202;p30"/>
            <p:cNvSpPr/>
            <p:nvPr/>
          </p:nvSpPr>
          <p:spPr>
            <a:xfrm>
              <a:off x="457200" y="1378813"/>
              <a:ext cx="695400" cy="621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03" name="Google Shape;203;p30"/>
            <p:cNvSpPr/>
            <p:nvPr/>
          </p:nvSpPr>
          <p:spPr>
            <a:xfrm rot="5400000">
              <a:off x="969614" y="1607625"/>
              <a:ext cx="340325" cy="188625"/>
            </a:xfrm>
            <a:prstGeom prst="flowChartExtra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txBox="1"/>
          <p:nvPr>
            <p:ph idx="3" type="subTitle"/>
          </p:nvPr>
        </p:nvSpPr>
        <p:spPr>
          <a:xfrm>
            <a:off x="-12300" y="13980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5" name="Google Shape;205;p30"/>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ph idx="4" type="subTitle"/>
          </p:nvPr>
        </p:nvSpPr>
        <p:spPr>
          <a:xfrm>
            <a:off x="-12300" y="2233538"/>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9" name="Google Shape;209;p30"/>
          <p:cNvSpPr txBox="1"/>
          <p:nvPr>
            <p:ph idx="5" type="subTitle"/>
          </p:nvPr>
        </p:nvSpPr>
        <p:spPr>
          <a:xfrm>
            <a:off x="0" y="3076263"/>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0" name="Google Shape;210;p30"/>
          <p:cNvSpPr txBox="1"/>
          <p:nvPr>
            <p:ph idx="6" type="subTitle"/>
          </p:nvPr>
        </p:nvSpPr>
        <p:spPr>
          <a:xfrm>
            <a:off x="-12300" y="3918963"/>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8. Numbered 1–5 (Green)">
  <p:cSld name="CUSTOM_2_7_1_4">
    <p:spTree>
      <p:nvGrpSpPr>
        <p:cNvPr id="211" name="Shape 211"/>
        <p:cNvGrpSpPr/>
        <p:nvPr/>
      </p:nvGrpSpPr>
      <p:grpSpPr>
        <a:xfrm>
          <a:off x="0" y="0"/>
          <a:ext cx="0" cy="0"/>
          <a:chOff x="0" y="0"/>
          <a:chExt cx="0" cy="0"/>
        </a:xfrm>
      </p:grpSpPr>
      <p:sp>
        <p:nvSpPr>
          <p:cNvPr id="212" name="Google Shape;212;p31"/>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4" name="Google Shape;214;p31"/>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15" name="Google Shape;215;p31"/>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1"/>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217" name="Google Shape;217;p31"/>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18" name="Google Shape;218;p31"/>
          <p:cNvGrpSpPr/>
          <p:nvPr/>
        </p:nvGrpSpPr>
        <p:grpSpPr>
          <a:xfrm>
            <a:off x="457200" y="1300225"/>
            <a:ext cx="776889" cy="621300"/>
            <a:chOff x="457200" y="1378813"/>
            <a:chExt cx="776889" cy="621300"/>
          </a:xfrm>
        </p:grpSpPr>
        <p:sp>
          <p:nvSpPr>
            <p:cNvPr id="219" name="Google Shape;219;p31"/>
            <p:cNvSpPr/>
            <p:nvPr/>
          </p:nvSpPr>
          <p:spPr>
            <a:xfrm>
              <a:off x="457200" y="1378813"/>
              <a:ext cx="695400" cy="621300"/>
            </a:xfrm>
            <a:prstGeom prst="roundRect">
              <a:avLst>
                <a:gd fmla="val 16667" name="adj"/>
              </a:avLst>
            </a:prstGeom>
            <a:solidFill>
              <a:srgbClr val="F7EF6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220" name="Google Shape;220;p31"/>
            <p:cNvSpPr/>
            <p:nvPr/>
          </p:nvSpPr>
          <p:spPr>
            <a:xfrm rot="5400000">
              <a:off x="969614" y="1607625"/>
              <a:ext cx="340325" cy="188625"/>
            </a:xfrm>
            <a:prstGeom prst="flowChartExtract">
              <a:avLst/>
            </a:prstGeom>
            <a:solidFill>
              <a:srgbClr val="F7E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31"/>
          <p:cNvGrpSpPr/>
          <p:nvPr/>
        </p:nvGrpSpPr>
        <p:grpSpPr>
          <a:xfrm>
            <a:off x="457200" y="2000125"/>
            <a:ext cx="776889" cy="621300"/>
            <a:chOff x="457200" y="1378813"/>
            <a:chExt cx="776889" cy="621300"/>
          </a:xfrm>
        </p:grpSpPr>
        <p:sp>
          <p:nvSpPr>
            <p:cNvPr id="222" name="Google Shape;222;p31"/>
            <p:cNvSpPr/>
            <p:nvPr/>
          </p:nvSpPr>
          <p:spPr>
            <a:xfrm>
              <a:off x="457200" y="1378813"/>
              <a:ext cx="695400" cy="621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223" name="Google Shape;223;p31"/>
            <p:cNvSpPr/>
            <p:nvPr/>
          </p:nvSpPr>
          <p:spPr>
            <a:xfrm rot="5400000">
              <a:off x="969614" y="1607625"/>
              <a:ext cx="34032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31"/>
          <p:cNvGrpSpPr/>
          <p:nvPr/>
        </p:nvGrpSpPr>
        <p:grpSpPr>
          <a:xfrm>
            <a:off x="457200" y="2692850"/>
            <a:ext cx="776889" cy="621300"/>
            <a:chOff x="457200" y="1378813"/>
            <a:chExt cx="776889" cy="621300"/>
          </a:xfrm>
        </p:grpSpPr>
        <p:sp>
          <p:nvSpPr>
            <p:cNvPr id="225" name="Google Shape;225;p31"/>
            <p:cNvSpPr/>
            <p:nvPr/>
          </p:nvSpPr>
          <p:spPr>
            <a:xfrm>
              <a:off x="457200" y="1378813"/>
              <a:ext cx="695400" cy="621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26" name="Google Shape;226;p31"/>
            <p:cNvSpPr/>
            <p:nvPr/>
          </p:nvSpPr>
          <p:spPr>
            <a:xfrm rot="5400000">
              <a:off x="969614" y="1607625"/>
              <a:ext cx="34032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31"/>
          <p:cNvGrpSpPr/>
          <p:nvPr/>
        </p:nvGrpSpPr>
        <p:grpSpPr>
          <a:xfrm>
            <a:off x="457200" y="3390350"/>
            <a:ext cx="776889" cy="621300"/>
            <a:chOff x="457200" y="1378813"/>
            <a:chExt cx="776889" cy="621300"/>
          </a:xfrm>
        </p:grpSpPr>
        <p:sp>
          <p:nvSpPr>
            <p:cNvPr id="228" name="Google Shape;228;p31"/>
            <p:cNvSpPr/>
            <p:nvPr/>
          </p:nvSpPr>
          <p:spPr>
            <a:xfrm>
              <a:off x="457200" y="1378813"/>
              <a:ext cx="695400" cy="621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29" name="Google Shape;229;p31"/>
            <p:cNvSpPr/>
            <p:nvPr/>
          </p:nvSpPr>
          <p:spPr>
            <a:xfrm rot="5400000">
              <a:off x="969614" y="1607625"/>
              <a:ext cx="340325" cy="188625"/>
            </a:xfrm>
            <a:prstGeom prst="flowChartExtra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31"/>
          <p:cNvSpPr txBox="1"/>
          <p:nvPr>
            <p:ph idx="3" type="subTitle"/>
          </p:nvPr>
        </p:nvSpPr>
        <p:spPr>
          <a:xfrm>
            <a:off x="-7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1" name="Google Shape;231;p31"/>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5" name="Google Shape;235;p31"/>
          <p:cNvSpPr txBox="1"/>
          <p:nvPr>
            <p:ph idx="5" type="subTitle"/>
          </p:nvPr>
        </p:nvSpPr>
        <p:spPr>
          <a:xfrm>
            <a:off x="0" y="2695263"/>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6" name="Google Shape;236;p31"/>
          <p:cNvSpPr txBox="1"/>
          <p:nvPr>
            <p:ph idx="6" type="subTitle"/>
          </p:nvPr>
        </p:nvSpPr>
        <p:spPr>
          <a:xfrm>
            <a:off x="-12300" y="3385563"/>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37" name="Google Shape;237;p31"/>
          <p:cNvGrpSpPr/>
          <p:nvPr/>
        </p:nvGrpSpPr>
        <p:grpSpPr>
          <a:xfrm>
            <a:off x="469500" y="4083075"/>
            <a:ext cx="776889" cy="621300"/>
            <a:chOff x="457200" y="1378813"/>
            <a:chExt cx="776889" cy="621300"/>
          </a:xfrm>
        </p:grpSpPr>
        <p:sp>
          <p:nvSpPr>
            <p:cNvPr id="238" name="Google Shape;238;p31"/>
            <p:cNvSpPr/>
            <p:nvPr/>
          </p:nvSpPr>
          <p:spPr>
            <a:xfrm>
              <a:off x="457200" y="1378813"/>
              <a:ext cx="695400" cy="621300"/>
            </a:xfrm>
            <a:prstGeom prst="roundRect">
              <a:avLst>
                <a:gd fmla="val 16667" name="adj"/>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239" name="Google Shape;239;p31"/>
            <p:cNvSpPr/>
            <p:nvPr/>
          </p:nvSpPr>
          <p:spPr>
            <a:xfrm rot="5400000">
              <a:off x="969614" y="1607625"/>
              <a:ext cx="340325" cy="188625"/>
            </a:xfrm>
            <a:prstGeom prst="flowChartExtrac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1"/>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 Numbered 1–6 (Gray)">
  <p:cSld name="CUSTOM_2_7_1_3_1_1">
    <p:spTree>
      <p:nvGrpSpPr>
        <p:cNvPr id="242" name="Shape 242"/>
        <p:cNvGrpSpPr/>
        <p:nvPr/>
      </p:nvGrpSpPr>
      <p:grpSpPr>
        <a:xfrm>
          <a:off x="0" y="0"/>
          <a:ext cx="0" cy="0"/>
          <a:chOff x="0" y="0"/>
          <a:chExt cx="0" cy="0"/>
        </a:xfrm>
      </p:grpSpPr>
      <p:sp>
        <p:nvSpPr>
          <p:cNvPr id="243" name="Google Shape;243;p32"/>
          <p:cNvSpPr/>
          <p:nvPr/>
        </p:nvSpPr>
        <p:spPr>
          <a:xfrm>
            <a:off x="1352550" y="123782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45" name="Google Shape;245;p32"/>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46" name="Google Shape;246;p32"/>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2"/>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248" name="Google Shape;248;p32"/>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49" name="Google Shape;249;p32"/>
          <p:cNvGrpSpPr/>
          <p:nvPr/>
        </p:nvGrpSpPr>
        <p:grpSpPr>
          <a:xfrm>
            <a:off x="457200" y="1237825"/>
            <a:ext cx="776900" cy="486300"/>
            <a:chOff x="457200" y="1466425"/>
            <a:chExt cx="776900" cy="486300"/>
          </a:xfrm>
        </p:grpSpPr>
        <p:sp>
          <p:nvSpPr>
            <p:cNvPr id="250" name="Google Shape;250;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251" name="Google Shape;251;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2"/>
          <p:cNvSpPr txBox="1"/>
          <p:nvPr>
            <p:ph idx="3" type="subTitle"/>
          </p:nvPr>
        </p:nvSpPr>
        <p:spPr>
          <a:xfrm>
            <a:off x="-12150" y="12746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53" name="Google Shape;253;p32"/>
          <p:cNvSpPr/>
          <p:nvPr/>
        </p:nvSpPr>
        <p:spPr>
          <a:xfrm>
            <a:off x="1352550" y="182890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32"/>
          <p:cNvGrpSpPr/>
          <p:nvPr/>
        </p:nvGrpSpPr>
        <p:grpSpPr>
          <a:xfrm>
            <a:off x="457200" y="1828900"/>
            <a:ext cx="776900" cy="486300"/>
            <a:chOff x="457200" y="1466425"/>
            <a:chExt cx="776900" cy="486300"/>
          </a:xfrm>
        </p:grpSpPr>
        <p:sp>
          <p:nvSpPr>
            <p:cNvPr id="255" name="Google Shape;255;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256" name="Google Shape;256;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2"/>
          <p:cNvSpPr/>
          <p:nvPr/>
        </p:nvSpPr>
        <p:spPr>
          <a:xfrm>
            <a:off x="1352550" y="241997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32"/>
          <p:cNvGrpSpPr/>
          <p:nvPr/>
        </p:nvGrpSpPr>
        <p:grpSpPr>
          <a:xfrm>
            <a:off x="457200" y="2419975"/>
            <a:ext cx="776900" cy="486300"/>
            <a:chOff x="457200" y="1466425"/>
            <a:chExt cx="776900" cy="486300"/>
          </a:xfrm>
        </p:grpSpPr>
        <p:sp>
          <p:nvSpPr>
            <p:cNvPr id="259" name="Google Shape;259;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60" name="Google Shape;260;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2"/>
          <p:cNvSpPr/>
          <p:nvPr/>
        </p:nvSpPr>
        <p:spPr>
          <a:xfrm>
            <a:off x="1352550" y="301105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32"/>
          <p:cNvGrpSpPr/>
          <p:nvPr/>
        </p:nvGrpSpPr>
        <p:grpSpPr>
          <a:xfrm>
            <a:off x="457200" y="3011050"/>
            <a:ext cx="776900" cy="486300"/>
            <a:chOff x="457200" y="1466425"/>
            <a:chExt cx="776900" cy="486300"/>
          </a:xfrm>
        </p:grpSpPr>
        <p:sp>
          <p:nvSpPr>
            <p:cNvPr id="263" name="Google Shape;263;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64" name="Google Shape;264;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2"/>
          <p:cNvSpPr/>
          <p:nvPr/>
        </p:nvSpPr>
        <p:spPr>
          <a:xfrm>
            <a:off x="1352550" y="3602138"/>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32"/>
          <p:cNvGrpSpPr/>
          <p:nvPr/>
        </p:nvGrpSpPr>
        <p:grpSpPr>
          <a:xfrm>
            <a:off x="457200" y="3602137"/>
            <a:ext cx="776900" cy="486300"/>
            <a:chOff x="457200" y="1466425"/>
            <a:chExt cx="776900" cy="486300"/>
          </a:xfrm>
        </p:grpSpPr>
        <p:sp>
          <p:nvSpPr>
            <p:cNvPr id="267" name="Google Shape;267;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268" name="Google Shape;268;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2"/>
          <p:cNvSpPr/>
          <p:nvPr/>
        </p:nvSpPr>
        <p:spPr>
          <a:xfrm>
            <a:off x="1352550" y="4193263"/>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32"/>
          <p:cNvGrpSpPr/>
          <p:nvPr/>
        </p:nvGrpSpPr>
        <p:grpSpPr>
          <a:xfrm>
            <a:off x="457200" y="4193262"/>
            <a:ext cx="776900" cy="486300"/>
            <a:chOff x="457200" y="1466425"/>
            <a:chExt cx="776900" cy="486300"/>
          </a:xfrm>
        </p:grpSpPr>
        <p:sp>
          <p:nvSpPr>
            <p:cNvPr id="271" name="Google Shape;271;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272" name="Google Shape;272;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2"/>
          <p:cNvSpPr txBox="1"/>
          <p:nvPr>
            <p:ph idx="4" type="subTitle"/>
          </p:nvPr>
        </p:nvSpPr>
        <p:spPr>
          <a:xfrm>
            <a:off x="-12075" y="18488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4" name="Google Shape;274;p32"/>
          <p:cNvSpPr txBox="1"/>
          <p:nvPr>
            <p:ph idx="5" type="subTitle"/>
          </p:nvPr>
        </p:nvSpPr>
        <p:spPr>
          <a:xfrm>
            <a:off x="-12075" y="24399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5" name="Google Shape;275;p32"/>
          <p:cNvSpPr txBox="1"/>
          <p:nvPr>
            <p:ph idx="6" type="subTitle"/>
          </p:nvPr>
        </p:nvSpPr>
        <p:spPr>
          <a:xfrm>
            <a:off x="-12150" y="30310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6" name="Google Shape;276;p32"/>
          <p:cNvSpPr txBox="1"/>
          <p:nvPr>
            <p:ph idx="7" type="subTitle"/>
          </p:nvPr>
        </p:nvSpPr>
        <p:spPr>
          <a:xfrm>
            <a:off x="12475" y="3622088"/>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2"/>
          <p:cNvSpPr txBox="1"/>
          <p:nvPr>
            <p:ph idx="8" type="subTitle"/>
          </p:nvPr>
        </p:nvSpPr>
        <p:spPr>
          <a:xfrm>
            <a:off x="12475" y="4236125"/>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0. Numbered 1–6 (Blue)">
  <p:cSld name="CUSTOM_2_7_1_3_1_1_2">
    <p:spTree>
      <p:nvGrpSpPr>
        <p:cNvPr id="278" name="Shape 278"/>
        <p:cNvGrpSpPr/>
        <p:nvPr/>
      </p:nvGrpSpPr>
      <p:grpSpPr>
        <a:xfrm>
          <a:off x="0" y="0"/>
          <a:ext cx="0" cy="0"/>
          <a:chOff x="0" y="0"/>
          <a:chExt cx="0" cy="0"/>
        </a:xfrm>
      </p:grpSpPr>
      <p:sp>
        <p:nvSpPr>
          <p:cNvPr id="279" name="Google Shape;279;p33"/>
          <p:cNvSpPr/>
          <p:nvPr/>
        </p:nvSpPr>
        <p:spPr>
          <a:xfrm>
            <a:off x="1352550" y="123782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1" name="Google Shape;281;p33"/>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82" name="Google Shape;282;p33"/>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3"/>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284" name="Google Shape;284;p33"/>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85" name="Google Shape;285;p33"/>
          <p:cNvGrpSpPr/>
          <p:nvPr/>
        </p:nvGrpSpPr>
        <p:grpSpPr>
          <a:xfrm>
            <a:off x="457200" y="1237825"/>
            <a:ext cx="776900" cy="486300"/>
            <a:chOff x="457200" y="1466425"/>
            <a:chExt cx="776900" cy="486300"/>
          </a:xfrm>
        </p:grpSpPr>
        <p:sp>
          <p:nvSpPr>
            <p:cNvPr id="286" name="Google Shape;286;p33"/>
            <p:cNvSpPr/>
            <p:nvPr/>
          </p:nvSpPr>
          <p:spPr>
            <a:xfrm>
              <a:off x="457200" y="1466425"/>
              <a:ext cx="695400" cy="486300"/>
            </a:xfrm>
            <a:prstGeom prst="roundRect">
              <a:avLst>
                <a:gd fmla="val 16667" name="adj"/>
              </a:avLst>
            </a:prstGeom>
            <a:solidFill>
              <a:srgbClr val="AFC0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287" name="Google Shape;287;p33"/>
            <p:cNvSpPr/>
            <p:nvPr/>
          </p:nvSpPr>
          <p:spPr>
            <a:xfrm rot="5400000">
              <a:off x="973100" y="1624950"/>
              <a:ext cx="333375" cy="188625"/>
            </a:xfrm>
            <a:prstGeom prst="flowChartExtract">
              <a:avLst/>
            </a:prstGeom>
            <a:solidFill>
              <a:srgbClr val="AFC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3"/>
          <p:cNvSpPr txBox="1"/>
          <p:nvPr>
            <p:ph idx="3" type="subTitle"/>
          </p:nvPr>
        </p:nvSpPr>
        <p:spPr>
          <a:xfrm>
            <a:off x="-12225" y="12746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9" name="Google Shape;289;p33"/>
          <p:cNvSpPr/>
          <p:nvPr/>
        </p:nvSpPr>
        <p:spPr>
          <a:xfrm>
            <a:off x="1352550" y="182890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33"/>
          <p:cNvGrpSpPr/>
          <p:nvPr/>
        </p:nvGrpSpPr>
        <p:grpSpPr>
          <a:xfrm>
            <a:off x="457200" y="1828900"/>
            <a:ext cx="776900" cy="486300"/>
            <a:chOff x="457200" y="1466425"/>
            <a:chExt cx="776900" cy="486300"/>
          </a:xfrm>
        </p:grpSpPr>
        <p:sp>
          <p:nvSpPr>
            <p:cNvPr id="291" name="Google Shape;291;p33"/>
            <p:cNvSpPr/>
            <p:nvPr/>
          </p:nvSpPr>
          <p:spPr>
            <a:xfrm>
              <a:off x="457200" y="1466425"/>
              <a:ext cx="695400" cy="486300"/>
            </a:xfrm>
            <a:prstGeom prst="roundRect">
              <a:avLst>
                <a:gd fmla="val 16667" name="adj"/>
              </a:avLst>
            </a:prstGeom>
            <a:solidFill>
              <a:srgbClr val="365C8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292" name="Google Shape;292;p33"/>
            <p:cNvSpPr/>
            <p:nvPr/>
          </p:nvSpPr>
          <p:spPr>
            <a:xfrm rot="5400000">
              <a:off x="973100" y="1624950"/>
              <a:ext cx="333375" cy="188625"/>
            </a:xfrm>
            <a:prstGeom prst="flowChartExtract">
              <a:avLst/>
            </a:prstGeom>
            <a:solidFill>
              <a:srgbClr val="365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3"/>
          <p:cNvSpPr/>
          <p:nvPr/>
        </p:nvSpPr>
        <p:spPr>
          <a:xfrm>
            <a:off x="1352550" y="241997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33"/>
          <p:cNvGrpSpPr/>
          <p:nvPr/>
        </p:nvGrpSpPr>
        <p:grpSpPr>
          <a:xfrm>
            <a:off x="457200" y="2419975"/>
            <a:ext cx="776900" cy="486300"/>
            <a:chOff x="457200" y="1466425"/>
            <a:chExt cx="776900" cy="486300"/>
          </a:xfrm>
        </p:grpSpPr>
        <p:sp>
          <p:nvSpPr>
            <p:cNvPr id="295" name="Google Shape;295;p33"/>
            <p:cNvSpPr/>
            <p:nvPr/>
          </p:nvSpPr>
          <p:spPr>
            <a:xfrm>
              <a:off x="457200" y="1466425"/>
              <a:ext cx="695400" cy="486300"/>
            </a:xfrm>
            <a:prstGeom prst="roundRect">
              <a:avLst>
                <a:gd fmla="val 16667" name="adj"/>
              </a:avLst>
            </a:prstGeom>
            <a:solidFill>
              <a:srgbClr val="2129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96" name="Google Shape;296;p33"/>
            <p:cNvSpPr/>
            <p:nvPr/>
          </p:nvSpPr>
          <p:spPr>
            <a:xfrm rot="5400000">
              <a:off x="973100" y="1624950"/>
              <a:ext cx="333375" cy="188625"/>
            </a:xfrm>
            <a:prstGeom prst="flowChartExtract">
              <a:avLst/>
            </a:prstGeom>
            <a:solidFill>
              <a:srgbClr val="212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33"/>
          <p:cNvSpPr/>
          <p:nvPr/>
        </p:nvSpPr>
        <p:spPr>
          <a:xfrm>
            <a:off x="1352550" y="301105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3"/>
          <p:cNvGrpSpPr/>
          <p:nvPr/>
        </p:nvGrpSpPr>
        <p:grpSpPr>
          <a:xfrm>
            <a:off x="457200" y="3011050"/>
            <a:ext cx="776900" cy="486300"/>
            <a:chOff x="457200" y="1466425"/>
            <a:chExt cx="776900" cy="486300"/>
          </a:xfrm>
        </p:grpSpPr>
        <p:sp>
          <p:nvSpPr>
            <p:cNvPr id="299" name="Google Shape;299;p33"/>
            <p:cNvSpPr/>
            <p:nvPr/>
          </p:nvSpPr>
          <p:spPr>
            <a:xfrm>
              <a:off x="457200" y="1466425"/>
              <a:ext cx="695400" cy="486300"/>
            </a:xfrm>
            <a:prstGeom prst="roundRect">
              <a:avLst>
                <a:gd fmla="val 16667" name="adj"/>
              </a:avLst>
            </a:prstGeom>
            <a:solidFill>
              <a:srgbClr val="AFC0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300" name="Google Shape;300;p33"/>
            <p:cNvSpPr/>
            <p:nvPr/>
          </p:nvSpPr>
          <p:spPr>
            <a:xfrm rot="5400000">
              <a:off x="973100" y="1624950"/>
              <a:ext cx="333375" cy="188625"/>
            </a:xfrm>
            <a:prstGeom prst="flowChartExtract">
              <a:avLst/>
            </a:prstGeom>
            <a:solidFill>
              <a:srgbClr val="AFC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33"/>
          <p:cNvSpPr/>
          <p:nvPr/>
        </p:nvSpPr>
        <p:spPr>
          <a:xfrm>
            <a:off x="1352550" y="3602138"/>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33"/>
          <p:cNvGrpSpPr/>
          <p:nvPr/>
        </p:nvGrpSpPr>
        <p:grpSpPr>
          <a:xfrm>
            <a:off x="457200" y="3602137"/>
            <a:ext cx="776900" cy="486300"/>
            <a:chOff x="457200" y="1466425"/>
            <a:chExt cx="776900" cy="486300"/>
          </a:xfrm>
        </p:grpSpPr>
        <p:sp>
          <p:nvSpPr>
            <p:cNvPr id="303" name="Google Shape;303;p33"/>
            <p:cNvSpPr/>
            <p:nvPr/>
          </p:nvSpPr>
          <p:spPr>
            <a:xfrm>
              <a:off x="457200" y="1466425"/>
              <a:ext cx="695400" cy="486300"/>
            </a:xfrm>
            <a:prstGeom prst="roundRect">
              <a:avLst>
                <a:gd fmla="val 16667" name="adj"/>
              </a:avLst>
            </a:prstGeom>
            <a:solidFill>
              <a:srgbClr val="365C8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304" name="Google Shape;304;p33"/>
            <p:cNvSpPr/>
            <p:nvPr/>
          </p:nvSpPr>
          <p:spPr>
            <a:xfrm rot="5400000">
              <a:off x="973100" y="1624950"/>
              <a:ext cx="333375" cy="188625"/>
            </a:xfrm>
            <a:prstGeom prst="flowChartExtract">
              <a:avLst/>
            </a:prstGeom>
            <a:solidFill>
              <a:srgbClr val="365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33"/>
          <p:cNvSpPr/>
          <p:nvPr/>
        </p:nvSpPr>
        <p:spPr>
          <a:xfrm>
            <a:off x="1352550" y="4193263"/>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3"/>
          <p:cNvGrpSpPr/>
          <p:nvPr/>
        </p:nvGrpSpPr>
        <p:grpSpPr>
          <a:xfrm>
            <a:off x="457200" y="4193262"/>
            <a:ext cx="776900" cy="486300"/>
            <a:chOff x="457200" y="1466425"/>
            <a:chExt cx="776900" cy="486300"/>
          </a:xfrm>
        </p:grpSpPr>
        <p:sp>
          <p:nvSpPr>
            <p:cNvPr id="307" name="Google Shape;307;p33"/>
            <p:cNvSpPr/>
            <p:nvPr/>
          </p:nvSpPr>
          <p:spPr>
            <a:xfrm>
              <a:off x="457200" y="1466425"/>
              <a:ext cx="695400" cy="486300"/>
            </a:xfrm>
            <a:prstGeom prst="roundRect">
              <a:avLst>
                <a:gd fmla="val 16667" name="adj"/>
              </a:avLst>
            </a:prstGeom>
            <a:solidFill>
              <a:srgbClr val="2129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308" name="Google Shape;308;p33"/>
            <p:cNvSpPr/>
            <p:nvPr/>
          </p:nvSpPr>
          <p:spPr>
            <a:xfrm rot="5400000">
              <a:off x="973100" y="1624950"/>
              <a:ext cx="333375" cy="188625"/>
            </a:xfrm>
            <a:prstGeom prst="flowChartExtract">
              <a:avLst/>
            </a:prstGeom>
            <a:solidFill>
              <a:srgbClr val="212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3"/>
          <p:cNvSpPr txBox="1"/>
          <p:nvPr>
            <p:ph idx="4" type="subTitle"/>
          </p:nvPr>
        </p:nvSpPr>
        <p:spPr>
          <a:xfrm>
            <a:off x="-12300" y="1858813"/>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0" name="Google Shape;310;p33"/>
          <p:cNvSpPr txBox="1"/>
          <p:nvPr>
            <p:ph idx="5" type="subTitle"/>
          </p:nvPr>
        </p:nvSpPr>
        <p:spPr>
          <a:xfrm>
            <a:off x="12250" y="2439925"/>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1" name="Google Shape;311;p33"/>
          <p:cNvSpPr txBox="1"/>
          <p:nvPr>
            <p:ph idx="6" type="subTitle"/>
          </p:nvPr>
        </p:nvSpPr>
        <p:spPr>
          <a:xfrm>
            <a:off x="-12150" y="30310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2" name="Google Shape;312;p33"/>
          <p:cNvSpPr txBox="1"/>
          <p:nvPr>
            <p:ph idx="7" type="subTitle"/>
          </p:nvPr>
        </p:nvSpPr>
        <p:spPr>
          <a:xfrm>
            <a:off x="-12125" y="362210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3" name="Google Shape;313;p33"/>
          <p:cNvSpPr txBox="1"/>
          <p:nvPr>
            <p:ph idx="8" type="subTitle"/>
          </p:nvPr>
        </p:nvSpPr>
        <p:spPr>
          <a:xfrm>
            <a:off x="-12150" y="42361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 Numbered 1–7 (Gray)">
  <p:cSld name="CUSTOM_2_7_1_3_1_1_1">
    <p:spTree>
      <p:nvGrpSpPr>
        <p:cNvPr id="314" name="Shape 314"/>
        <p:cNvGrpSpPr/>
        <p:nvPr/>
      </p:nvGrpSpPr>
      <p:grpSpPr>
        <a:xfrm>
          <a:off x="0" y="0"/>
          <a:ext cx="0" cy="0"/>
          <a:chOff x="0" y="0"/>
          <a:chExt cx="0" cy="0"/>
        </a:xfrm>
      </p:grpSpPr>
      <p:sp>
        <p:nvSpPr>
          <p:cNvPr id="315" name="Google Shape;315;p34"/>
          <p:cNvSpPr/>
          <p:nvPr/>
        </p:nvSpPr>
        <p:spPr>
          <a:xfrm>
            <a:off x="1254500" y="1161625"/>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7" name="Google Shape;317;p34"/>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318" name="Google Shape;318;p34"/>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4"/>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320" name="Google Shape;320;p34"/>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321" name="Google Shape;321;p34"/>
          <p:cNvGrpSpPr/>
          <p:nvPr/>
        </p:nvGrpSpPr>
        <p:grpSpPr>
          <a:xfrm>
            <a:off x="457222" y="1149803"/>
            <a:ext cx="713194" cy="446423"/>
            <a:chOff x="457200" y="1466425"/>
            <a:chExt cx="776900" cy="486300"/>
          </a:xfrm>
        </p:grpSpPr>
        <p:sp>
          <p:nvSpPr>
            <p:cNvPr id="322" name="Google Shape;322;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01</a:t>
              </a:r>
              <a:endParaRPr sz="2600">
                <a:solidFill>
                  <a:srgbClr val="FFFFFF"/>
                </a:solidFill>
                <a:latin typeface="Roboto Light"/>
                <a:ea typeface="Roboto Light"/>
                <a:cs typeface="Roboto Light"/>
                <a:sym typeface="Roboto Light"/>
              </a:endParaRPr>
            </a:p>
          </p:txBody>
        </p:sp>
        <p:sp>
          <p:nvSpPr>
            <p:cNvPr id="323" name="Google Shape;323;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4"/>
          <p:cNvSpPr txBox="1"/>
          <p:nvPr>
            <p:ph idx="3" type="subTitle"/>
          </p:nvPr>
        </p:nvSpPr>
        <p:spPr>
          <a:xfrm>
            <a:off x="0" y="1175325"/>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5" name="Google Shape;325;p34"/>
          <p:cNvSpPr/>
          <p:nvPr/>
        </p:nvSpPr>
        <p:spPr>
          <a:xfrm>
            <a:off x="1254500" y="1684250"/>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34"/>
          <p:cNvGrpSpPr/>
          <p:nvPr/>
        </p:nvGrpSpPr>
        <p:grpSpPr>
          <a:xfrm>
            <a:off x="457222" y="1672428"/>
            <a:ext cx="713194" cy="446423"/>
            <a:chOff x="457200" y="1466425"/>
            <a:chExt cx="776900" cy="486300"/>
          </a:xfrm>
        </p:grpSpPr>
        <p:sp>
          <p:nvSpPr>
            <p:cNvPr id="327" name="Google Shape;327;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02</a:t>
              </a:r>
              <a:endParaRPr sz="2600">
                <a:solidFill>
                  <a:srgbClr val="FFFFFF"/>
                </a:solidFill>
                <a:latin typeface="Roboto Light"/>
                <a:ea typeface="Roboto Light"/>
                <a:cs typeface="Roboto Light"/>
                <a:sym typeface="Roboto Light"/>
              </a:endParaRPr>
            </a:p>
          </p:txBody>
        </p:sp>
        <p:sp>
          <p:nvSpPr>
            <p:cNvPr id="328" name="Google Shape;328;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34"/>
          <p:cNvSpPr txBox="1"/>
          <p:nvPr>
            <p:ph idx="4" type="subTitle"/>
          </p:nvPr>
        </p:nvSpPr>
        <p:spPr>
          <a:xfrm>
            <a:off x="125" y="1697950"/>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0" name="Google Shape;330;p34"/>
          <p:cNvSpPr/>
          <p:nvPr/>
        </p:nvSpPr>
        <p:spPr>
          <a:xfrm>
            <a:off x="1254475" y="2207400"/>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4"/>
          <p:cNvGrpSpPr/>
          <p:nvPr/>
        </p:nvGrpSpPr>
        <p:grpSpPr>
          <a:xfrm>
            <a:off x="457197" y="2195578"/>
            <a:ext cx="713194" cy="446423"/>
            <a:chOff x="457200" y="1466425"/>
            <a:chExt cx="776900" cy="486300"/>
          </a:xfrm>
        </p:grpSpPr>
        <p:sp>
          <p:nvSpPr>
            <p:cNvPr id="332" name="Google Shape;332;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03</a:t>
              </a:r>
              <a:endParaRPr sz="2600">
                <a:solidFill>
                  <a:srgbClr val="FFFFFF"/>
                </a:solidFill>
                <a:latin typeface="Roboto Light"/>
                <a:ea typeface="Roboto Light"/>
                <a:cs typeface="Roboto Light"/>
                <a:sym typeface="Roboto Light"/>
              </a:endParaRPr>
            </a:p>
          </p:txBody>
        </p:sp>
        <p:sp>
          <p:nvSpPr>
            <p:cNvPr id="333" name="Google Shape;333;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4"/>
          <p:cNvSpPr txBox="1"/>
          <p:nvPr>
            <p:ph idx="5" type="subTitle"/>
          </p:nvPr>
        </p:nvSpPr>
        <p:spPr>
          <a:xfrm>
            <a:off x="0" y="2221100"/>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5" name="Google Shape;335;p34"/>
          <p:cNvSpPr/>
          <p:nvPr/>
        </p:nvSpPr>
        <p:spPr>
          <a:xfrm>
            <a:off x="1254475" y="2730025"/>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34"/>
          <p:cNvGrpSpPr/>
          <p:nvPr/>
        </p:nvGrpSpPr>
        <p:grpSpPr>
          <a:xfrm>
            <a:off x="457197" y="2718203"/>
            <a:ext cx="713194" cy="446423"/>
            <a:chOff x="457200" y="1466425"/>
            <a:chExt cx="776900" cy="486300"/>
          </a:xfrm>
        </p:grpSpPr>
        <p:sp>
          <p:nvSpPr>
            <p:cNvPr id="337" name="Google Shape;337;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04</a:t>
              </a:r>
              <a:endParaRPr sz="2600">
                <a:solidFill>
                  <a:srgbClr val="FFFFFF"/>
                </a:solidFill>
                <a:latin typeface="Roboto Light"/>
                <a:ea typeface="Roboto Light"/>
                <a:cs typeface="Roboto Light"/>
                <a:sym typeface="Roboto Light"/>
              </a:endParaRPr>
            </a:p>
          </p:txBody>
        </p:sp>
        <p:sp>
          <p:nvSpPr>
            <p:cNvPr id="338" name="Google Shape;338;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4"/>
          <p:cNvSpPr txBox="1"/>
          <p:nvPr>
            <p:ph idx="6" type="subTitle"/>
          </p:nvPr>
        </p:nvSpPr>
        <p:spPr>
          <a:xfrm>
            <a:off x="-125" y="2743725"/>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0" name="Google Shape;340;p34"/>
          <p:cNvSpPr/>
          <p:nvPr/>
        </p:nvSpPr>
        <p:spPr>
          <a:xfrm>
            <a:off x="1254500" y="3252650"/>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34"/>
          <p:cNvGrpSpPr/>
          <p:nvPr/>
        </p:nvGrpSpPr>
        <p:grpSpPr>
          <a:xfrm>
            <a:off x="457222" y="3240828"/>
            <a:ext cx="713194" cy="446423"/>
            <a:chOff x="457200" y="1466425"/>
            <a:chExt cx="776900" cy="486300"/>
          </a:xfrm>
        </p:grpSpPr>
        <p:sp>
          <p:nvSpPr>
            <p:cNvPr id="342" name="Google Shape;342;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05</a:t>
              </a:r>
              <a:endParaRPr sz="2600">
                <a:solidFill>
                  <a:srgbClr val="FFFFFF"/>
                </a:solidFill>
                <a:latin typeface="Roboto Light"/>
                <a:ea typeface="Roboto Light"/>
                <a:cs typeface="Roboto Light"/>
                <a:sym typeface="Roboto Light"/>
              </a:endParaRPr>
            </a:p>
          </p:txBody>
        </p:sp>
        <p:sp>
          <p:nvSpPr>
            <p:cNvPr id="343" name="Google Shape;343;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34"/>
          <p:cNvSpPr txBox="1"/>
          <p:nvPr>
            <p:ph idx="7" type="subTitle"/>
          </p:nvPr>
        </p:nvSpPr>
        <p:spPr>
          <a:xfrm>
            <a:off x="25" y="3266350"/>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5" name="Google Shape;345;p34"/>
          <p:cNvSpPr/>
          <p:nvPr/>
        </p:nvSpPr>
        <p:spPr>
          <a:xfrm>
            <a:off x="1254500" y="3775275"/>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34"/>
          <p:cNvGrpSpPr/>
          <p:nvPr/>
        </p:nvGrpSpPr>
        <p:grpSpPr>
          <a:xfrm>
            <a:off x="457222" y="3763453"/>
            <a:ext cx="713194" cy="446423"/>
            <a:chOff x="457200" y="1466425"/>
            <a:chExt cx="776900" cy="486300"/>
          </a:xfrm>
        </p:grpSpPr>
        <p:sp>
          <p:nvSpPr>
            <p:cNvPr id="347" name="Google Shape;347;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06</a:t>
              </a:r>
              <a:endParaRPr sz="2600">
                <a:solidFill>
                  <a:srgbClr val="FFFFFF"/>
                </a:solidFill>
                <a:latin typeface="Roboto Light"/>
                <a:ea typeface="Roboto Light"/>
                <a:cs typeface="Roboto Light"/>
                <a:sym typeface="Roboto Light"/>
              </a:endParaRPr>
            </a:p>
          </p:txBody>
        </p:sp>
        <p:sp>
          <p:nvSpPr>
            <p:cNvPr id="348" name="Google Shape;348;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4"/>
          <p:cNvSpPr txBox="1"/>
          <p:nvPr>
            <p:ph idx="8" type="subTitle"/>
          </p:nvPr>
        </p:nvSpPr>
        <p:spPr>
          <a:xfrm>
            <a:off x="-50" y="3788975"/>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50" name="Google Shape;350;p34"/>
          <p:cNvSpPr/>
          <p:nvPr/>
        </p:nvSpPr>
        <p:spPr>
          <a:xfrm>
            <a:off x="1254500" y="4323425"/>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4"/>
          <p:cNvGrpSpPr/>
          <p:nvPr/>
        </p:nvGrpSpPr>
        <p:grpSpPr>
          <a:xfrm>
            <a:off x="457222" y="4311603"/>
            <a:ext cx="713194" cy="446423"/>
            <a:chOff x="457200" y="1466425"/>
            <a:chExt cx="776900" cy="486300"/>
          </a:xfrm>
        </p:grpSpPr>
        <p:sp>
          <p:nvSpPr>
            <p:cNvPr id="352" name="Google Shape;352;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07</a:t>
              </a:r>
              <a:endParaRPr sz="2600">
                <a:solidFill>
                  <a:srgbClr val="FFFFFF"/>
                </a:solidFill>
                <a:latin typeface="Roboto Light"/>
                <a:ea typeface="Roboto Light"/>
                <a:cs typeface="Roboto Light"/>
                <a:sym typeface="Roboto Light"/>
              </a:endParaRPr>
            </a:p>
          </p:txBody>
        </p:sp>
        <p:sp>
          <p:nvSpPr>
            <p:cNvPr id="353" name="Google Shape;353;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34"/>
          <p:cNvSpPr txBox="1"/>
          <p:nvPr>
            <p:ph idx="9" type="subTitle"/>
          </p:nvPr>
        </p:nvSpPr>
        <p:spPr>
          <a:xfrm>
            <a:off x="25" y="4337125"/>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2. Numbered 1–8 (Gray)">
  <p:cSld name="CUSTOM_2_7_1_3_1_1_1_1">
    <p:spTree>
      <p:nvGrpSpPr>
        <p:cNvPr id="355" name="Shape 355"/>
        <p:cNvGrpSpPr/>
        <p:nvPr/>
      </p:nvGrpSpPr>
      <p:grpSpPr>
        <a:xfrm>
          <a:off x="0" y="0"/>
          <a:ext cx="0" cy="0"/>
          <a:chOff x="0" y="0"/>
          <a:chExt cx="0" cy="0"/>
        </a:xfrm>
      </p:grpSpPr>
      <p:sp>
        <p:nvSpPr>
          <p:cNvPr id="356" name="Google Shape;356;p35"/>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57" name="Google Shape;357;p35"/>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358" name="Google Shape;358;p35"/>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35"/>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360" name="Google Shape;360;p35"/>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1" name="Google Shape;361;p35"/>
          <p:cNvSpPr/>
          <p:nvPr/>
        </p:nvSpPr>
        <p:spPr>
          <a:xfrm>
            <a:off x="1179113" y="3873009"/>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35"/>
          <p:cNvGrpSpPr/>
          <p:nvPr/>
        </p:nvGrpSpPr>
        <p:grpSpPr>
          <a:xfrm>
            <a:off x="457427" y="3873038"/>
            <a:ext cx="602564" cy="377174"/>
            <a:chOff x="457200" y="1466425"/>
            <a:chExt cx="776900" cy="486300"/>
          </a:xfrm>
        </p:grpSpPr>
        <p:sp>
          <p:nvSpPr>
            <p:cNvPr id="363" name="Google Shape;363;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07</a:t>
              </a:r>
              <a:endParaRPr sz="2000">
                <a:solidFill>
                  <a:srgbClr val="FFFFFF"/>
                </a:solidFill>
                <a:latin typeface="Roboto Light"/>
                <a:ea typeface="Roboto Light"/>
                <a:cs typeface="Roboto Light"/>
                <a:sym typeface="Roboto Light"/>
              </a:endParaRPr>
            </a:p>
          </p:txBody>
        </p:sp>
        <p:sp>
          <p:nvSpPr>
            <p:cNvPr id="364" name="Google Shape;364;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35"/>
          <p:cNvSpPr txBox="1"/>
          <p:nvPr>
            <p:ph idx="3" type="subTitle"/>
          </p:nvPr>
        </p:nvSpPr>
        <p:spPr>
          <a:xfrm>
            <a:off x="-12100" y="387312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6" name="Google Shape;366;p35"/>
          <p:cNvSpPr/>
          <p:nvPr/>
        </p:nvSpPr>
        <p:spPr>
          <a:xfrm>
            <a:off x="1179000" y="4311113"/>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35"/>
          <p:cNvGrpSpPr/>
          <p:nvPr/>
        </p:nvGrpSpPr>
        <p:grpSpPr>
          <a:xfrm>
            <a:off x="457315" y="4311142"/>
            <a:ext cx="602564" cy="377174"/>
            <a:chOff x="457200" y="1466425"/>
            <a:chExt cx="776900" cy="486300"/>
          </a:xfrm>
        </p:grpSpPr>
        <p:sp>
          <p:nvSpPr>
            <p:cNvPr id="368" name="Google Shape;368;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08</a:t>
              </a:r>
              <a:endParaRPr sz="2000">
                <a:solidFill>
                  <a:srgbClr val="FFFFFF"/>
                </a:solidFill>
                <a:latin typeface="Roboto Light"/>
                <a:ea typeface="Roboto Light"/>
                <a:cs typeface="Roboto Light"/>
                <a:sym typeface="Roboto Light"/>
              </a:endParaRPr>
            </a:p>
          </p:txBody>
        </p:sp>
        <p:sp>
          <p:nvSpPr>
            <p:cNvPr id="369" name="Google Shape;369;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35"/>
          <p:cNvSpPr txBox="1"/>
          <p:nvPr>
            <p:ph idx="4" type="subTitle"/>
          </p:nvPr>
        </p:nvSpPr>
        <p:spPr>
          <a:xfrm>
            <a:off x="-12075" y="431125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71" name="Google Shape;371;p35"/>
          <p:cNvSpPr/>
          <p:nvPr/>
        </p:nvSpPr>
        <p:spPr>
          <a:xfrm>
            <a:off x="1179063" y="2996634"/>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35"/>
          <p:cNvGrpSpPr/>
          <p:nvPr/>
        </p:nvGrpSpPr>
        <p:grpSpPr>
          <a:xfrm>
            <a:off x="457377" y="2996663"/>
            <a:ext cx="602564" cy="377174"/>
            <a:chOff x="457200" y="1466425"/>
            <a:chExt cx="776900" cy="486300"/>
          </a:xfrm>
        </p:grpSpPr>
        <p:sp>
          <p:nvSpPr>
            <p:cNvPr id="373" name="Google Shape;373;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05</a:t>
              </a:r>
              <a:endParaRPr sz="2000">
                <a:solidFill>
                  <a:srgbClr val="FFFFFF"/>
                </a:solidFill>
                <a:latin typeface="Roboto Light"/>
                <a:ea typeface="Roboto Light"/>
                <a:cs typeface="Roboto Light"/>
                <a:sym typeface="Roboto Light"/>
              </a:endParaRPr>
            </a:p>
          </p:txBody>
        </p:sp>
        <p:sp>
          <p:nvSpPr>
            <p:cNvPr id="374" name="Google Shape;374;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35"/>
          <p:cNvSpPr txBox="1"/>
          <p:nvPr>
            <p:ph idx="5" type="subTitle"/>
          </p:nvPr>
        </p:nvSpPr>
        <p:spPr>
          <a:xfrm>
            <a:off x="-12150" y="299675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76" name="Google Shape;376;p35"/>
          <p:cNvSpPr/>
          <p:nvPr/>
        </p:nvSpPr>
        <p:spPr>
          <a:xfrm>
            <a:off x="1178950" y="3434738"/>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35"/>
          <p:cNvGrpSpPr/>
          <p:nvPr/>
        </p:nvGrpSpPr>
        <p:grpSpPr>
          <a:xfrm>
            <a:off x="457265" y="3434767"/>
            <a:ext cx="602564" cy="377174"/>
            <a:chOff x="457200" y="1466425"/>
            <a:chExt cx="776900" cy="486300"/>
          </a:xfrm>
        </p:grpSpPr>
        <p:sp>
          <p:nvSpPr>
            <p:cNvPr id="378" name="Google Shape;378;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06</a:t>
              </a:r>
              <a:endParaRPr sz="2000">
                <a:solidFill>
                  <a:srgbClr val="FFFFFF"/>
                </a:solidFill>
                <a:latin typeface="Roboto Light"/>
                <a:ea typeface="Roboto Light"/>
                <a:cs typeface="Roboto Light"/>
                <a:sym typeface="Roboto Light"/>
              </a:endParaRPr>
            </a:p>
          </p:txBody>
        </p:sp>
        <p:sp>
          <p:nvSpPr>
            <p:cNvPr id="379" name="Google Shape;379;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35"/>
          <p:cNvSpPr txBox="1"/>
          <p:nvPr>
            <p:ph idx="6" type="subTitle"/>
          </p:nvPr>
        </p:nvSpPr>
        <p:spPr>
          <a:xfrm>
            <a:off x="-12150" y="343487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81" name="Google Shape;381;p35"/>
          <p:cNvSpPr/>
          <p:nvPr/>
        </p:nvSpPr>
        <p:spPr>
          <a:xfrm>
            <a:off x="1179088" y="2135259"/>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35"/>
          <p:cNvGrpSpPr/>
          <p:nvPr/>
        </p:nvGrpSpPr>
        <p:grpSpPr>
          <a:xfrm>
            <a:off x="457402" y="2135288"/>
            <a:ext cx="602564" cy="377174"/>
            <a:chOff x="457200" y="1466425"/>
            <a:chExt cx="776900" cy="486300"/>
          </a:xfrm>
        </p:grpSpPr>
        <p:sp>
          <p:nvSpPr>
            <p:cNvPr id="383" name="Google Shape;383;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03</a:t>
              </a:r>
              <a:endParaRPr sz="2000">
                <a:solidFill>
                  <a:srgbClr val="FFFFFF"/>
                </a:solidFill>
                <a:latin typeface="Roboto Light"/>
                <a:ea typeface="Roboto Light"/>
                <a:cs typeface="Roboto Light"/>
                <a:sym typeface="Roboto Light"/>
              </a:endParaRPr>
            </a:p>
          </p:txBody>
        </p:sp>
        <p:sp>
          <p:nvSpPr>
            <p:cNvPr id="384" name="Google Shape;384;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35"/>
          <p:cNvSpPr txBox="1"/>
          <p:nvPr>
            <p:ph idx="7" type="subTitle"/>
          </p:nvPr>
        </p:nvSpPr>
        <p:spPr>
          <a:xfrm>
            <a:off x="-12125" y="213537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86" name="Google Shape;386;p35"/>
          <p:cNvSpPr/>
          <p:nvPr/>
        </p:nvSpPr>
        <p:spPr>
          <a:xfrm>
            <a:off x="1178975" y="2573363"/>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35"/>
          <p:cNvGrpSpPr/>
          <p:nvPr/>
        </p:nvGrpSpPr>
        <p:grpSpPr>
          <a:xfrm>
            <a:off x="457290" y="2573392"/>
            <a:ext cx="602564" cy="377174"/>
            <a:chOff x="457200" y="1466425"/>
            <a:chExt cx="776900" cy="486300"/>
          </a:xfrm>
        </p:grpSpPr>
        <p:sp>
          <p:nvSpPr>
            <p:cNvPr id="388" name="Google Shape;388;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04</a:t>
              </a:r>
              <a:endParaRPr sz="2000">
                <a:solidFill>
                  <a:srgbClr val="FFFFFF"/>
                </a:solidFill>
                <a:latin typeface="Roboto Light"/>
                <a:ea typeface="Roboto Light"/>
                <a:cs typeface="Roboto Light"/>
                <a:sym typeface="Roboto Light"/>
              </a:endParaRPr>
            </a:p>
          </p:txBody>
        </p:sp>
        <p:sp>
          <p:nvSpPr>
            <p:cNvPr id="389" name="Google Shape;389;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5"/>
          <p:cNvSpPr txBox="1"/>
          <p:nvPr>
            <p:ph idx="8" type="subTitle"/>
          </p:nvPr>
        </p:nvSpPr>
        <p:spPr>
          <a:xfrm>
            <a:off x="-12250" y="257350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1" name="Google Shape;391;p35"/>
          <p:cNvSpPr/>
          <p:nvPr/>
        </p:nvSpPr>
        <p:spPr>
          <a:xfrm>
            <a:off x="1179038" y="1258884"/>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35"/>
          <p:cNvGrpSpPr/>
          <p:nvPr/>
        </p:nvGrpSpPr>
        <p:grpSpPr>
          <a:xfrm>
            <a:off x="457352" y="1258913"/>
            <a:ext cx="602564" cy="377174"/>
            <a:chOff x="457200" y="1466425"/>
            <a:chExt cx="776900" cy="486300"/>
          </a:xfrm>
        </p:grpSpPr>
        <p:sp>
          <p:nvSpPr>
            <p:cNvPr id="393" name="Google Shape;393;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01</a:t>
              </a:r>
              <a:endParaRPr sz="2000">
                <a:solidFill>
                  <a:srgbClr val="FFFFFF"/>
                </a:solidFill>
                <a:latin typeface="Roboto Light"/>
                <a:ea typeface="Roboto Light"/>
                <a:cs typeface="Roboto Light"/>
                <a:sym typeface="Roboto Light"/>
              </a:endParaRPr>
            </a:p>
          </p:txBody>
        </p:sp>
        <p:sp>
          <p:nvSpPr>
            <p:cNvPr id="394" name="Google Shape;394;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5"/>
          <p:cNvSpPr txBox="1"/>
          <p:nvPr>
            <p:ph idx="9" type="subTitle"/>
          </p:nvPr>
        </p:nvSpPr>
        <p:spPr>
          <a:xfrm>
            <a:off x="-12300" y="125900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6" name="Google Shape;396;p35"/>
          <p:cNvSpPr/>
          <p:nvPr/>
        </p:nvSpPr>
        <p:spPr>
          <a:xfrm>
            <a:off x="1178925" y="1696988"/>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35"/>
          <p:cNvGrpSpPr/>
          <p:nvPr/>
        </p:nvGrpSpPr>
        <p:grpSpPr>
          <a:xfrm>
            <a:off x="457240" y="1697017"/>
            <a:ext cx="602564" cy="377174"/>
            <a:chOff x="457200" y="1466425"/>
            <a:chExt cx="776900" cy="486300"/>
          </a:xfrm>
        </p:grpSpPr>
        <p:sp>
          <p:nvSpPr>
            <p:cNvPr id="398" name="Google Shape;398;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02</a:t>
              </a:r>
              <a:endParaRPr sz="2000">
                <a:solidFill>
                  <a:srgbClr val="FFFFFF"/>
                </a:solidFill>
                <a:latin typeface="Roboto Light"/>
                <a:ea typeface="Roboto Light"/>
                <a:cs typeface="Roboto Light"/>
                <a:sym typeface="Roboto Light"/>
              </a:endParaRPr>
            </a:p>
          </p:txBody>
        </p:sp>
        <p:sp>
          <p:nvSpPr>
            <p:cNvPr id="399" name="Google Shape;399;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5"/>
          <p:cNvSpPr txBox="1"/>
          <p:nvPr>
            <p:ph idx="13" type="subTitle"/>
          </p:nvPr>
        </p:nvSpPr>
        <p:spPr>
          <a:xfrm>
            <a:off x="-12300" y="169712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3. Numbered 1–8 (Green)">
  <p:cSld name="CUSTOM_2_7_1_3_1_1_1_1_1">
    <p:spTree>
      <p:nvGrpSpPr>
        <p:cNvPr id="401" name="Shape 401"/>
        <p:cNvGrpSpPr/>
        <p:nvPr/>
      </p:nvGrpSpPr>
      <p:grpSpPr>
        <a:xfrm>
          <a:off x="0" y="0"/>
          <a:ext cx="0" cy="0"/>
          <a:chOff x="0" y="0"/>
          <a:chExt cx="0" cy="0"/>
        </a:xfrm>
      </p:grpSpPr>
      <p:sp>
        <p:nvSpPr>
          <p:cNvPr id="402" name="Google Shape;402;p36"/>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3" name="Google Shape;403;p36"/>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04" name="Google Shape;404;p36"/>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6"/>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06" name="Google Shape;406;p36"/>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7" name="Google Shape;407;p36"/>
          <p:cNvSpPr/>
          <p:nvPr/>
        </p:nvSpPr>
        <p:spPr>
          <a:xfrm>
            <a:off x="1179113" y="3873009"/>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36"/>
          <p:cNvGrpSpPr/>
          <p:nvPr/>
        </p:nvGrpSpPr>
        <p:grpSpPr>
          <a:xfrm>
            <a:off x="457427" y="3873038"/>
            <a:ext cx="602564" cy="377174"/>
            <a:chOff x="457200" y="1466425"/>
            <a:chExt cx="776900" cy="486300"/>
          </a:xfrm>
        </p:grpSpPr>
        <p:sp>
          <p:nvSpPr>
            <p:cNvPr id="409" name="Google Shape;409;p36"/>
            <p:cNvSpPr/>
            <p:nvPr/>
          </p:nvSpPr>
          <p:spPr>
            <a:xfrm>
              <a:off x="457200" y="1466425"/>
              <a:ext cx="695400" cy="486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07</a:t>
              </a:r>
              <a:endParaRPr sz="2000">
                <a:solidFill>
                  <a:srgbClr val="FFFFFF"/>
                </a:solidFill>
                <a:latin typeface="Roboto Light"/>
                <a:ea typeface="Roboto Light"/>
                <a:cs typeface="Roboto Light"/>
                <a:sym typeface="Roboto Light"/>
              </a:endParaRPr>
            </a:p>
          </p:txBody>
        </p:sp>
        <p:sp>
          <p:nvSpPr>
            <p:cNvPr id="410" name="Google Shape;410;p36"/>
            <p:cNvSpPr/>
            <p:nvPr/>
          </p:nvSpPr>
          <p:spPr>
            <a:xfrm rot="5400000">
              <a:off x="973100" y="1624950"/>
              <a:ext cx="333375" cy="188625"/>
            </a:xfrm>
            <a:prstGeom prst="flowChartExtra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36"/>
          <p:cNvSpPr txBox="1"/>
          <p:nvPr>
            <p:ph idx="3" type="subTitle"/>
          </p:nvPr>
        </p:nvSpPr>
        <p:spPr>
          <a:xfrm>
            <a:off x="-12100" y="387312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2" name="Google Shape;412;p36"/>
          <p:cNvSpPr/>
          <p:nvPr/>
        </p:nvSpPr>
        <p:spPr>
          <a:xfrm>
            <a:off x="1179000" y="4311113"/>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36"/>
          <p:cNvGrpSpPr/>
          <p:nvPr/>
        </p:nvGrpSpPr>
        <p:grpSpPr>
          <a:xfrm>
            <a:off x="457315" y="4311142"/>
            <a:ext cx="602564" cy="377174"/>
            <a:chOff x="457200" y="1466425"/>
            <a:chExt cx="776900" cy="486300"/>
          </a:xfrm>
        </p:grpSpPr>
        <p:sp>
          <p:nvSpPr>
            <p:cNvPr id="414" name="Google Shape;414;p36"/>
            <p:cNvSpPr/>
            <p:nvPr/>
          </p:nvSpPr>
          <p:spPr>
            <a:xfrm>
              <a:off x="457200" y="1466425"/>
              <a:ext cx="695400" cy="486300"/>
            </a:xfrm>
            <a:prstGeom prst="roundRect">
              <a:avLst>
                <a:gd fmla="val 16667" name="adj"/>
              </a:avLst>
            </a:prstGeom>
            <a:solidFill>
              <a:srgbClr val="2129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08</a:t>
              </a:r>
              <a:endParaRPr sz="2000">
                <a:solidFill>
                  <a:srgbClr val="FFFFFF"/>
                </a:solidFill>
                <a:latin typeface="Roboto Light"/>
                <a:ea typeface="Roboto Light"/>
                <a:cs typeface="Roboto Light"/>
                <a:sym typeface="Roboto Light"/>
              </a:endParaRPr>
            </a:p>
          </p:txBody>
        </p:sp>
        <p:sp>
          <p:nvSpPr>
            <p:cNvPr id="415" name="Google Shape;415;p36"/>
            <p:cNvSpPr/>
            <p:nvPr/>
          </p:nvSpPr>
          <p:spPr>
            <a:xfrm rot="5400000">
              <a:off x="973100" y="1624950"/>
              <a:ext cx="333375" cy="188625"/>
            </a:xfrm>
            <a:prstGeom prst="flowChartExtract">
              <a:avLst/>
            </a:prstGeom>
            <a:solidFill>
              <a:srgbClr val="212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36"/>
          <p:cNvSpPr txBox="1"/>
          <p:nvPr>
            <p:ph idx="4" type="subTitle"/>
          </p:nvPr>
        </p:nvSpPr>
        <p:spPr>
          <a:xfrm>
            <a:off x="-12075" y="431125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7" name="Google Shape;417;p36"/>
          <p:cNvSpPr/>
          <p:nvPr/>
        </p:nvSpPr>
        <p:spPr>
          <a:xfrm>
            <a:off x="1179063" y="2996634"/>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6"/>
          <p:cNvGrpSpPr/>
          <p:nvPr/>
        </p:nvGrpSpPr>
        <p:grpSpPr>
          <a:xfrm>
            <a:off x="457377" y="2996663"/>
            <a:ext cx="602564" cy="377174"/>
            <a:chOff x="457200" y="1466425"/>
            <a:chExt cx="776900" cy="486300"/>
          </a:xfrm>
        </p:grpSpPr>
        <p:sp>
          <p:nvSpPr>
            <p:cNvPr id="419" name="Google Shape;419;p36"/>
            <p:cNvSpPr/>
            <p:nvPr/>
          </p:nvSpPr>
          <p:spPr>
            <a:xfrm>
              <a:off x="457200" y="1466425"/>
              <a:ext cx="695400" cy="486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05</a:t>
              </a:r>
              <a:endParaRPr sz="2000">
                <a:solidFill>
                  <a:srgbClr val="FFFFFF"/>
                </a:solidFill>
                <a:latin typeface="Roboto Light"/>
                <a:ea typeface="Roboto Light"/>
                <a:cs typeface="Roboto Light"/>
                <a:sym typeface="Roboto Light"/>
              </a:endParaRPr>
            </a:p>
          </p:txBody>
        </p:sp>
        <p:sp>
          <p:nvSpPr>
            <p:cNvPr id="420" name="Google Shape;420;p36"/>
            <p:cNvSpPr/>
            <p:nvPr/>
          </p:nvSpPr>
          <p:spPr>
            <a:xfrm rot="5400000">
              <a:off x="973100" y="1624950"/>
              <a:ext cx="33337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36"/>
          <p:cNvSpPr txBox="1"/>
          <p:nvPr>
            <p:ph idx="5" type="subTitle"/>
          </p:nvPr>
        </p:nvSpPr>
        <p:spPr>
          <a:xfrm>
            <a:off x="-12150" y="299675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22" name="Google Shape;422;p36"/>
          <p:cNvSpPr/>
          <p:nvPr/>
        </p:nvSpPr>
        <p:spPr>
          <a:xfrm>
            <a:off x="1178950" y="3434738"/>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36"/>
          <p:cNvGrpSpPr/>
          <p:nvPr/>
        </p:nvGrpSpPr>
        <p:grpSpPr>
          <a:xfrm>
            <a:off x="457265" y="3434767"/>
            <a:ext cx="602564" cy="377174"/>
            <a:chOff x="457200" y="1466425"/>
            <a:chExt cx="776900" cy="486300"/>
          </a:xfrm>
        </p:grpSpPr>
        <p:sp>
          <p:nvSpPr>
            <p:cNvPr id="424" name="Google Shape;424;p36"/>
            <p:cNvSpPr/>
            <p:nvPr/>
          </p:nvSpPr>
          <p:spPr>
            <a:xfrm>
              <a:off x="457200" y="1466425"/>
              <a:ext cx="695400" cy="486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06</a:t>
              </a:r>
              <a:endParaRPr sz="2000">
                <a:solidFill>
                  <a:srgbClr val="FFFFFF"/>
                </a:solidFill>
                <a:latin typeface="Roboto Light"/>
                <a:ea typeface="Roboto Light"/>
                <a:cs typeface="Roboto Light"/>
                <a:sym typeface="Roboto Light"/>
              </a:endParaRPr>
            </a:p>
          </p:txBody>
        </p:sp>
        <p:sp>
          <p:nvSpPr>
            <p:cNvPr id="425" name="Google Shape;425;p36"/>
            <p:cNvSpPr/>
            <p:nvPr/>
          </p:nvSpPr>
          <p:spPr>
            <a:xfrm rot="5400000">
              <a:off x="973100" y="1624950"/>
              <a:ext cx="33337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6"/>
          <p:cNvSpPr txBox="1"/>
          <p:nvPr>
            <p:ph idx="6" type="subTitle"/>
          </p:nvPr>
        </p:nvSpPr>
        <p:spPr>
          <a:xfrm>
            <a:off x="-12150" y="343487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27" name="Google Shape;427;p36"/>
          <p:cNvSpPr/>
          <p:nvPr/>
        </p:nvSpPr>
        <p:spPr>
          <a:xfrm>
            <a:off x="1179088" y="2135259"/>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36"/>
          <p:cNvGrpSpPr/>
          <p:nvPr/>
        </p:nvGrpSpPr>
        <p:grpSpPr>
          <a:xfrm>
            <a:off x="457402" y="2135288"/>
            <a:ext cx="602564" cy="377174"/>
            <a:chOff x="457200" y="1466425"/>
            <a:chExt cx="776900" cy="486300"/>
          </a:xfrm>
        </p:grpSpPr>
        <p:sp>
          <p:nvSpPr>
            <p:cNvPr id="429" name="Google Shape;429;p36"/>
            <p:cNvSpPr/>
            <p:nvPr/>
          </p:nvSpPr>
          <p:spPr>
            <a:xfrm>
              <a:off x="457200" y="1466425"/>
              <a:ext cx="695400" cy="486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03</a:t>
              </a:r>
              <a:endParaRPr sz="2000">
                <a:solidFill>
                  <a:srgbClr val="FFFFFF"/>
                </a:solidFill>
                <a:latin typeface="Roboto Light"/>
                <a:ea typeface="Roboto Light"/>
                <a:cs typeface="Roboto Light"/>
                <a:sym typeface="Roboto Light"/>
              </a:endParaRPr>
            </a:p>
          </p:txBody>
        </p:sp>
        <p:sp>
          <p:nvSpPr>
            <p:cNvPr id="430" name="Google Shape;430;p36"/>
            <p:cNvSpPr/>
            <p:nvPr/>
          </p:nvSpPr>
          <p:spPr>
            <a:xfrm rot="5400000">
              <a:off x="973100" y="1624950"/>
              <a:ext cx="333375" cy="188625"/>
            </a:xfrm>
            <a:prstGeom prst="flowChartExtra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36"/>
          <p:cNvSpPr txBox="1"/>
          <p:nvPr>
            <p:ph idx="7" type="subTitle"/>
          </p:nvPr>
        </p:nvSpPr>
        <p:spPr>
          <a:xfrm>
            <a:off x="175" y="2135375"/>
            <a:ext cx="88698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2" name="Google Shape;432;p36"/>
          <p:cNvSpPr/>
          <p:nvPr/>
        </p:nvSpPr>
        <p:spPr>
          <a:xfrm>
            <a:off x="1178975" y="2573363"/>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36"/>
          <p:cNvGrpSpPr/>
          <p:nvPr/>
        </p:nvGrpSpPr>
        <p:grpSpPr>
          <a:xfrm>
            <a:off x="457290" y="2573392"/>
            <a:ext cx="602564" cy="377174"/>
            <a:chOff x="457200" y="1466425"/>
            <a:chExt cx="776900" cy="486300"/>
          </a:xfrm>
        </p:grpSpPr>
        <p:sp>
          <p:nvSpPr>
            <p:cNvPr id="434" name="Google Shape;434;p36"/>
            <p:cNvSpPr/>
            <p:nvPr/>
          </p:nvSpPr>
          <p:spPr>
            <a:xfrm>
              <a:off x="457200" y="1466425"/>
              <a:ext cx="695400" cy="486300"/>
            </a:xfrm>
            <a:prstGeom prst="roundRect">
              <a:avLst>
                <a:gd fmla="val 16667" name="adj"/>
              </a:avLst>
            </a:prstGeom>
            <a:solidFill>
              <a:srgbClr val="2129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04</a:t>
              </a:r>
              <a:endParaRPr sz="2000">
                <a:solidFill>
                  <a:srgbClr val="FFFFFF"/>
                </a:solidFill>
                <a:latin typeface="Roboto Light"/>
                <a:ea typeface="Roboto Light"/>
                <a:cs typeface="Roboto Light"/>
                <a:sym typeface="Roboto Light"/>
              </a:endParaRPr>
            </a:p>
          </p:txBody>
        </p:sp>
        <p:sp>
          <p:nvSpPr>
            <p:cNvPr id="435" name="Google Shape;435;p36"/>
            <p:cNvSpPr/>
            <p:nvPr/>
          </p:nvSpPr>
          <p:spPr>
            <a:xfrm rot="5400000">
              <a:off x="973100" y="1624950"/>
              <a:ext cx="333375" cy="188625"/>
            </a:xfrm>
            <a:prstGeom prst="flowChartExtract">
              <a:avLst/>
            </a:prstGeom>
            <a:solidFill>
              <a:srgbClr val="212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36"/>
          <p:cNvSpPr txBox="1"/>
          <p:nvPr>
            <p:ph idx="8" type="subTitle"/>
          </p:nvPr>
        </p:nvSpPr>
        <p:spPr>
          <a:xfrm>
            <a:off x="-12300" y="257350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7" name="Google Shape;437;p36"/>
          <p:cNvSpPr/>
          <p:nvPr/>
        </p:nvSpPr>
        <p:spPr>
          <a:xfrm>
            <a:off x="1179038" y="1258884"/>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36"/>
          <p:cNvGrpSpPr/>
          <p:nvPr/>
        </p:nvGrpSpPr>
        <p:grpSpPr>
          <a:xfrm>
            <a:off x="457352" y="1258913"/>
            <a:ext cx="602564" cy="377174"/>
            <a:chOff x="457200" y="1466425"/>
            <a:chExt cx="776900" cy="486300"/>
          </a:xfrm>
        </p:grpSpPr>
        <p:sp>
          <p:nvSpPr>
            <p:cNvPr id="439" name="Google Shape;439;p36"/>
            <p:cNvSpPr/>
            <p:nvPr/>
          </p:nvSpPr>
          <p:spPr>
            <a:xfrm>
              <a:off x="457200" y="1466425"/>
              <a:ext cx="695400" cy="486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01</a:t>
              </a:r>
              <a:endParaRPr sz="2000">
                <a:solidFill>
                  <a:srgbClr val="FFFFFF"/>
                </a:solidFill>
                <a:latin typeface="Roboto Light"/>
                <a:ea typeface="Roboto Light"/>
                <a:cs typeface="Roboto Light"/>
                <a:sym typeface="Roboto Light"/>
              </a:endParaRPr>
            </a:p>
          </p:txBody>
        </p:sp>
        <p:sp>
          <p:nvSpPr>
            <p:cNvPr id="440" name="Google Shape;440;p36"/>
            <p:cNvSpPr/>
            <p:nvPr/>
          </p:nvSpPr>
          <p:spPr>
            <a:xfrm rot="5400000">
              <a:off x="973100" y="1624950"/>
              <a:ext cx="33337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36"/>
          <p:cNvSpPr txBox="1"/>
          <p:nvPr>
            <p:ph idx="9" type="subTitle"/>
          </p:nvPr>
        </p:nvSpPr>
        <p:spPr>
          <a:xfrm>
            <a:off x="0" y="1259000"/>
            <a:ext cx="88698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2" name="Google Shape;442;p36"/>
          <p:cNvSpPr/>
          <p:nvPr/>
        </p:nvSpPr>
        <p:spPr>
          <a:xfrm>
            <a:off x="1178925" y="1696988"/>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6"/>
          <p:cNvGrpSpPr/>
          <p:nvPr/>
        </p:nvGrpSpPr>
        <p:grpSpPr>
          <a:xfrm>
            <a:off x="457240" y="1697017"/>
            <a:ext cx="602564" cy="377174"/>
            <a:chOff x="457200" y="1466425"/>
            <a:chExt cx="776900" cy="486300"/>
          </a:xfrm>
        </p:grpSpPr>
        <p:sp>
          <p:nvSpPr>
            <p:cNvPr id="444" name="Google Shape;444;p36"/>
            <p:cNvSpPr/>
            <p:nvPr/>
          </p:nvSpPr>
          <p:spPr>
            <a:xfrm>
              <a:off x="457200" y="1466425"/>
              <a:ext cx="695400" cy="486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02</a:t>
              </a:r>
              <a:endParaRPr sz="2000">
                <a:solidFill>
                  <a:srgbClr val="FFFFFF"/>
                </a:solidFill>
                <a:latin typeface="Roboto Light"/>
                <a:ea typeface="Roboto Light"/>
                <a:cs typeface="Roboto Light"/>
                <a:sym typeface="Roboto Light"/>
              </a:endParaRPr>
            </a:p>
          </p:txBody>
        </p:sp>
        <p:sp>
          <p:nvSpPr>
            <p:cNvPr id="445" name="Google Shape;445;p36"/>
            <p:cNvSpPr/>
            <p:nvPr/>
          </p:nvSpPr>
          <p:spPr>
            <a:xfrm rot="5400000">
              <a:off x="973100" y="1624950"/>
              <a:ext cx="33337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36"/>
          <p:cNvSpPr txBox="1"/>
          <p:nvPr>
            <p:ph idx="13" type="subTitle"/>
          </p:nvPr>
        </p:nvSpPr>
        <p:spPr>
          <a:xfrm>
            <a:off x="0" y="1697125"/>
            <a:ext cx="88698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 Numbered 1–3 (Green)">
  <p:cSld name="CUSTOM_2_7_1_5">
    <p:spTree>
      <p:nvGrpSpPr>
        <p:cNvPr id="447" name="Shape 447"/>
        <p:cNvGrpSpPr/>
        <p:nvPr/>
      </p:nvGrpSpPr>
      <p:grpSpPr>
        <a:xfrm>
          <a:off x="0" y="0"/>
          <a:ext cx="0" cy="0"/>
          <a:chOff x="0" y="0"/>
          <a:chExt cx="0" cy="0"/>
        </a:xfrm>
      </p:grpSpPr>
      <p:sp>
        <p:nvSpPr>
          <p:cNvPr id="448" name="Google Shape;448;p37"/>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9" name="Google Shape;449;p37"/>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50" name="Google Shape;450;p37"/>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37"/>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52" name="Google Shape;452;p37"/>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53" name="Google Shape;453;p37"/>
          <p:cNvGrpSpPr/>
          <p:nvPr/>
        </p:nvGrpSpPr>
        <p:grpSpPr>
          <a:xfrm>
            <a:off x="457181" y="1345103"/>
            <a:ext cx="533372" cy="533480"/>
            <a:chOff x="457200" y="1378813"/>
            <a:chExt cx="695400" cy="695450"/>
          </a:xfrm>
        </p:grpSpPr>
        <p:sp>
          <p:nvSpPr>
            <p:cNvPr id="454" name="Google Shape;454;p37"/>
            <p:cNvSpPr/>
            <p:nvPr/>
          </p:nvSpPr>
          <p:spPr>
            <a:xfrm>
              <a:off x="457200" y="1378813"/>
              <a:ext cx="695400" cy="621300"/>
            </a:xfrm>
            <a:prstGeom prst="roundRect">
              <a:avLst>
                <a:gd fmla="val 16667" name="adj"/>
              </a:avLst>
            </a:prstGeom>
            <a:solidFill>
              <a:srgbClr val="F7EF6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55" name="Google Shape;455;p37"/>
            <p:cNvSpPr/>
            <p:nvPr/>
          </p:nvSpPr>
          <p:spPr>
            <a:xfrm rot="10800000">
              <a:off x="634726" y="1885638"/>
              <a:ext cx="340325" cy="188625"/>
            </a:xfrm>
            <a:prstGeom prst="flowChartExtract">
              <a:avLst/>
            </a:prstGeom>
            <a:solidFill>
              <a:srgbClr val="F7E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37"/>
          <p:cNvSpPr/>
          <p:nvPr/>
        </p:nvSpPr>
        <p:spPr>
          <a:xfrm flipH="1">
            <a:off x="724275" y="1937775"/>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txBox="1"/>
          <p:nvPr>
            <p:ph idx="3" type="subTitle"/>
          </p:nvPr>
        </p:nvSpPr>
        <p:spPr>
          <a:xfrm>
            <a:off x="724275" y="1937837"/>
            <a:ext cx="2371500" cy="2662800"/>
          </a:xfrm>
          <a:prstGeom prst="rect">
            <a:avLst/>
          </a:prstGeom>
          <a:noFill/>
          <a:ln>
            <a:noFill/>
          </a:ln>
        </p:spPr>
        <p:txBody>
          <a:bodyPr anchorCtr="0" anchor="t" bIns="182875" lIns="182875" spcFirstLastPara="1" rIns="182875" wrap="square" tIns="182875">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58" name="Google Shape;458;p37"/>
          <p:cNvGrpSpPr/>
          <p:nvPr/>
        </p:nvGrpSpPr>
        <p:grpSpPr>
          <a:xfrm>
            <a:off x="3228956" y="1345103"/>
            <a:ext cx="533372" cy="533480"/>
            <a:chOff x="457200" y="1378813"/>
            <a:chExt cx="695400" cy="695450"/>
          </a:xfrm>
        </p:grpSpPr>
        <p:sp>
          <p:nvSpPr>
            <p:cNvPr id="459" name="Google Shape;459;p37"/>
            <p:cNvSpPr/>
            <p:nvPr/>
          </p:nvSpPr>
          <p:spPr>
            <a:xfrm>
              <a:off x="457200" y="1378813"/>
              <a:ext cx="695400" cy="621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Roboto Light"/>
                  <a:ea typeface="Roboto Light"/>
                  <a:cs typeface="Roboto Light"/>
                  <a:sym typeface="Roboto Light"/>
                </a:rPr>
                <a:t>02</a:t>
              </a:r>
              <a:endParaRPr sz="2100">
                <a:latin typeface="Roboto Light"/>
                <a:ea typeface="Roboto Light"/>
                <a:cs typeface="Roboto Light"/>
                <a:sym typeface="Roboto Light"/>
              </a:endParaRPr>
            </a:p>
          </p:txBody>
        </p:sp>
        <p:sp>
          <p:nvSpPr>
            <p:cNvPr id="460" name="Google Shape;460;p37"/>
            <p:cNvSpPr/>
            <p:nvPr/>
          </p:nvSpPr>
          <p:spPr>
            <a:xfrm rot="10800000">
              <a:off x="634726" y="1885638"/>
              <a:ext cx="34032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37"/>
          <p:cNvSpPr/>
          <p:nvPr/>
        </p:nvSpPr>
        <p:spPr>
          <a:xfrm flipH="1">
            <a:off x="3496050" y="1937775"/>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txBox="1"/>
          <p:nvPr>
            <p:ph idx="4" type="subTitle"/>
          </p:nvPr>
        </p:nvSpPr>
        <p:spPr>
          <a:xfrm>
            <a:off x="3496050" y="1937837"/>
            <a:ext cx="2371500" cy="2662800"/>
          </a:xfrm>
          <a:prstGeom prst="rect">
            <a:avLst/>
          </a:prstGeom>
          <a:noFill/>
          <a:ln>
            <a:noFill/>
          </a:ln>
        </p:spPr>
        <p:txBody>
          <a:bodyPr anchorCtr="0" anchor="t" bIns="182875" lIns="182875" spcFirstLastPara="1" rIns="182875" wrap="square" tIns="182875">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63" name="Google Shape;463;p37"/>
          <p:cNvGrpSpPr/>
          <p:nvPr/>
        </p:nvGrpSpPr>
        <p:grpSpPr>
          <a:xfrm>
            <a:off x="6134081" y="1345853"/>
            <a:ext cx="533372" cy="533480"/>
            <a:chOff x="457200" y="1378813"/>
            <a:chExt cx="695400" cy="695450"/>
          </a:xfrm>
        </p:grpSpPr>
        <p:sp>
          <p:nvSpPr>
            <p:cNvPr id="464" name="Google Shape;464;p37"/>
            <p:cNvSpPr/>
            <p:nvPr/>
          </p:nvSpPr>
          <p:spPr>
            <a:xfrm>
              <a:off x="457200" y="1378813"/>
              <a:ext cx="695400" cy="621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Roboto Light"/>
                  <a:ea typeface="Roboto Light"/>
                  <a:cs typeface="Roboto Light"/>
                  <a:sym typeface="Roboto Light"/>
                </a:rPr>
                <a:t>03</a:t>
              </a:r>
              <a:endParaRPr sz="2100">
                <a:latin typeface="Roboto Light"/>
                <a:ea typeface="Roboto Light"/>
                <a:cs typeface="Roboto Light"/>
                <a:sym typeface="Roboto Light"/>
              </a:endParaRPr>
            </a:p>
          </p:txBody>
        </p:sp>
        <p:sp>
          <p:nvSpPr>
            <p:cNvPr id="465" name="Google Shape;465;p37"/>
            <p:cNvSpPr/>
            <p:nvPr/>
          </p:nvSpPr>
          <p:spPr>
            <a:xfrm rot="10800000">
              <a:off x="634726" y="1885638"/>
              <a:ext cx="34032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7"/>
          <p:cNvSpPr/>
          <p:nvPr/>
        </p:nvSpPr>
        <p:spPr>
          <a:xfrm flipH="1">
            <a:off x="6401175" y="1938525"/>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txBox="1"/>
          <p:nvPr>
            <p:ph idx="5" type="subTitle"/>
          </p:nvPr>
        </p:nvSpPr>
        <p:spPr>
          <a:xfrm>
            <a:off x="6401175" y="1938587"/>
            <a:ext cx="2371500" cy="2662800"/>
          </a:xfrm>
          <a:prstGeom prst="rect">
            <a:avLst/>
          </a:prstGeom>
          <a:noFill/>
          <a:ln>
            <a:noFill/>
          </a:ln>
        </p:spPr>
        <p:txBody>
          <a:bodyPr anchorCtr="0" anchor="t" bIns="182875" lIns="182875" spcFirstLastPara="1" rIns="182875" wrap="square" tIns="182875">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5. Numbered 1–2 (Blue)">
  <p:cSld name="CUSTOM_2_7_1_5_2_1">
    <p:spTree>
      <p:nvGrpSpPr>
        <p:cNvPr id="468" name="Shape 468"/>
        <p:cNvGrpSpPr/>
        <p:nvPr/>
      </p:nvGrpSpPr>
      <p:grpSpPr>
        <a:xfrm>
          <a:off x="0" y="0"/>
          <a:ext cx="0" cy="0"/>
          <a:chOff x="0" y="0"/>
          <a:chExt cx="0" cy="0"/>
        </a:xfrm>
      </p:grpSpPr>
      <p:pic>
        <p:nvPicPr>
          <p:cNvPr id="469" name="Google Shape;469;p38"/>
          <p:cNvPicPr preferRelativeResize="0"/>
          <p:nvPr/>
        </p:nvPicPr>
        <p:blipFill>
          <a:blip r:embed="rId2">
            <a:alphaModFix/>
          </a:blip>
          <a:stretch>
            <a:fillRect/>
          </a:stretch>
        </p:blipFill>
        <p:spPr>
          <a:xfrm>
            <a:off x="4286263" y="1183050"/>
            <a:ext cx="827470" cy="3662574"/>
          </a:xfrm>
          <a:prstGeom prst="rect">
            <a:avLst/>
          </a:prstGeom>
          <a:noFill/>
          <a:ln>
            <a:noFill/>
          </a:ln>
        </p:spPr>
      </p:pic>
      <p:sp>
        <p:nvSpPr>
          <p:cNvPr id="470" name="Google Shape;470;p38"/>
          <p:cNvSpPr/>
          <p:nvPr/>
        </p:nvSpPr>
        <p:spPr>
          <a:xfrm>
            <a:off x="1076325" y="1423550"/>
            <a:ext cx="3143100" cy="476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72" name="Google Shape;472;p38"/>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73" name="Google Shape;473;p38"/>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38"/>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75" name="Google Shape;475;p38"/>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76" name="Google Shape;476;p38"/>
          <p:cNvGrpSpPr/>
          <p:nvPr/>
        </p:nvGrpSpPr>
        <p:grpSpPr>
          <a:xfrm>
            <a:off x="457206" y="1421303"/>
            <a:ext cx="533372" cy="533480"/>
            <a:chOff x="457200" y="1378813"/>
            <a:chExt cx="695400" cy="695450"/>
          </a:xfrm>
        </p:grpSpPr>
        <p:sp>
          <p:nvSpPr>
            <p:cNvPr id="477" name="Google Shape;477;p38"/>
            <p:cNvSpPr/>
            <p:nvPr/>
          </p:nvSpPr>
          <p:spPr>
            <a:xfrm>
              <a:off x="457200" y="1378813"/>
              <a:ext cx="695400" cy="621300"/>
            </a:xfrm>
            <a:prstGeom prst="roundRect">
              <a:avLst>
                <a:gd fmla="val 16667" name="adj"/>
              </a:avLst>
            </a:prstGeom>
            <a:solidFill>
              <a:srgbClr val="AFC0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78" name="Google Shape;478;p38"/>
            <p:cNvSpPr/>
            <p:nvPr/>
          </p:nvSpPr>
          <p:spPr>
            <a:xfrm rot="10800000">
              <a:off x="634726" y="1885638"/>
              <a:ext cx="340325" cy="188625"/>
            </a:xfrm>
            <a:prstGeom prst="flowChartExtract">
              <a:avLst/>
            </a:prstGeom>
            <a:solidFill>
              <a:srgbClr val="AFC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38"/>
          <p:cNvSpPr txBox="1"/>
          <p:nvPr>
            <p:ph idx="3" type="subTitle"/>
          </p:nvPr>
        </p:nvSpPr>
        <p:spPr>
          <a:xfrm>
            <a:off x="-12300" y="2135850"/>
            <a:ext cx="4298400" cy="2544600"/>
          </a:xfrm>
          <a:prstGeom prst="rect">
            <a:avLst/>
          </a:prstGeom>
          <a:noFill/>
          <a:ln>
            <a:noFill/>
          </a:ln>
        </p:spPr>
        <p:txBody>
          <a:bodyPr anchorCtr="0" anchor="t" bIns="0" lIns="457200" spcFirstLastPara="1" rIns="457200" wrap="square" tIns="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0" name="Google Shape;480;p38"/>
          <p:cNvSpPr txBox="1"/>
          <p:nvPr>
            <p:ph idx="4" type="subTitle"/>
          </p:nvPr>
        </p:nvSpPr>
        <p:spPr>
          <a:xfrm>
            <a:off x="1076325" y="1423475"/>
            <a:ext cx="3057600" cy="476100"/>
          </a:xfrm>
          <a:prstGeom prst="rect">
            <a:avLst/>
          </a:prstGeom>
          <a:noFill/>
          <a:ln>
            <a:noFill/>
          </a:ln>
        </p:spPr>
        <p:txBody>
          <a:bodyPr anchorCtr="0" anchor="ctr" bIns="0" lIns="182875" spcFirstLastPara="1" rIns="457200" wrap="square" tIns="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1" name="Google Shape;481;p38"/>
          <p:cNvSpPr/>
          <p:nvPr/>
        </p:nvSpPr>
        <p:spPr>
          <a:xfrm>
            <a:off x="5555425" y="1425800"/>
            <a:ext cx="3143100" cy="476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38"/>
          <p:cNvGrpSpPr/>
          <p:nvPr/>
        </p:nvGrpSpPr>
        <p:grpSpPr>
          <a:xfrm>
            <a:off x="4936306" y="1423553"/>
            <a:ext cx="533372" cy="533480"/>
            <a:chOff x="457200" y="1378813"/>
            <a:chExt cx="695400" cy="695450"/>
          </a:xfrm>
        </p:grpSpPr>
        <p:sp>
          <p:nvSpPr>
            <p:cNvPr id="483" name="Google Shape;483;p38"/>
            <p:cNvSpPr/>
            <p:nvPr/>
          </p:nvSpPr>
          <p:spPr>
            <a:xfrm>
              <a:off x="457200" y="1378813"/>
              <a:ext cx="695400" cy="621300"/>
            </a:xfrm>
            <a:prstGeom prst="roundRect">
              <a:avLst>
                <a:gd fmla="val 16667" name="adj"/>
              </a:avLst>
            </a:prstGeom>
            <a:solidFill>
              <a:srgbClr val="365C8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Roboto Light"/>
                  <a:ea typeface="Roboto Light"/>
                  <a:cs typeface="Roboto Light"/>
                  <a:sym typeface="Roboto Light"/>
                </a:rPr>
                <a:t>02</a:t>
              </a:r>
              <a:endParaRPr sz="2100">
                <a:solidFill>
                  <a:srgbClr val="FFFFFF"/>
                </a:solidFill>
                <a:latin typeface="Roboto Light"/>
                <a:ea typeface="Roboto Light"/>
                <a:cs typeface="Roboto Light"/>
                <a:sym typeface="Roboto Light"/>
              </a:endParaRPr>
            </a:p>
          </p:txBody>
        </p:sp>
        <p:sp>
          <p:nvSpPr>
            <p:cNvPr id="484" name="Google Shape;484;p38"/>
            <p:cNvSpPr/>
            <p:nvPr/>
          </p:nvSpPr>
          <p:spPr>
            <a:xfrm rot="10800000">
              <a:off x="634726" y="1885638"/>
              <a:ext cx="340325" cy="188625"/>
            </a:xfrm>
            <a:prstGeom prst="flowChartExtract">
              <a:avLst/>
            </a:prstGeom>
            <a:solidFill>
              <a:srgbClr val="365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38"/>
          <p:cNvSpPr txBox="1"/>
          <p:nvPr>
            <p:ph idx="5" type="subTitle"/>
          </p:nvPr>
        </p:nvSpPr>
        <p:spPr>
          <a:xfrm>
            <a:off x="4466800" y="2138100"/>
            <a:ext cx="4298400" cy="2544600"/>
          </a:xfrm>
          <a:prstGeom prst="rect">
            <a:avLst/>
          </a:prstGeom>
          <a:noFill/>
          <a:ln>
            <a:noFill/>
          </a:ln>
        </p:spPr>
        <p:txBody>
          <a:bodyPr anchorCtr="0" anchor="t" bIns="0" lIns="457200" spcFirstLastPara="1" rIns="457200" wrap="square" tIns="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6" name="Google Shape;486;p38"/>
          <p:cNvSpPr txBox="1"/>
          <p:nvPr>
            <p:ph idx="6" type="subTitle"/>
          </p:nvPr>
        </p:nvSpPr>
        <p:spPr>
          <a:xfrm>
            <a:off x="5555425" y="1425725"/>
            <a:ext cx="3057600" cy="476100"/>
          </a:xfrm>
          <a:prstGeom prst="rect">
            <a:avLst/>
          </a:prstGeom>
          <a:noFill/>
          <a:ln>
            <a:noFill/>
          </a:ln>
        </p:spPr>
        <p:txBody>
          <a:bodyPr anchorCtr="0" anchor="ctr" bIns="0" lIns="182875" spcFirstLastPara="1" rIns="457200" wrap="square" tIns="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6. Numbered 1–5 (Grey)">
  <p:cSld name="CUSTOM_2_7_1_5_1">
    <p:spTree>
      <p:nvGrpSpPr>
        <p:cNvPr id="487" name="Shape 487"/>
        <p:cNvGrpSpPr/>
        <p:nvPr/>
      </p:nvGrpSpPr>
      <p:grpSpPr>
        <a:xfrm>
          <a:off x="0" y="0"/>
          <a:ext cx="0" cy="0"/>
          <a:chOff x="0" y="0"/>
          <a:chExt cx="0" cy="0"/>
        </a:xfrm>
      </p:grpSpPr>
      <p:sp>
        <p:nvSpPr>
          <p:cNvPr id="488" name="Google Shape;488;p39"/>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9" name="Google Shape;489;p39"/>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90" name="Google Shape;490;p39"/>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39"/>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92" name="Google Shape;492;p39"/>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93" name="Google Shape;493;p39"/>
          <p:cNvSpPr/>
          <p:nvPr/>
        </p:nvSpPr>
        <p:spPr>
          <a:xfrm>
            <a:off x="400050" y="1252725"/>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01</a:t>
            </a:r>
            <a:endParaRPr sz="4800">
              <a:latin typeface="Roboto Light"/>
              <a:ea typeface="Roboto Light"/>
              <a:cs typeface="Roboto Light"/>
              <a:sym typeface="Roboto Light"/>
            </a:endParaRPr>
          </a:p>
        </p:txBody>
      </p:sp>
      <p:sp>
        <p:nvSpPr>
          <p:cNvPr id="494" name="Google Shape;494;p39"/>
          <p:cNvSpPr/>
          <p:nvPr/>
        </p:nvSpPr>
        <p:spPr>
          <a:xfrm>
            <a:off x="1190550" y="1276575"/>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1133475" y="1276575"/>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flipH="1">
            <a:off x="457188" y="1962375"/>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flipH="1">
            <a:off x="876063" y="1962375"/>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7934400" y="1938525"/>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02</a:t>
            </a:r>
            <a:endParaRPr sz="4800">
              <a:latin typeface="Roboto Light"/>
              <a:ea typeface="Roboto Light"/>
              <a:cs typeface="Roboto Light"/>
              <a:sym typeface="Roboto Light"/>
            </a:endParaRPr>
          </a:p>
        </p:txBody>
      </p:sp>
      <p:sp>
        <p:nvSpPr>
          <p:cNvPr id="499" name="Google Shape;499;p39"/>
          <p:cNvSpPr/>
          <p:nvPr/>
        </p:nvSpPr>
        <p:spPr>
          <a:xfrm>
            <a:off x="457200" y="2622375"/>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03</a:t>
            </a:r>
            <a:endParaRPr sz="4800">
              <a:latin typeface="Roboto Light"/>
              <a:ea typeface="Roboto Light"/>
              <a:cs typeface="Roboto Light"/>
              <a:sym typeface="Roboto Light"/>
            </a:endParaRPr>
          </a:p>
        </p:txBody>
      </p:sp>
      <p:sp>
        <p:nvSpPr>
          <p:cNvPr id="500" name="Google Shape;500;p39"/>
          <p:cNvSpPr/>
          <p:nvPr/>
        </p:nvSpPr>
        <p:spPr>
          <a:xfrm>
            <a:off x="1190931" y="2646225"/>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1133856" y="2646225"/>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flipH="1">
            <a:off x="514338" y="3408225"/>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flipH="1">
            <a:off x="933213" y="3408225"/>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7991550" y="3384375"/>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04</a:t>
            </a:r>
            <a:endParaRPr sz="4800">
              <a:latin typeface="Roboto Light"/>
              <a:ea typeface="Roboto Light"/>
              <a:cs typeface="Roboto Light"/>
              <a:sym typeface="Roboto Light"/>
            </a:endParaRPr>
          </a:p>
        </p:txBody>
      </p:sp>
      <p:sp>
        <p:nvSpPr>
          <p:cNvPr id="505" name="Google Shape;505;p39"/>
          <p:cNvSpPr/>
          <p:nvPr/>
        </p:nvSpPr>
        <p:spPr>
          <a:xfrm>
            <a:off x="438150" y="4095388"/>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05</a:t>
            </a:r>
            <a:endParaRPr sz="4800">
              <a:latin typeface="Roboto Light"/>
              <a:ea typeface="Roboto Light"/>
              <a:cs typeface="Roboto Light"/>
              <a:sym typeface="Roboto Light"/>
            </a:endParaRPr>
          </a:p>
        </p:txBody>
      </p:sp>
      <p:sp>
        <p:nvSpPr>
          <p:cNvPr id="506" name="Google Shape;506;p39"/>
          <p:cNvSpPr/>
          <p:nvPr/>
        </p:nvSpPr>
        <p:spPr>
          <a:xfrm>
            <a:off x="1190931" y="4119238"/>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1133856" y="4119238"/>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txBox="1"/>
          <p:nvPr>
            <p:ph idx="3" type="subTitle"/>
          </p:nvPr>
        </p:nvSpPr>
        <p:spPr>
          <a:xfrm>
            <a:off x="-12175" y="1267550"/>
            <a:ext cx="7434600" cy="5907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09" name="Google Shape;509;p39"/>
          <p:cNvSpPr txBox="1"/>
          <p:nvPr>
            <p:ph idx="4" type="subTitle"/>
          </p:nvPr>
        </p:nvSpPr>
        <p:spPr>
          <a:xfrm>
            <a:off x="175" y="1944963"/>
            <a:ext cx="9144000" cy="590700"/>
          </a:xfrm>
          <a:prstGeom prst="rect">
            <a:avLst/>
          </a:prstGeom>
          <a:noFill/>
          <a:ln>
            <a:noFill/>
          </a:ln>
        </p:spPr>
        <p:txBody>
          <a:bodyPr anchorCtr="0" anchor="ctr" bIns="0" lIns="457200" spcFirstLastPara="1" rIns="1554475" wrap="square" tIns="0">
            <a:noAutofit/>
          </a:bodyPr>
          <a:lstStyle>
            <a:lvl1pPr lvl="0" rtl="0" algn="r">
              <a:lnSpc>
                <a:spcPct val="115000"/>
              </a:lnSpc>
              <a:spcBef>
                <a:spcPts val="0"/>
              </a:spcBef>
              <a:spcAft>
                <a:spcPts val="0"/>
              </a:spcAft>
              <a:buNone/>
              <a:defRPr>
                <a:latin typeface="Roboto"/>
                <a:ea typeface="Roboto"/>
                <a:cs typeface="Roboto"/>
                <a:sym typeface="Roboto"/>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510" name="Google Shape;510;p39"/>
          <p:cNvSpPr txBox="1"/>
          <p:nvPr>
            <p:ph idx="5" type="subTitle"/>
          </p:nvPr>
        </p:nvSpPr>
        <p:spPr>
          <a:xfrm>
            <a:off x="-12175" y="2648175"/>
            <a:ext cx="9168600" cy="5907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11" name="Google Shape;511;p39"/>
          <p:cNvSpPr txBox="1"/>
          <p:nvPr>
            <p:ph idx="6" type="subTitle"/>
          </p:nvPr>
        </p:nvSpPr>
        <p:spPr>
          <a:xfrm>
            <a:off x="-12175" y="3394650"/>
            <a:ext cx="9144000" cy="590700"/>
          </a:xfrm>
          <a:prstGeom prst="rect">
            <a:avLst/>
          </a:prstGeom>
          <a:noFill/>
          <a:ln>
            <a:noFill/>
          </a:ln>
        </p:spPr>
        <p:txBody>
          <a:bodyPr anchorCtr="0" anchor="ctr" bIns="0" lIns="457200" spcFirstLastPara="1" rIns="1554475" wrap="square" tIns="0">
            <a:noAutofit/>
          </a:bodyPr>
          <a:lstStyle>
            <a:lvl1pPr lvl="0" rtl="0" algn="r">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12" name="Google Shape;512;p39"/>
          <p:cNvSpPr txBox="1"/>
          <p:nvPr>
            <p:ph idx="7" type="subTitle"/>
          </p:nvPr>
        </p:nvSpPr>
        <p:spPr>
          <a:xfrm>
            <a:off x="175" y="4119225"/>
            <a:ext cx="9168600" cy="5907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guide id="2" pos="5460">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7. Bullets 1–4 (Greens)">
  <p:cSld name="CUSTOM_2_7_1_6_1_2">
    <p:spTree>
      <p:nvGrpSpPr>
        <p:cNvPr id="513" name="Shape 513"/>
        <p:cNvGrpSpPr/>
        <p:nvPr/>
      </p:nvGrpSpPr>
      <p:grpSpPr>
        <a:xfrm>
          <a:off x="0" y="0"/>
          <a:ext cx="0" cy="0"/>
          <a:chOff x="0" y="0"/>
          <a:chExt cx="0" cy="0"/>
        </a:xfrm>
      </p:grpSpPr>
      <p:sp>
        <p:nvSpPr>
          <p:cNvPr id="514" name="Google Shape;514;p40"/>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16" name="Google Shape;516;p40"/>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17" name="Google Shape;517;p40"/>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40"/>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19" name="Google Shape;519;p40"/>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0" name="Google Shape;520;p40"/>
          <p:cNvSpPr txBox="1"/>
          <p:nvPr>
            <p:ph idx="3" type="subTitle"/>
          </p:nvPr>
        </p:nvSpPr>
        <p:spPr>
          <a:xfrm>
            <a:off x="12225" y="1398000"/>
            <a:ext cx="91440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1" name="Google Shape;521;p40"/>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txBox="1"/>
          <p:nvPr>
            <p:ph idx="4" type="subTitle"/>
          </p:nvPr>
        </p:nvSpPr>
        <p:spPr>
          <a:xfrm>
            <a:off x="-12225" y="22335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5" name="Google Shape;525;p40"/>
          <p:cNvSpPr txBox="1"/>
          <p:nvPr>
            <p:ph idx="5" type="subTitle"/>
          </p:nvPr>
        </p:nvSpPr>
        <p:spPr>
          <a:xfrm>
            <a:off x="0" y="3076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6" name="Google Shape;526;p40"/>
          <p:cNvSpPr txBox="1"/>
          <p:nvPr>
            <p:ph idx="6" type="subTitle"/>
          </p:nvPr>
        </p:nvSpPr>
        <p:spPr>
          <a:xfrm>
            <a:off x="-12300" y="39189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27" name="Google Shape;527;p40"/>
          <p:cNvPicPr preferRelativeResize="0"/>
          <p:nvPr/>
        </p:nvPicPr>
        <p:blipFill rotWithShape="1">
          <a:blip r:embed="rId2">
            <a:alphaModFix/>
          </a:blip>
          <a:srcRect b="1830" l="0" r="0" t="1830"/>
          <a:stretch/>
        </p:blipFill>
        <p:spPr>
          <a:xfrm>
            <a:off x="429768" y="1402811"/>
            <a:ext cx="785567" cy="606900"/>
          </a:xfrm>
          <a:prstGeom prst="rect">
            <a:avLst/>
          </a:prstGeom>
          <a:noFill/>
          <a:ln>
            <a:noFill/>
          </a:ln>
        </p:spPr>
      </p:pic>
      <p:pic>
        <p:nvPicPr>
          <p:cNvPr id="528" name="Google Shape;528;p40"/>
          <p:cNvPicPr preferRelativeResize="0"/>
          <p:nvPr/>
        </p:nvPicPr>
        <p:blipFill rotWithShape="1">
          <a:blip r:embed="rId3">
            <a:alphaModFix/>
          </a:blip>
          <a:srcRect b="238" l="0" r="0" t="228"/>
          <a:stretch/>
        </p:blipFill>
        <p:spPr>
          <a:xfrm>
            <a:off x="429768" y="2227098"/>
            <a:ext cx="785566" cy="606900"/>
          </a:xfrm>
          <a:prstGeom prst="rect">
            <a:avLst/>
          </a:prstGeom>
          <a:noFill/>
          <a:ln>
            <a:noFill/>
          </a:ln>
        </p:spPr>
      </p:pic>
      <p:pic>
        <p:nvPicPr>
          <p:cNvPr id="529" name="Google Shape;529;p40"/>
          <p:cNvPicPr preferRelativeResize="0"/>
          <p:nvPr/>
        </p:nvPicPr>
        <p:blipFill rotWithShape="1">
          <a:blip r:embed="rId4">
            <a:alphaModFix/>
          </a:blip>
          <a:srcRect b="238" l="0" r="0" t="228"/>
          <a:stretch/>
        </p:blipFill>
        <p:spPr>
          <a:xfrm>
            <a:off x="432306" y="3916573"/>
            <a:ext cx="785566" cy="606900"/>
          </a:xfrm>
          <a:prstGeom prst="rect">
            <a:avLst/>
          </a:prstGeom>
          <a:noFill/>
          <a:ln>
            <a:noFill/>
          </a:ln>
        </p:spPr>
      </p:pic>
      <p:pic>
        <p:nvPicPr>
          <p:cNvPr id="530" name="Google Shape;530;p40"/>
          <p:cNvPicPr preferRelativeResize="0"/>
          <p:nvPr/>
        </p:nvPicPr>
        <p:blipFill rotWithShape="1">
          <a:blip r:embed="rId2">
            <a:alphaModFix/>
          </a:blip>
          <a:srcRect b="1830" l="0" r="0" t="1830"/>
          <a:stretch/>
        </p:blipFill>
        <p:spPr>
          <a:xfrm>
            <a:off x="429768" y="3082261"/>
            <a:ext cx="785567"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8. Bullets 1–4 (Yellow/Green)">
  <p:cSld name="CUSTOM_2_7_1_6_1_2_1">
    <p:spTree>
      <p:nvGrpSpPr>
        <p:cNvPr id="531" name="Shape 531"/>
        <p:cNvGrpSpPr/>
        <p:nvPr/>
      </p:nvGrpSpPr>
      <p:grpSpPr>
        <a:xfrm>
          <a:off x="0" y="0"/>
          <a:ext cx="0" cy="0"/>
          <a:chOff x="0" y="0"/>
          <a:chExt cx="0" cy="0"/>
        </a:xfrm>
      </p:grpSpPr>
      <p:sp>
        <p:nvSpPr>
          <p:cNvPr id="532" name="Google Shape;532;p41"/>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4" name="Google Shape;534;p41"/>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35" name="Google Shape;535;p41"/>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41"/>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37" name="Google Shape;537;p41"/>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8" name="Google Shape;538;p41"/>
          <p:cNvSpPr txBox="1"/>
          <p:nvPr>
            <p:ph idx="3" type="subTitle"/>
          </p:nvPr>
        </p:nvSpPr>
        <p:spPr>
          <a:xfrm>
            <a:off x="12225" y="1398000"/>
            <a:ext cx="91440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9" name="Google Shape;539;p41"/>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txBox="1"/>
          <p:nvPr>
            <p:ph idx="4" type="subTitle"/>
          </p:nvPr>
        </p:nvSpPr>
        <p:spPr>
          <a:xfrm>
            <a:off x="-12225" y="22335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43" name="Google Shape;543;p41"/>
          <p:cNvSpPr txBox="1"/>
          <p:nvPr>
            <p:ph idx="5" type="subTitle"/>
          </p:nvPr>
        </p:nvSpPr>
        <p:spPr>
          <a:xfrm>
            <a:off x="0" y="3076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44" name="Google Shape;544;p41"/>
          <p:cNvSpPr txBox="1"/>
          <p:nvPr>
            <p:ph idx="6" type="subTitle"/>
          </p:nvPr>
        </p:nvSpPr>
        <p:spPr>
          <a:xfrm>
            <a:off x="-12300" y="39189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45" name="Google Shape;545;p41"/>
          <p:cNvPicPr preferRelativeResize="0"/>
          <p:nvPr/>
        </p:nvPicPr>
        <p:blipFill rotWithShape="1">
          <a:blip r:embed="rId2">
            <a:alphaModFix/>
          </a:blip>
          <a:srcRect b="1830" l="0" r="0" t="1830"/>
          <a:stretch/>
        </p:blipFill>
        <p:spPr>
          <a:xfrm>
            <a:off x="429768" y="1402811"/>
            <a:ext cx="785567" cy="606900"/>
          </a:xfrm>
          <a:prstGeom prst="rect">
            <a:avLst/>
          </a:prstGeom>
          <a:noFill/>
          <a:ln>
            <a:noFill/>
          </a:ln>
        </p:spPr>
      </p:pic>
      <p:pic>
        <p:nvPicPr>
          <p:cNvPr id="546" name="Google Shape;546;p41"/>
          <p:cNvPicPr preferRelativeResize="0"/>
          <p:nvPr/>
        </p:nvPicPr>
        <p:blipFill rotWithShape="1">
          <a:blip r:embed="rId3">
            <a:alphaModFix/>
          </a:blip>
          <a:srcRect b="1830" l="0" r="0" t="1830"/>
          <a:stretch/>
        </p:blipFill>
        <p:spPr>
          <a:xfrm>
            <a:off x="429768" y="2227098"/>
            <a:ext cx="785567" cy="606900"/>
          </a:xfrm>
          <a:prstGeom prst="rect">
            <a:avLst/>
          </a:prstGeom>
          <a:noFill/>
          <a:ln>
            <a:noFill/>
          </a:ln>
        </p:spPr>
      </p:pic>
      <p:pic>
        <p:nvPicPr>
          <p:cNvPr id="547" name="Google Shape;547;p41"/>
          <p:cNvPicPr preferRelativeResize="0"/>
          <p:nvPr/>
        </p:nvPicPr>
        <p:blipFill rotWithShape="1">
          <a:blip r:embed="rId4">
            <a:alphaModFix/>
          </a:blip>
          <a:srcRect b="1830" l="0" r="0" t="1830"/>
          <a:stretch/>
        </p:blipFill>
        <p:spPr>
          <a:xfrm>
            <a:off x="432306" y="3916573"/>
            <a:ext cx="785567" cy="606900"/>
          </a:xfrm>
          <a:prstGeom prst="rect">
            <a:avLst/>
          </a:prstGeom>
          <a:noFill/>
          <a:ln>
            <a:noFill/>
          </a:ln>
        </p:spPr>
      </p:pic>
      <p:pic>
        <p:nvPicPr>
          <p:cNvPr id="548" name="Google Shape;548;p41"/>
          <p:cNvPicPr preferRelativeResize="0"/>
          <p:nvPr/>
        </p:nvPicPr>
        <p:blipFill rotWithShape="1">
          <a:blip r:embed="rId2">
            <a:alphaModFix/>
          </a:blip>
          <a:srcRect b="1830" l="0" r="0" t="1830"/>
          <a:stretch/>
        </p:blipFill>
        <p:spPr>
          <a:xfrm>
            <a:off x="429768" y="3082261"/>
            <a:ext cx="785567"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9. Bullets 1–4 (Gray)">
  <p:cSld name="CUSTOM_2_7_1_6_1_2_1_1">
    <p:spTree>
      <p:nvGrpSpPr>
        <p:cNvPr id="549" name="Shape 549"/>
        <p:cNvGrpSpPr/>
        <p:nvPr/>
      </p:nvGrpSpPr>
      <p:grpSpPr>
        <a:xfrm>
          <a:off x="0" y="0"/>
          <a:ext cx="0" cy="0"/>
          <a:chOff x="0" y="0"/>
          <a:chExt cx="0" cy="0"/>
        </a:xfrm>
      </p:grpSpPr>
      <p:sp>
        <p:nvSpPr>
          <p:cNvPr id="550" name="Google Shape;550;p42"/>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2"/>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2" name="Google Shape;552;p42"/>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53" name="Google Shape;553;p42"/>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42"/>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55" name="Google Shape;555;p42"/>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6" name="Google Shape;556;p42"/>
          <p:cNvSpPr txBox="1"/>
          <p:nvPr>
            <p:ph idx="3" type="subTitle"/>
          </p:nvPr>
        </p:nvSpPr>
        <p:spPr>
          <a:xfrm>
            <a:off x="12300" y="1398000"/>
            <a:ext cx="91440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7" name="Google Shape;557;p42"/>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2"/>
          <p:cNvSpPr txBox="1"/>
          <p:nvPr>
            <p:ph idx="4" type="subTitle"/>
          </p:nvPr>
        </p:nvSpPr>
        <p:spPr>
          <a:xfrm>
            <a:off x="-12225" y="22335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1" name="Google Shape;561;p42"/>
          <p:cNvSpPr txBox="1"/>
          <p:nvPr>
            <p:ph idx="5" type="subTitle"/>
          </p:nvPr>
        </p:nvSpPr>
        <p:spPr>
          <a:xfrm>
            <a:off x="0" y="3076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2" name="Google Shape;562;p42"/>
          <p:cNvSpPr txBox="1"/>
          <p:nvPr>
            <p:ph idx="6" type="subTitle"/>
          </p:nvPr>
        </p:nvSpPr>
        <p:spPr>
          <a:xfrm>
            <a:off x="-12300" y="39189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63" name="Google Shape;563;p42"/>
          <p:cNvPicPr preferRelativeResize="0"/>
          <p:nvPr/>
        </p:nvPicPr>
        <p:blipFill rotWithShape="1">
          <a:blip r:embed="rId2">
            <a:alphaModFix/>
          </a:blip>
          <a:srcRect b="1765" l="0" r="0" t="1774"/>
          <a:stretch/>
        </p:blipFill>
        <p:spPr>
          <a:xfrm>
            <a:off x="429768" y="1402811"/>
            <a:ext cx="785567" cy="606900"/>
          </a:xfrm>
          <a:prstGeom prst="rect">
            <a:avLst/>
          </a:prstGeom>
          <a:noFill/>
          <a:ln>
            <a:noFill/>
          </a:ln>
        </p:spPr>
      </p:pic>
      <p:pic>
        <p:nvPicPr>
          <p:cNvPr id="564" name="Google Shape;564;p42"/>
          <p:cNvPicPr preferRelativeResize="0"/>
          <p:nvPr/>
        </p:nvPicPr>
        <p:blipFill rotWithShape="1">
          <a:blip r:embed="rId3">
            <a:alphaModFix/>
          </a:blip>
          <a:srcRect b="1765" l="0" r="0" t="1774"/>
          <a:stretch/>
        </p:blipFill>
        <p:spPr>
          <a:xfrm>
            <a:off x="429768" y="2227098"/>
            <a:ext cx="785566" cy="606900"/>
          </a:xfrm>
          <a:prstGeom prst="rect">
            <a:avLst/>
          </a:prstGeom>
          <a:noFill/>
          <a:ln>
            <a:noFill/>
          </a:ln>
        </p:spPr>
      </p:pic>
      <p:pic>
        <p:nvPicPr>
          <p:cNvPr id="565" name="Google Shape;565;p42"/>
          <p:cNvPicPr preferRelativeResize="0"/>
          <p:nvPr/>
        </p:nvPicPr>
        <p:blipFill rotWithShape="1">
          <a:blip r:embed="rId4">
            <a:alphaModFix/>
          </a:blip>
          <a:srcRect b="1765" l="0" r="0" t="1774"/>
          <a:stretch/>
        </p:blipFill>
        <p:spPr>
          <a:xfrm>
            <a:off x="429768" y="3056198"/>
            <a:ext cx="785566" cy="606900"/>
          </a:xfrm>
          <a:prstGeom prst="rect">
            <a:avLst/>
          </a:prstGeom>
          <a:noFill/>
          <a:ln>
            <a:noFill/>
          </a:ln>
        </p:spPr>
      </p:pic>
      <p:pic>
        <p:nvPicPr>
          <p:cNvPr id="566" name="Google Shape;566;p42"/>
          <p:cNvPicPr preferRelativeResize="0"/>
          <p:nvPr/>
        </p:nvPicPr>
        <p:blipFill rotWithShape="1">
          <a:blip r:embed="rId5">
            <a:alphaModFix/>
          </a:blip>
          <a:srcRect b="1765" l="0" r="0" t="1774"/>
          <a:stretch/>
        </p:blipFill>
        <p:spPr>
          <a:xfrm>
            <a:off x="432306" y="3916573"/>
            <a:ext cx="785567"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 Bullets 1–4 (Blue)">
  <p:cSld name="CUSTOM_2_7_1_6_1_2_1_1_1">
    <p:spTree>
      <p:nvGrpSpPr>
        <p:cNvPr id="567" name="Shape 567"/>
        <p:cNvGrpSpPr/>
        <p:nvPr/>
      </p:nvGrpSpPr>
      <p:grpSpPr>
        <a:xfrm>
          <a:off x="0" y="0"/>
          <a:ext cx="0" cy="0"/>
          <a:chOff x="0" y="0"/>
          <a:chExt cx="0" cy="0"/>
        </a:xfrm>
      </p:grpSpPr>
      <p:sp>
        <p:nvSpPr>
          <p:cNvPr id="568" name="Google Shape;568;p43"/>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0" name="Google Shape;570;p43"/>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71" name="Google Shape;571;p43"/>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43"/>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73" name="Google Shape;573;p43"/>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4" name="Google Shape;574;p43"/>
          <p:cNvSpPr txBox="1"/>
          <p:nvPr>
            <p:ph idx="3" type="subTitle"/>
          </p:nvPr>
        </p:nvSpPr>
        <p:spPr>
          <a:xfrm>
            <a:off x="12225" y="1398000"/>
            <a:ext cx="91440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5" name="Google Shape;575;p43"/>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txBox="1"/>
          <p:nvPr>
            <p:ph idx="4" type="subTitle"/>
          </p:nvPr>
        </p:nvSpPr>
        <p:spPr>
          <a:xfrm>
            <a:off x="-12225" y="22335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9" name="Google Shape;579;p43"/>
          <p:cNvSpPr txBox="1"/>
          <p:nvPr>
            <p:ph idx="5" type="subTitle"/>
          </p:nvPr>
        </p:nvSpPr>
        <p:spPr>
          <a:xfrm>
            <a:off x="0" y="3076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80" name="Google Shape;580;p43"/>
          <p:cNvSpPr txBox="1"/>
          <p:nvPr>
            <p:ph idx="6" type="subTitle"/>
          </p:nvPr>
        </p:nvSpPr>
        <p:spPr>
          <a:xfrm>
            <a:off x="-12300" y="39189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81" name="Google Shape;581;p43"/>
          <p:cNvPicPr preferRelativeResize="0"/>
          <p:nvPr/>
        </p:nvPicPr>
        <p:blipFill rotWithShape="1">
          <a:blip r:embed="rId2">
            <a:alphaModFix/>
          </a:blip>
          <a:srcRect b="465" l="0" r="0" t="475"/>
          <a:stretch/>
        </p:blipFill>
        <p:spPr>
          <a:xfrm>
            <a:off x="429768" y="1402811"/>
            <a:ext cx="785567" cy="606900"/>
          </a:xfrm>
          <a:prstGeom prst="rect">
            <a:avLst/>
          </a:prstGeom>
          <a:noFill/>
          <a:ln>
            <a:noFill/>
          </a:ln>
        </p:spPr>
      </p:pic>
      <p:pic>
        <p:nvPicPr>
          <p:cNvPr id="582" name="Google Shape;582;p43"/>
          <p:cNvPicPr preferRelativeResize="0"/>
          <p:nvPr/>
        </p:nvPicPr>
        <p:blipFill rotWithShape="1">
          <a:blip r:embed="rId3">
            <a:alphaModFix/>
          </a:blip>
          <a:srcRect b="465" l="0" r="0" t="475"/>
          <a:stretch/>
        </p:blipFill>
        <p:spPr>
          <a:xfrm>
            <a:off x="429768" y="2227098"/>
            <a:ext cx="785566" cy="606900"/>
          </a:xfrm>
          <a:prstGeom prst="rect">
            <a:avLst/>
          </a:prstGeom>
          <a:noFill/>
          <a:ln>
            <a:noFill/>
          </a:ln>
        </p:spPr>
      </p:pic>
      <p:pic>
        <p:nvPicPr>
          <p:cNvPr id="583" name="Google Shape;583;p43"/>
          <p:cNvPicPr preferRelativeResize="0"/>
          <p:nvPr/>
        </p:nvPicPr>
        <p:blipFill rotWithShape="1">
          <a:blip r:embed="rId4">
            <a:alphaModFix/>
          </a:blip>
          <a:srcRect b="465" l="0" r="0" t="475"/>
          <a:stretch/>
        </p:blipFill>
        <p:spPr>
          <a:xfrm>
            <a:off x="429768" y="3056198"/>
            <a:ext cx="785566" cy="606900"/>
          </a:xfrm>
          <a:prstGeom prst="rect">
            <a:avLst/>
          </a:prstGeom>
          <a:noFill/>
          <a:ln>
            <a:noFill/>
          </a:ln>
        </p:spPr>
      </p:pic>
      <p:pic>
        <p:nvPicPr>
          <p:cNvPr id="584" name="Google Shape;584;p43"/>
          <p:cNvPicPr preferRelativeResize="0"/>
          <p:nvPr/>
        </p:nvPicPr>
        <p:blipFill rotWithShape="1">
          <a:blip r:embed="rId5">
            <a:alphaModFix/>
          </a:blip>
          <a:srcRect b="465" l="0" r="0" t="475"/>
          <a:stretch/>
        </p:blipFill>
        <p:spPr>
          <a:xfrm>
            <a:off x="432306" y="3916573"/>
            <a:ext cx="785567"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1. Bullets 1–5 (Green)">
  <p:cSld name="CUSTOM_2_7_1_4_1">
    <p:spTree>
      <p:nvGrpSpPr>
        <p:cNvPr id="585" name="Shape 585"/>
        <p:cNvGrpSpPr/>
        <p:nvPr/>
      </p:nvGrpSpPr>
      <p:grpSpPr>
        <a:xfrm>
          <a:off x="0" y="0"/>
          <a:ext cx="0" cy="0"/>
          <a:chOff x="0" y="0"/>
          <a:chExt cx="0" cy="0"/>
        </a:xfrm>
      </p:grpSpPr>
      <p:sp>
        <p:nvSpPr>
          <p:cNvPr id="586" name="Google Shape;586;p44"/>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88" name="Google Shape;588;p44"/>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89" name="Google Shape;589;p44"/>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590" name="Google Shape;590;p44"/>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cxnSp>
        <p:nvCxnSpPr>
          <p:cNvPr id="591" name="Google Shape;591;p44"/>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92" name="Google Shape;592;p44"/>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3" name="Google Shape;593;p44"/>
          <p:cNvSpPr txBox="1"/>
          <p:nvPr>
            <p:ph idx="3" type="subTitle"/>
          </p:nvPr>
        </p:nvSpPr>
        <p:spPr>
          <a:xfrm>
            <a:off x="2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4" name="Google Shape;594;p44"/>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8" name="Google Shape;598;p44"/>
          <p:cNvSpPr txBox="1"/>
          <p:nvPr>
            <p:ph idx="5" type="subTitle"/>
          </p:nvPr>
        </p:nvSpPr>
        <p:spPr>
          <a:xfrm>
            <a:off x="100" y="2695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9" name="Google Shape;599;p44"/>
          <p:cNvSpPr txBox="1"/>
          <p:nvPr>
            <p:ph idx="6" type="subTitle"/>
          </p:nvPr>
        </p:nvSpPr>
        <p:spPr>
          <a:xfrm>
            <a:off x="-12300" y="33855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00" name="Google Shape;600;p44"/>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02" name="Google Shape;602;p44"/>
          <p:cNvPicPr preferRelativeResize="0"/>
          <p:nvPr/>
        </p:nvPicPr>
        <p:blipFill rotWithShape="1">
          <a:blip r:embed="rId2">
            <a:alphaModFix/>
          </a:blip>
          <a:srcRect b="1830" l="0" r="0" t="1830"/>
          <a:stretch/>
        </p:blipFill>
        <p:spPr>
          <a:xfrm>
            <a:off x="429768" y="1314036"/>
            <a:ext cx="785567" cy="606900"/>
          </a:xfrm>
          <a:prstGeom prst="rect">
            <a:avLst/>
          </a:prstGeom>
          <a:noFill/>
          <a:ln>
            <a:noFill/>
          </a:ln>
        </p:spPr>
      </p:pic>
      <p:pic>
        <p:nvPicPr>
          <p:cNvPr id="603" name="Google Shape;603;p44"/>
          <p:cNvPicPr preferRelativeResize="0"/>
          <p:nvPr/>
        </p:nvPicPr>
        <p:blipFill rotWithShape="1">
          <a:blip r:embed="rId3">
            <a:alphaModFix/>
          </a:blip>
          <a:srcRect b="238" l="0" r="0" t="228"/>
          <a:stretch/>
        </p:blipFill>
        <p:spPr>
          <a:xfrm>
            <a:off x="429768" y="2010348"/>
            <a:ext cx="785566" cy="606900"/>
          </a:xfrm>
          <a:prstGeom prst="rect">
            <a:avLst/>
          </a:prstGeom>
          <a:noFill/>
          <a:ln>
            <a:noFill/>
          </a:ln>
        </p:spPr>
      </p:pic>
      <p:pic>
        <p:nvPicPr>
          <p:cNvPr id="604" name="Google Shape;604;p44"/>
          <p:cNvPicPr preferRelativeResize="0"/>
          <p:nvPr/>
        </p:nvPicPr>
        <p:blipFill rotWithShape="1">
          <a:blip r:embed="rId4">
            <a:alphaModFix/>
          </a:blip>
          <a:srcRect b="1830" l="0" r="0" t="1830"/>
          <a:stretch/>
        </p:blipFill>
        <p:spPr>
          <a:xfrm>
            <a:off x="429768" y="2701248"/>
            <a:ext cx="785566" cy="606900"/>
          </a:xfrm>
          <a:prstGeom prst="rect">
            <a:avLst/>
          </a:prstGeom>
          <a:noFill/>
          <a:ln>
            <a:noFill/>
          </a:ln>
        </p:spPr>
      </p:pic>
      <p:pic>
        <p:nvPicPr>
          <p:cNvPr id="605" name="Google Shape;605;p44"/>
          <p:cNvPicPr preferRelativeResize="0"/>
          <p:nvPr/>
        </p:nvPicPr>
        <p:blipFill rotWithShape="1">
          <a:blip r:embed="rId5">
            <a:alphaModFix/>
          </a:blip>
          <a:srcRect b="238" l="0" r="0" t="228"/>
          <a:stretch/>
        </p:blipFill>
        <p:spPr>
          <a:xfrm>
            <a:off x="429768" y="3392773"/>
            <a:ext cx="785566" cy="606900"/>
          </a:xfrm>
          <a:prstGeom prst="rect">
            <a:avLst/>
          </a:prstGeom>
          <a:noFill/>
          <a:ln>
            <a:noFill/>
          </a:ln>
        </p:spPr>
      </p:pic>
      <p:pic>
        <p:nvPicPr>
          <p:cNvPr id="606" name="Google Shape;606;p44"/>
          <p:cNvPicPr preferRelativeResize="0"/>
          <p:nvPr/>
        </p:nvPicPr>
        <p:blipFill rotWithShape="1">
          <a:blip r:embed="rId6">
            <a:alphaModFix/>
          </a:blip>
          <a:srcRect b="1830" l="0" r="0" t="1830"/>
          <a:stretch/>
        </p:blipFill>
        <p:spPr>
          <a:xfrm>
            <a:off x="429768" y="4078298"/>
            <a:ext cx="785566"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2. Bullets 1–5 (Green/Yellow)">
  <p:cSld name="CUSTOM_2_7_1_4_1_2">
    <p:spTree>
      <p:nvGrpSpPr>
        <p:cNvPr id="607" name="Shape 607"/>
        <p:cNvGrpSpPr/>
        <p:nvPr/>
      </p:nvGrpSpPr>
      <p:grpSpPr>
        <a:xfrm>
          <a:off x="0" y="0"/>
          <a:ext cx="0" cy="0"/>
          <a:chOff x="0" y="0"/>
          <a:chExt cx="0" cy="0"/>
        </a:xfrm>
      </p:grpSpPr>
      <p:sp>
        <p:nvSpPr>
          <p:cNvPr id="608" name="Google Shape;608;p45"/>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0" name="Google Shape;610;p45"/>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11" name="Google Shape;611;p45"/>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45"/>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613" name="Google Shape;613;p45"/>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4" name="Google Shape;614;p45"/>
          <p:cNvSpPr txBox="1"/>
          <p:nvPr>
            <p:ph idx="3" type="subTitle"/>
          </p:nvPr>
        </p:nvSpPr>
        <p:spPr>
          <a:xfrm>
            <a:off x="2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5" name="Google Shape;615;p45"/>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9" name="Google Shape;619;p45"/>
          <p:cNvSpPr txBox="1"/>
          <p:nvPr>
            <p:ph idx="5" type="subTitle"/>
          </p:nvPr>
        </p:nvSpPr>
        <p:spPr>
          <a:xfrm>
            <a:off x="100" y="2695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0" name="Google Shape;620;p45"/>
          <p:cNvSpPr txBox="1"/>
          <p:nvPr>
            <p:ph idx="6" type="subTitle"/>
          </p:nvPr>
        </p:nvSpPr>
        <p:spPr>
          <a:xfrm>
            <a:off x="-12300" y="33855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1" name="Google Shape;621;p45"/>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23" name="Google Shape;623;p45"/>
          <p:cNvPicPr preferRelativeResize="0"/>
          <p:nvPr/>
        </p:nvPicPr>
        <p:blipFill rotWithShape="1">
          <a:blip r:embed="rId2">
            <a:alphaModFix/>
          </a:blip>
          <a:srcRect b="1830" l="0" r="0" t="1830"/>
          <a:stretch/>
        </p:blipFill>
        <p:spPr>
          <a:xfrm>
            <a:off x="429768" y="1314036"/>
            <a:ext cx="785567" cy="606900"/>
          </a:xfrm>
          <a:prstGeom prst="rect">
            <a:avLst/>
          </a:prstGeom>
          <a:noFill/>
          <a:ln>
            <a:noFill/>
          </a:ln>
        </p:spPr>
      </p:pic>
      <p:pic>
        <p:nvPicPr>
          <p:cNvPr id="624" name="Google Shape;624;p45"/>
          <p:cNvPicPr preferRelativeResize="0"/>
          <p:nvPr/>
        </p:nvPicPr>
        <p:blipFill rotWithShape="1">
          <a:blip r:embed="rId3">
            <a:alphaModFix/>
          </a:blip>
          <a:srcRect b="1830" l="0" r="0" t="1830"/>
          <a:stretch/>
        </p:blipFill>
        <p:spPr>
          <a:xfrm>
            <a:off x="429768" y="2010348"/>
            <a:ext cx="785567" cy="606900"/>
          </a:xfrm>
          <a:prstGeom prst="rect">
            <a:avLst/>
          </a:prstGeom>
          <a:noFill/>
          <a:ln>
            <a:noFill/>
          </a:ln>
        </p:spPr>
      </p:pic>
      <p:pic>
        <p:nvPicPr>
          <p:cNvPr id="625" name="Google Shape;625;p45"/>
          <p:cNvPicPr preferRelativeResize="0"/>
          <p:nvPr/>
        </p:nvPicPr>
        <p:blipFill rotWithShape="1">
          <a:blip r:embed="rId4">
            <a:alphaModFix/>
          </a:blip>
          <a:srcRect b="1830" l="0" r="0" t="1830"/>
          <a:stretch/>
        </p:blipFill>
        <p:spPr>
          <a:xfrm>
            <a:off x="429768" y="2701248"/>
            <a:ext cx="785566" cy="606900"/>
          </a:xfrm>
          <a:prstGeom prst="rect">
            <a:avLst/>
          </a:prstGeom>
          <a:noFill/>
          <a:ln>
            <a:noFill/>
          </a:ln>
        </p:spPr>
      </p:pic>
      <p:pic>
        <p:nvPicPr>
          <p:cNvPr id="626" name="Google Shape;626;p45"/>
          <p:cNvPicPr preferRelativeResize="0"/>
          <p:nvPr/>
        </p:nvPicPr>
        <p:blipFill rotWithShape="1">
          <a:blip r:embed="rId5">
            <a:alphaModFix/>
          </a:blip>
          <a:srcRect b="1830" l="0" r="0" t="1830"/>
          <a:stretch/>
        </p:blipFill>
        <p:spPr>
          <a:xfrm>
            <a:off x="429768" y="3392773"/>
            <a:ext cx="785567" cy="606900"/>
          </a:xfrm>
          <a:prstGeom prst="rect">
            <a:avLst/>
          </a:prstGeom>
          <a:noFill/>
          <a:ln>
            <a:noFill/>
          </a:ln>
        </p:spPr>
      </p:pic>
      <p:pic>
        <p:nvPicPr>
          <p:cNvPr id="627" name="Google Shape;627;p45"/>
          <p:cNvPicPr preferRelativeResize="0"/>
          <p:nvPr/>
        </p:nvPicPr>
        <p:blipFill rotWithShape="1">
          <a:blip r:embed="rId6">
            <a:alphaModFix/>
          </a:blip>
          <a:srcRect b="1830" l="0" r="0" t="1830"/>
          <a:stretch/>
        </p:blipFill>
        <p:spPr>
          <a:xfrm>
            <a:off x="429768" y="4078298"/>
            <a:ext cx="785566"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3. Bullets 1–5 (Gray)">
  <p:cSld name="CUSTOM_2_7_1_4_1_1">
    <p:spTree>
      <p:nvGrpSpPr>
        <p:cNvPr id="628" name="Shape 628"/>
        <p:cNvGrpSpPr/>
        <p:nvPr/>
      </p:nvGrpSpPr>
      <p:grpSpPr>
        <a:xfrm>
          <a:off x="0" y="0"/>
          <a:ext cx="0" cy="0"/>
          <a:chOff x="0" y="0"/>
          <a:chExt cx="0" cy="0"/>
        </a:xfrm>
      </p:grpSpPr>
      <p:sp>
        <p:nvSpPr>
          <p:cNvPr id="629" name="Google Shape;629;p46"/>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1" name="Google Shape;631;p46"/>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32" name="Google Shape;632;p46"/>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46"/>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634" name="Google Shape;634;p46"/>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5" name="Google Shape;635;p46"/>
          <p:cNvSpPr txBox="1"/>
          <p:nvPr>
            <p:ph idx="3" type="subTitle"/>
          </p:nvPr>
        </p:nvSpPr>
        <p:spPr>
          <a:xfrm>
            <a:off x="2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6" name="Google Shape;636;p46"/>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40" name="Google Shape;640;p46"/>
          <p:cNvSpPr txBox="1"/>
          <p:nvPr>
            <p:ph idx="5" type="subTitle"/>
          </p:nvPr>
        </p:nvSpPr>
        <p:spPr>
          <a:xfrm>
            <a:off x="100" y="2695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41" name="Google Shape;641;p46"/>
          <p:cNvSpPr txBox="1"/>
          <p:nvPr>
            <p:ph idx="6" type="subTitle"/>
          </p:nvPr>
        </p:nvSpPr>
        <p:spPr>
          <a:xfrm>
            <a:off x="-12300" y="33855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42" name="Google Shape;642;p46"/>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44" name="Google Shape;644;p46"/>
          <p:cNvPicPr preferRelativeResize="0"/>
          <p:nvPr/>
        </p:nvPicPr>
        <p:blipFill rotWithShape="1">
          <a:blip r:embed="rId2">
            <a:alphaModFix/>
          </a:blip>
          <a:srcRect b="1765" l="0" r="0" t="1774"/>
          <a:stretch/>
        </p:blipFill>
        <p:spPr>
          <a:xfrm>
            <a:off x="429768" y="1314036"/>
            <a:ext cx="785567" cy="606900"/>
          </a:xfrm>
          <a:prstGeom prst="rect">
            <a:avLst/>
          </a:prstGeom>
          <a:noFill/>
          <a:ln>
            <a:noFill/>
          </a:ln>
        </p:spPr>
      </p:pic>
      <p:pic>
        <p:nvPicPr>
          <p:cNvPr id="645" name="Google Shape;645;p46"/>
          <p:cNvPicPr preferRelativeResize="0"/>
          <p:nvPr/>
        </p:nvPicPr>
        <p:blipFill rotWithShape="1">
          <a:blip r:embed="rId3">
            <a:alphaModFix/>
          </a:blip>
          <a:srcRect b="1765" l="0" r="0" t="1774"/>
          <a:stretch/>
        </p:blipFill>
        <p:spPr>
          <a:xfrm>
            <a:off x="429768" y="2010348"/>
            <a:ext cx="785566" cy="606900"/>
          </a:xfrm>
          <a:prstGeom prst="rect">
            <a:avLst/>
          </a:prstGeom>
          <a:noFill/>
          <a:ln>
            <a:noFill/>
          </a:ln>
        </p:spPr>
      </p:pic>
      <p:pic>
        <p:nvPicPr>
          <p:cNvPr id="646" name="Google Shape;646;p46"/>
          <p:cNvPicPr preferRelativeResize="0"/>
          <p:nvPr/>
        </p:nvPicPr>
        <p:blipFill rotWithShape="1">
          <a:blip r:embed="rId4">
            <a:alphaModFix/>
          </a:blip>
          <a:srcRect b="1765" l="0" r="0" t="1774"/>
          <a:stretch/>
        </p:blipFill>
        <p:spPr>
          <a:xfrm>
            <a:off x="429768" y="2701248"/>
            <a:ext cx="785566" cy="606900"/>
          </a:xfrm>
          <a:prstGeom prst="rect">
            <a:avLst/>
          </a:prstGeom>
          <a:noFill/>
          <a:ln>
            <a:noFill/>
          </a:ln>
        </p:spPr>
      </p:pic>
      <p:pic>
        <p:nvPicPr>
          <p:cNvPr id="647" name="Google Shape;647;p46"/>
          <p:cNvPicPr preferRelativeResize="0"/>
          <p:nvPr/>
        </p:nvPicPr>
        <p:blipFill rotWithShape="1">
          <a:blip r:embed="rId5">
            <a:alphaModFix/>
          </a:blip>
          <a:srcRect b="1765" l="0" r="0" t="1774"/>
          <a:stretch/>
        </p:blipFill>
        <p:spPr>
          <a:xfrm>
            <a:off x="429768" y="3392773"/>
            <a:ext cx="785566" cy="606900"/>
          </a:xfrm>
          <a:prstGeom prst="rect">
            <a:avLst/>
          </a:prstGeom>
          <a:noFill/>
          <a:ln>
            <a:noFill/>
          </a:ln>
        </p:spPr>
      </p:pic>
      <p:pic>
        <p:nvPicPr>
          <p:cNvPr id="648" name="Google Shape;648;p46"/>
          <p:cNvPicPr preferRelativeResize="0"/>
          <p:nvPr/>
        </p:nvPicPr>
        <p:blipFill rotWithShape="1">
          <a:blip r:embed="rId5">
            <a:alphaModFix/>
          </a:blip>
          <a:srcRect b="1765" l="0" r="0" t="1774"/>
          <a:stretch/>
        </p:blipFill>
        <p:spPr>
          <a:xfrm>
            <a:off x="429768" y="4078298"/>
            <a:ext cx="785566"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4. Bullets 1–5 (Blue)">
  <p:cSld name="CUSTOM_2_7_1_4_1_1_1">
    <p:spTree>
      <p:nvGrpSpPr>
        <p:cNvPr id="649" name="Shape 649"/>
        <p:cNvGrpSpPr/>
        <p:nvPr/>
      </p:nvGrpSpPr>
      <p:grpSpPr>
        <a:xfrm>
          <a:off x="0" y="0"/>
          <a:ext cx="0" cy="0"/>
          <a:chOff x="0" y="0"/>
          <a:chExt cx="0" cy="0"/>
        </a:xfrm>
      </p:grpSpPr>
      <p:sp>
        <p:nvSpPr>
          <p:cNvPr id="650" name="Google Shape;650;p47"/>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7"/>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2" name="Google Shape;652;p47"/>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53" name="Google Shape;653;p47"/>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47"/>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655" name="Google Shape;655;p47"/>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6" name="Google Shape;656;p47"/>
          <p:cNvSpPr txBox="1"/>
          <p:nvPr>
            <p:ph idx="3" type="subTitle"/>
          </p:nvPr>
        </p:nvSpPr>
        <p:spPr>
          <a:xfrm>
            <a:off x="2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7" name="Google Shape;657;p47"/>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61" name="Google Shape;661;p47"/>
          <p:cNvSpPr txBox="1"/>
          <p:nvPr>
            <p:ph idx="5" type="subTitle"/>
          </p:nvPr>
        </p:nvSpPr>
        <p:spPr>
          <a:xfrm>
            <a:off x="100" y="2695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62" name="Google Shape;662;p47"/>
          <p:cNvSpPr txBox="1"/>
          <p:nvPr>
            <p:ph idx="6" type="subTitle"/>
          </p:nvPr>
        </p:nvSpPr>
        <p:spPr>
          <a:xfrm>
            <a:off x="-12300" y="33855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63" name="Google Shape;663;p47"/>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7"/>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65" name="Google Shape;665;p47"/>
          <p:cNvPicPr preferRelativeResize="0"/>
          <p:nvPr/>
        </p:nvPicPr>
        <p:blipFill rotWithShape="1">
          <a:blip r:embed="rId2">
            <a:alphaModFix/>
          </a:blip>
          <a:srcRect b="465" l="0" r="0" t="475"/>
          <a:stretch/>
        </p:blipFill>
        <p:spPr>
          <a:xfrm>
            <a:off x="429768" y="1314036"/>
            <a:ext cx="785567" cy="606900"/>
          </a:xfrm>
          <a:prstGeom prst="rect">
            <a:avLst/>
          </a:prstGeom>
          <a:noFill/>
          <a:ln>
            <a:noFill/>
          </a:ln>
        </p:spPr>
      </p:pic>
      <p:pic>
        <p:nvPicPr>
          <p:cNvPr id="666" name="Google Shape;666;p47"/>
          <p:cNvPicPr preferRelativeResize="0"/>
          <p:nvPr/>
        </p:nvPicPr>
        <p:blipFill rotWithShape="1">
          <a:blip r:embed="rId3">
            <a:alphaModFix/>
          </a:blip>
          <a:srcRect b="465" l="0" r="0" t="475"/>
          <a:stretch/>
        </p:blipFill>
        <p:spPr>
          <a:xfrm>
            <a:off x="429768" y="2010348"/>
            <a:ext cx="785566" cy="606900"/>
          </a:xfrm>
          <a:prstGeom prst="rect">
            <a:avLst/>
          </a:prstGeom>
          <a:noFill/>
          <a:ln>
            <a:noFill/>
          </a:ln>
        </p:spPr>
      </p:pic>
      <p:pic>
        <p:nvPicPr>
          <p:cNvPr id="667" name="Google Shape;667;p47"/>
          <p:cNvPicPr preferRelativeResize="0"/>
          <p:nvPr/>
        </p:nvPicPr>
        <p:blipFill rotWithShape="1">
          <a:blip r:embed="rId4">
            <a:alphaModFix/>
          </a:blip>
          <a:srcRect b="465" l="0" r="0" t="475"/>
          <a:stretch/>
        </p:blipFill>
        <p:spPr>
          <a:xfrm>
            <a:off x="429768" y="2701248"/>
            <a:ext cx="785566" cy="606900"/>
          </a:xfrm>
          <a:prstGeom prst="rect">
            <a:avLst/>
          </a:prstGeom>
          <a:noFill/>
          <a:ln>
            <a:noFill/>
          </a:ln>
        </p:spPr>
      </p:pic>
      <p:pic>
        <p:nvPicPr>
          <p:cNvPr id="668" name="Google Shape;668;p47"/>
          <p:cNvPicPr preferRelativeResize="0"/>
          <p:nvPr/>
        </p:nvPicPr>
        <p:blipFill rotWithShape="1">
          <a:blip r:embed="rId5">
            <a:alphaModFix/>
          </a:blip>
          <a:srcRect b="465" l="0" r="0" t="475"/>
          <a:stretch/>
        </p:blipFill>
        <p:spPr>
          <a:xfrm>
            <a:off x="429768" y="3392773"/>
            <a:ext cx="785566" cy="606900"/>
          </a:xfrm>
          <a:prstGeom prst="rect">
            <a:avLst/>
          </a:prstGeom>
          <a:noFill/>
          <a:ln>
            <a:noFill/>
          </a:ln>
        </p:spPr>
      </p:pic>
      <p:pic>
        <p:nvPicPr>
          <p:cNvPr id="669" name="Google Shape;669;p47"/>
          <p:cNvPicPr preferRelativeResize="0"/>
          <p:nvPr/>
        </p:nvPicPr>
        <p:blipFill rotWithShape="1">
          <a:blip r:embed="rId6">
            <a:alphaModFix/>
          </a:blip>
          <a:srcRect b="465" l="0" r="0" t="475"/>
          <a:stretch/>
        </p:blipFill>
        <p:spPr>
          <a:xfrm>
            <a:off x="429768" y="4078298"/>
            <a:ext cx="785566"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5. Bullets 1–6 (Green)">
  <p:cSld name="CUSTOM_2_7_1_3_1_1_3_1">
    <p:spTree>
      <p:nvGrpSpPr>
        <p:cNvPr id="670" name="Shape 670"/>
        <p:cNvGrpSpPr/>
        <p:nvPr/>
      </p:nvGrpSpPr>
      <p:grpSpPr>
        <a:xfrm>
          <a:off x="0" y="0"/>
          <a:ext cx="0" cy="0"/>
          <a:chOff x="0" y="0"/>
          <a:chExt cx="0" cy="0"/>
        </a:xfrm>
      </p:grpSpPr>
      <p:sp>
        <p:nvSpPr>
          <p:cNvPr id="671" name="Google Shape;671;p48"/>
          <p:cNvSpPr/>
          <p:nvPr/>
        </p:nvSpPr>
        <p:spPr>
          <a:xfrm>
            <a:off x="1141275" y="123782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8"/>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73" name="Google Shape;673;p48"/>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74" name="Google Shape;674;p48"/>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48"/>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676" name="Google Shape;676;p48"/>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77" name="Google Shape;677;p48"/>
          <p:cNvSpPr txBox="1"/>
          <p:nvPr>
            <p:ph idx="3" type="subTitle"/>
          </p:nvPr>
        </p:nvSpPr>
        <p:spPr>
          <a:xfrm>
            <a:off x="-12150" y="12746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78" name="Google Shape;678;p48"/>
          <p:cNvSpPr/>
          <p:nvPr/>
        </p:nvSpPr>
        <p:spPr>
          <a:xfrm>
            <a:off x="1141350" y="182890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8"/>
          <p:cNvSpPr/>
          <p:nvPr/>
        </p:nvSpPr>
        <p:spPr>
          <a:xfrm>
            <a:off x="1141350" y="24199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8"/>
          <p:cNvSpPr/>
          <p:nvPr/>
        </p:nvSpPr>
        <p:spPr>
          <a:xfrm>
            <a:off x="1141350" y="30110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8"/>
          <p:cNvSpPr/>
          <p:nvPr/>
        </p:nvSpPr>
        <p:spPr>
          <a:xfrm>
            <a:off x="1141275" y="36021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8"/>
          <p:cNvSpPr/>
          <p:nvPr/>
        </p:nvSpPr>
        <p:spPr>
          <a:xfrm>
            <a:off x="1141350" y="41932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txBox="1"/>
          <p:nvPr>
            <p:ph idx="4" type="subTitle"/>
          </p:nvPr>
        </p:nvSpPr>
        <p:spPr>
          <a:xfrm>
            <a:off x="-12100" y="18488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4" name="Google Shape;684;p48"/>
          <p:cNvSpPr txBox="1"/>
          <p:nvPr>
            <p:ph idx="5" type="subTitle"/>
          </p:nvPr>
        </p:nvSpPr>
        <p:spPr>
          <a:xfrm>
            <a:off x="-12200" y="24399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5" name="Google Shape;685;p48"/>
          <p:cNvSpPr txBox="1"/>
          <p:nvPr>
            <p:ph idx="6" type="subTitle"/>
          </p:nvPr>
        </p:nvSpPr>
        <p:spPr>
          <a:xfrm>
            <a:off x="-12250" y="30310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6" name="Google Shape;686;p48"/>
          <p:cNvSpPr txBox="1"/>
          <p:nvPr>
            <p:ph idx="7" type="subTitle"/>
          </p:nvPr>
        </p:nvSpPr>
        <p:spPr>
          <a:xfrm>
            <a:off x="-12125" y="362210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7" name="Google Shape;687;p48"/>
          <p:cNvSpPr txBox="1"/>
          <p:nvPr>
            <p:ph idx="8" type="subTitle"/>
          </p:nvPr>
        </p:nvSpPr>
        <p:spPr>
          <a:xfrm>
            <a:off x="-12125" y="42361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88" name="Google Shape;688;p48"/>
          <p:cNvPicPr preferRelativeResize="0"/>
          <p:nvPr/>
        </p:nvPicPr>
        <p:blipFill rotWithShape="1">
          <a:blip r:embed="rId2">
            <a:alphaModFix/>
          </a:blip>
          <a:srcRect b="1830" l="0" r="0" t="1830"/>
          <a:stretch/>
        </p:blipFill>
        <p:spPr>
          <a:xfrm>
            <a:off x="429768" y="1261872"/>
            <a:ext cx="577804" cy="446400"/>
          </a:xfrm>
          <a:prstGeom prst="rect">
            <a:avLst/>
          </a:prstGeom>
          <a:noFill/>
          <a:ln>
            <a:noFill/>
          </a:ln>
        </p:spPr>
      </p:pic>
      <p:pic>
        <p:nvPicPr>
          <p:cNvPr id="689" name="Google Shape;689;p48"/>
          <p:cNvPicPr preferRelativeResize="0"/>
          <p:nvPr/>
        </p:nvPicPr>
        <p:blipFill rotWithShape="1">
          <a:blip r:embed="rId3">
            <a:alphaModFix/>
          </a:blip>
          <a:srcRect b="238" l="0" r="0" t="228"/>
          <a:stretch/>
        </p:blipFill>
        <p:spPr>
          <a:xfrm>
            <a:off x="429768" y="1848847"/>
            <a:ext cx="577805" cy="446400"/>
          </a:xfrm>
          <a:prstGeom prst="rect">
            <a:avLst/>
          </a:prstGeom>
          <a:noFill/>
          <a:ln>
            <a:noFill/>
          </a:ln>
        </p:spPr>
      </p:pic>
      <p:pic>
        <p:nvPicPr>
          <p:cNvPr id="690" name="Google Shape;690;p48"/>
          <p:cNvPicPr preferRelativeResize="0"/>
          <p:nvPr/>
        </p:nvPicPr>
        <p:blipFill rotWithShape="1">
          <a:blip r:embed="rId2">
            <a:alphaModFix/>
          </a:blip>
          <a:srcRect b="1830" l="0" r="0" t="1830"/>
          <a:stretch/>
        </p:blipFill>
        <p:spPr>
          <a:xfrm>
            <a:off x="429768" y="2439922"/>
            <a:ext cx="577804" cy="446400"/>
          </a:xfrm>
          <a:prstGeom prst="rect">
            <a:avLst/>
          </a:prstGeom>
          <a:noFill/>
          <a:ln>
            <a:noFill/>
          </a:ln>
        </p:spPr>
      </p:pic>
      <p:pic>
        <p:nvPicPr>
          <p:cNvPr id="691" name="Google Shape;691;p48"/>
          <p:cNvPicPr preferRelativeResize="0"/>
          <p:nvPr/>
        </p:nvPicPr>
        <p:blipFill rotWithShape="1">
          <a:blip r:embed="rId4">
            <a:alphaModFix/>
          </a:blip>
          <a:srcRect b="238" l="0" r="0" t="228"/>
          <a:stretch/>
        </p:blipFill>
        <p:spPr>
          <a:xfrm>
            <a:off x="429768" y="3040985"/>
            <a:ext cx="577805" cy="446400"/>
          </a:xfrm>
          <a:prstGeom prst="rect">
            <a:avLst/>
          </a:prstGeom>
          <a:noFill/>
          <a:ln>
            <a:noFill/>
          </a:ln>
        </p:spPr>
      </p:pic>
      <p:pic>
        <p:nvPicPr>
          <p:cNvPr id="692" name="Google Shape;692;p48"/>
          <p:cNvPicPr preferRelativeResize="0"/>
          <p:nvPr/>
        </p:nvPicPr>
        <p:blipFill rotWithShape="1">
          <a:blip r:embed="rId2">
            <a:alphaModFix/>
          </a:blip>
          <a:srcRect b="1830" l="0" r="0" t="1830"/>
          <a:stretch/>
        </p:blipFill>
        <p:spPr>
          <a:xfrm>
            <a:off x="429768" y="3622122"/>
            <a:ext cx="577804" cy="446400"/>
          </a:xfrm>
          <a:prstGeom prst="rect">
            <a:avLst/>
          </a:prstGeom>
          <a:noFill/>
          <a:ln>
            <a:noFill/>
          </a:ln>
        </p:spPr>
      </p:pic>
      <p:pic>
        <p:nvPicPr>
          <p:cNvPr id="693" name="Google Shape;693;p48"/>
          <p:cNvPicPr preferRelativeResize="0"/>
          <p:nvPr/>
        </p:nvPicPr>
        <p:blipFill rotWithShape="1">
          <a:blip r:embed="rId5">
            <a:alphaModFix/>
          </a:blip>
          <a:srcRect b="238" l="0" r="0" t="228"/>
          <a:stretch/>
        </p:blipFill>
        <p:spPr>
          <a:xfrm>
            <a:off x="429768" y="4203272"/>
            <a:ext cx="577805" cy="4464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6. Bullets 1–6 (Yellow/Green)">
  <p:cSld name="CUSTOM_2_7_1_3_1_1_3_2">
    <p:spTree>
      <p:nvGrpSpPr>
        <p:cNvPr id="694" name="Shape 694"/>
        <p:cNvGrpSpPr/>
        <p:nvPr/>
      </p:nvGrpSpPr>
      <p:grpSpPr>
        <a:xfrm>
          <a:off x="0" y="0"/>
          <a:ext cx="0" cy="0"/>
          <a:chOff x="0" y="0"/>
          <a:chExt cx="0" cy="0"/>
        </a:xfrm>
      </p:grpSpPr>
      <p:sp>
        <p:nvSpPr>
          <p:cNvPr id="695" name="Google Shape;695;p49"/>
          <p:cNvSpPr/>
          <p:nvPr/>
        </p:nvSpPr>
        <p:spPr>
          <a:xfrm>
            <a:off x="1141275" y="123782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9"/>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7" name="Google Shape;697;p49"/>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98" name="Google Shape;698;p49"/>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49"/>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00" name="Google Shape;700;p49"/>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1" name="Google Shape;701;p49"/>
          <p:cNvSpPr txBox="1"/>
          <p:nvPr>
            <p:ph idx="3" type="subTitle"/>
          </p:nvPr>
        </p:nvSpPr>
        <p:spPr>
          <a:xfrm>
            <a:off x="-12150" y="12746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2" name="Google Shape;702;p49"/>
          <p:cNvSpPr/>
          <p:nvPr/>
        </p:nvSpPr>
        <p:spPr>
          <a:xfrm>
            <a:off x="1141350" y="182890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9"/>
          <p:cNvSpPr/>
          <p:nvPr/>
        </p:nvSpPr>
        <p:spPr>
          <a:xfrm>
            <a:off x="1141350" y="24199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9"/>
          <p:cNvSpPr/>
          <p:nvPr/>
        </p:nvSpPr>
        <p:spPr>
          <a:xfrm>
            <a:off x="1141350" y="30110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p:nvPr/>
        </p:nvSpPr>
        <p:spPr>
          <a:xfrm>
            <a:off x="1141275" y="36021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9"/>
          <p:cNvSpPr/>
          <p:nvPr/>
        </p:nvSpPr>
        <p:spPr>
          <a:xfrm>
            <a:off x="1141350" y="41932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9"/>
          <p:cNvSpPr txBox="1"/>
          <p:nvPr>
            <p:ph idx="4" type="subTitle"/>
          </p:nvPr>
        </p:nvSpPr>
        <p:spPr>
          <a:xfrm>
            <a:off x="-12100" y="18488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8" name="Google Shape;708;p49"/>
          <p:cNvSpPr txBox="1"/>
          <p:nvPr>
            <p:ph idx="5" type="subTitle"/>
          </p:nvPr>
        </p:nvSpPr>
        <p:spPr>
          <a:xfrm>
            <a:off x="-12200" y="24399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9" name="Google Shape;709;p49"/>
          <p:cNvSpPr txBox="1"/>
          <p:nvPr>
            <p:ph idx="6" type="subTitle"/>
          </p:nvPr>
        </p:nvSpPr>
        <p:spPr>
          <a:xfrm>
            <a:off x="-12250" y="30310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0" name="Google Shape;710;p49"/>
          <p:cNvSpPr txBox="1"/>
          <p:nvPr>
            <p:ph idx="7" type="subTitle"/>
          </p:nvPr>
        </p:nvSpPr>
        <p:spPr>
          <a:xfrm>
            <a:off x="-12125" y="362210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1" name="Google Shape;711;p49"/>
          <p:cNvSpPr txBox="1"/>
          <p:nvPr>
            <p:ph idx="8" type="subTitle"/>
          </p:nvPr>
        </p:nvSpPr>
        <p:spPr>
          <a:xfrm>
            <a:off x="-12125" y="42361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12" name="Google Shape;712;p49"/>
          <p:cNvPicPr preferRelativeResize="0"/>
          <p:nvPr/>
        </p:nvPicPr>
        <p:blipFill rotWithShape="1">
          <a:blip r:embed="rId2">
            <a:alphaModFix/>
          </a:blip>
          <a:srcRect b="1830" l="0" r="0" t="1830"/>
          <a:stretch/>
        </p:blipFill>
        <p:spPr>
          <a:xfrm>
            <a:off x="429768" y="1261872"/>
            <a:ext cx="577804" cy="446400"/>
          </a:xfrm>
          <a:prstGeom prst="rect">
            <a:avLst/>
          </a:prstGeom>
          <a:noFill/>
          <a:ln>
            <a:noFill/>
          </a:ln>
        </p:spPr>
      </p:pic>
      <p:pic>
        <p:nvPicPr>
          <p:cNvPr id="713" name="Google Shape;713;p49"/>
          <p:cNvPicPr preferRelativeResize="0"/>
          <p:nvPr/>
        </p:nvPicPr>
        <p:blipFill rotWithShape="1">
          <a:blip r:embed="rId2">
            <a:alphaModFix/>
          </a:blip>
          <a:srcRect b="1830" l="0" r="0" t="1830"/>
          <a:stretch/>
        </p:blipFill>
        <p:spPr>
          <a:xfrm>
            <a:off x="429768" y="1848847"/>
            <a:ext cx="577804" cy="446400"/>
          </a:xfrm>
          <a:prstGeom prst="rect">
            <a:avLst/>
          </a:prstGeom>
          <a:noFill/>
          <a:ln>
            <a:noFill/>
          </a:ln>
        </p:spPr>
      </p:pic>
      <p:pic>
        <p:nvPicPr>
          <p:cNvPr id="714" name="Google Shape;714;p49"/>
          <p:cNvPicPr preferRelativeResize="0"/>
          <p:nvPr/>
        </p:nvPicPr>
        <p:blipFill rotWithShape="1">
          <a:blip r:embed="rId2">
            <a:alphaModFix/>
          </a:blip>
          <a:srcRect b="1830" l="0" r="0" t="1830"/>
          <a:stretch/>
        </p:blipFill>
        <p:spPr>
          <a:xfrm>
            <a:off x="429768" y="2439922"/>
            <a:ext cx="577804" cy="446400"/>
          </a:xfrm>
          <a:prstGeom prst="rect">
            <a:avLst/>
          </a:prstGeom>
          <a:noFill/>
          <a:ln>
            <a:noFill/>
          </a:ln>
        </p:spPr>
      </p:pic>
      <p:pic>
        <p:nvPicPr>
          <p:cNvPr id="715" name="Google Shape;715;p49"/>
          <p:cNvPicPr preferRelativeResize="0"/>
          <p:nvPr/>
        </p:nvPicPr>
        <p:blipFill rotWithShape="1">
          <a:blip r:embed="rId2">
            <a:alphaModFix/>
          </a:blip>
          <a:srcRect b="1830" l="0" r="0" t="1830"/>
          <a:stretch/>
        </p:blipFill>
        <p:spPr>
          <a:xfrm>
            <a:off x="429768" y="3040985"/>
            <a:ext cx="577804" cy="446400"/>
          </a:xfrm>
          <a:prstGeom prst="rect">
            <a:avLst/>
          </a:prstGeom>
          <a:noFill/>
          <a:ln>
            <a:noFill/>
          </a:ln>
        </p:spPr>
      </p:pic>
      <p:pic>
        <p:nvPicPr>
          <p:cNvPr id="716" name="Google Shape;716;p49"/>
          <p:cNvPicPr preferRelativeResize="0"/>
          <p:nvPr/>
        </p:nvPicPr>
        <p:blipFill rotWithShape="1">
          <a:blip r:embed="rId2">
            <a:alphaModFix/>
          </a:blip>
          <a:srcRect b="1830" l="0" r="0" t="1830"/>
          <a:stretch/>
        </p:blipFill>
        <p:spPr>
          <a:xfrm>
            <a:off x="429768" y="3622122"/>
            <a:ext cx="577804" cy="446400"/>
          </a:xfrm>
          <a:prstGeom prst="rect">
            <a:avLst/>
          </a:prstGeom>
          <a:noFill/>
          <a:ln>
            <a:noFill/>
          </a:ln>
        </p:spPr>
      </p:pic>
      <p:pic>
        <p:nvPicPr>
          <p:cNvPr id="717" name="Google Shape;717;p49"/>
          <p:cNvPicPr preferRelativeResize="0"/>
          <p:nvPr/>
        </p:nvPicPr>
        <p:blipFill rotWithShape="1">
          <a:blip r:embed="rId2">
            <a:alphaModFix/>
          </a:blip>
          <a:srcRect b="1830" l="0" r="0" t="1830"/>
          <a:stretch/>
        </p:blipFill>
        <p:spPr>
          <a:xfrm>
            <a:off x="429768" y="4203272"/>
            <a:ext cx="577804" cy="4464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7. Bullets 1–6 (Gray)">
  <p:cSld name="CUSTOM_2_7_1_3_1_1_3_3">
    <p:spTree>
      <p:nvGrpSpPr>
        <p:cNvPr id="718" name="Shape 718"/>
        <p:cNvGrpSpPr/>
        <p:nvPr/>
      </p:nvGrpSpPr>
      <p:grpSpPr>
        <a:xfrm>
          <a:off x="0" y="0"/>
          <a:ext cx="0" cy="0"/>
          <a:chOff x="0" y="0"/>
          <a:chExt cx="0" cy="0"/>
        </a:xfrm>
      </p:grpSpPr>
      <p:sp>
        <p:nvSpPr>
          <p:cNvPr id="719" name="Google Shape;719;p50"/>
          <p:cNvSpPr/>
          <p:nvPr/>
        </p:nvSpPr>
        <p:spPr>
          <a:xfrm>
            <a:off x="1141275" y="123782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0"/>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1" name="Google Shape;721;p50"/>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22" name="Google Shape;722;p50"/>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50"/>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24" name="Google Shape;724;p50"/>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5" name="Google Shape;725;p50"/>
          <p:cNvSpPr txBox="1"/>
          <p:nvPr>
            <p:ph idx="3" type="subTitle"/>
          </p:nvPr>
        </p:nvSpPr>
        <p:spPr>
          <a:xfrm>
            <a:off x="-12150" y="12746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6" name="Google Shape;726;p50"/>
          <p:cNvSpPr/>
          <p:nvPr/>
        </p:nvSpPr>
        <p:spPr>
          <a:xfrm>
            <a:off x="1141350" y="182890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0"/>
          <p:cNvSpPr/>
          <p:nvPr/>
        </p:nvSpPr>
        <p:spPr>
          <a:xfrm>
            <a:off x="1141350" y="24199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0"/>
          <p:cNvSpPr/>
          <p:nvPr/>
        </p:nvSpPr>
        <p:spPr>
          <a:xfrm>
            <a:off x="1141350" y="30110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0"/>
          <p:cNvSpPr/>
          <p:nvPr/>
        </p:nvSpPr>
        <p:spPr>
          <a:xfrm>
            <a:off x="1141275" y="36021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0"/>
          <p:cNvSpPr/>
          <p:nvPr/>
        </p:nvSpPr>
        <p:spPr>
          <a:xfrm>
            <a:off x="1141350" y="41932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0"/>
          <p:cNvSpPr txBox="1"/>
          <p:nvPr>
            <p:ph idx="4" type="subTitle"/>
          </p:nvPr>
        </p:nvSpPr>
        <p:spPr>
          <a:xfrm>
            <a:off x="-12100" y="18488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2" name="Google Shape;732;p50"/>
          <p:cNvSpPr txBox="1"/>
          <p:nvPr>
            <p:ph idx="5" type="subTitle"/>
          </p:nvPr>
        </p:nvSpPr>
        <p:spPr>
          <a:xfrm>
            <a:off x="-12200" y="24399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3" name="Google Shape;733;p50"/>
          <p:cNvSpPr txBox="1"/>
          <p:nvPr>
            <p:ph idx="6" type="subTitle"/>
          </p:nvPr>
        </p:nvSpPr>
        <p:spPr>
          <a:xfrm>
            <a:off x="-12250" y="30310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4" name="Google Shape;734;p50"/>
          <p:cNvSpPr txBox="1"/>
          <p:nvPr>
            <p:ph idx="7" type="subTitle"/>
          </p:nvPr>
        </p:nvSpPr>
        <p:spPr>
          <a:xfrm>
            <a:off x="-12125" y="362210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5" name="Google Shape;735;p50"/>
          <p:cNvSpPr txBox="1"/>
          <p:nvPr>
            <p:ph idx="8" type="subTitle"/>
          </p:nvPr>
        </p:nvSpPr>
        <p:spPr>
          <a:xfrm>
            <a:off x="-12125" y="42361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36" name="Google Shape;736;p50"/>
          <p:cNvPicPr preferRelativeResize="0"/>
          <p:nvPr/>
        </p:nvPicPr>
        <p:blipFill rotWithShape="1">
          <a:blip r:embed="rId2">
            <a:alphaModFix/>
          </a:blip>
          <a:srcRect b="1765" l="0" r="0" t="1774"/>
          <a:stretch/>
        </p:blipFill>
        <p:spPr>
          <a:xfrm>
            <a:off x="429768" y="1261872"/>
            <a:ext cx="577805" cy="446400"/>
          </a:xfrm>
          <a:prstGeom prst="rect">
            <a:avLst/>
          </a:prstGeom>
          <a:noFill/>
          <a:ln>
            <a:noFill/>
          </a:ln>
        </p:spPr>
      </p:pic>
      <p:pic>
        <p:nvPicPr>
          <p:cNvPr id="737" name="Google Shape;737;p50"/>
          <p:cNvPicPr preferRelativeResize="0"/>
          <p:nvPr/>
        </p:nvPicPr>
        <p:blipFill rotWithShape="1">
          <a:blip r:embed="rId3">
            <a:alphaModFix/>
          </a:blip>
          <a:srcRect b="1765" l="0" r="0" t="1774"/>
          <a:stretch/>
        </p:blipFill>
        <p:spPr>
          <a:xfrm>
            <a:off x="429768" y="1848847"/>
            <a:ext cx="577805" cy="446400"/>
          </a:xfrm>
          <a:prstGeom prst="rect">
            <a:avLst/>
          </a:prstGeom>
          <a:noFill/>
          <a:ln>
            <a:noFill/>
          </a:ln>
        </p:spPr>
      </p:pic>
      <p:pic>
        <p:nvPicPr>
          <p:cNvPr id="738" name="Google Shape;738;p50"/>
          <p:cNvPicPr preferRelativeResize="0"/>
          <p:nvPr/>
        </p:nvPicPr>
        <p:blipFill rotWithShape="1">
          <a:blip r:embed="rId4">
            <a:alphaModFix/>
          </a:blip>
          <a:srcRect b="1765" l="0" r="0" t="1774"/>
          <a:stretch/>
        </p:blipFill>
        <p:spPr>
          <a:xfrm>
            <a:off x="429768" y="2439922"/>
            <a:ext cx="577805" cy="446400"/>
          </a:xfrm>
          <a:prstGeom prst="rect">
            <a:avLst/>
          </a:prstGeom>
          <a:noFill/>
          <a:ln>
            <a:noFill/>
          </a:ln>
        </p:spPr>
      </p:pic>
      <p:pic>
        <p:nvPicPr>
          <p:cNvPr id="739" name="Google Shape;739;p50"/>
          <p:cNvPicPr preferRelativeResize="0"/>
          <p:nvPr/>
        </p:nvPicPr>
        <p:blipFill rotWithShape="1">
          <a:blip r:embed="rId5">
            <a:alphaModFix/>
          </a:blip>
          <a:srcRect b="1765" l="0" r="0" t="1774"/>
          <a:stretch/>
        </p:blipFill>
        <p:spPr>
          <a:xfrm>
            <a:off x="429768" y="3040985"/>
            <a:ext cx="577805" cy="446400"/>
          </a:xfrm>
          <a:prstGeom prst="rect">
            <a:avLst/>
          </a:prstGeom>
          <a:noFill/>
          <a:ln>
            <a:noFill/>
          </a:ln>
        </p:spPr>
      </p:pic>
      <p:pic>
        <p:nvPicPr>
          <p:cNvPr id="740" name="Google Shape;740;p50"/>
          <p:cNvPicPr preferRelativeResize="0"/>
          <p:nvPr/>
        </p:nvPicPr>
        <p:blipFill rotWithShape="1">
          <a:blip r:embed="rId6">
            <a:alphaModFix/>
          </a:blip>
          <a:srcRect b="1765" l="0" r="0" t="1774"/>
          <a:stretch/>
        </p:blipFill>
        <p:spPr>
          <a:xfrm>
            <a:off x="429768" y="3622122"/>
            <a:ext cx="577805" cy="446400"/>
          </a:xfrm>
          <a:prstGeom prst="rect">
            <a:avLst/>
          </a:prstGeom>
          <a:noFill/>
          <a:ln>
            <a:noFill/>
          </a:ln>
        </p:spPr>
      </p:pic>
      <p:pic>
        <p:nvPicPr>
          <p:cNvPr id="741" name="Google Shape;741;p50"/>
          <p:cNvPicPr preferRelativeResize="0"/>
          <p:nvPr/>
        </p:nvPicPr>
        <p:blipFill rotWithShape="1">
          <a:blip r:embed="rId7">
            <a:alphaModFix/>
          </a:blip>
          <a:srcRect b="1765" l="0" r="0" t="1774"/>
          <a:stretch/>
        </p:blipFill>
        <p:spPr>
          <a:xfrm>
            <a:off x="429768" y="4203272"/>
            <a:ext cx="577805" cy="4464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8. Bullets 1–6 (Blue)">
  <p:cSld name="CUSTOM_2_7_1_3_1_1_3_2_1">
    <p:spTree>
      <p:nvGrpSpPr>
        <p:cNvPr id="742" name="Shape 742"/>
        <p:cNvGrpSpPr/>
        <p:nvPr/>
      </p:nvGrpSpPr>
      <p:grpSpPr>
        <a:xfrm>
          <a:off x="0" y="0"/>
          <a:ext cx="0" cy="0"/>
          <a:chOff x="0" y="0"/>
          <a:chExt cx="0" cy="0"/>
        </a:xfrm>
      </p:grpSpPr>
      <p:sp>
        <p:nvSpPr>
          <p:cNvPr id="743" name="Google Shape;743;p51"/>
          <p:cNvSpPr/>
          <p:nvPr/>
        </p:nvSpPr>
        <p:spPr>
          <a:xfrm>
            <a:off x="1141275" y="123782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1"/>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5" name="Google Shape;745;p51"/>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46" name="Google Shape;746;p51"/>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51"/>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48" name="Google Shape;748;p51"/>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9" name="Google Shape;749;p51"/>
          <p:cNvSpPr txBox="1"/>
          <p:nvPr>
            <p:ph idx="3" type="subTitle"/>
          </p:nvPr>
        </p:nvSpPr>
        <p:spPr>
          <a:xfrm>
            <a:off x="-12150" y="12746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0" name="Google Shape;750;p51"/>
          <p:cNvSpPr/>
          <p:nvPr/>
        </p:nvSpPr>
        <p:spPr>
          <a:xfrm>
            <a:off x="1141350" y="182890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a:off x="1141350" y="24199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p:nvPr/>
        </p:nvSpPr>
        <p:spPr>
          <a:xfrm>
            <a:off x="1141350" y="30110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a:off x="1141275" y="36021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1"/>
          <p:cNvSpPr/>
          <p:nvPr/>
        </p:nvSpPr>
        <p:spPr>
          <a:xfrm>
            <a:off x="1141350" y="41932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1"/>
          <p:cNvSpPr txBox="1"/>
          <p:nvPr>
            <p:ph idx="4" type="subTitle"/>
          </p:nvPr>
        </p:nvSpPr>
        <p:spPr>
          <a:xfrm>
            <a:off x="-12100" y="18488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6" name="Google Shape;756;p51"/>
          <p:cNvSpPr txBox="1"/>
          <p:nvPr>
            <p:ph idx="5" type="subTitle"/>
          </p:nvPr>
        </p:nvSpPr>
        <p:spPr>
          <a:xfrm>
            <a:off x="-12200" y="24399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7" name="Google Shape;757;p51"/>
          <p:cNvSpPr txBox="1"/>
          <p:nvPr>
            <p:ph idx="6" type="subTitle"/>
          </p:nvPr>
        </p:nvSpPr>
        <p:spPr>
          <a:xfrm>
            <a:off x="-12250" y="30310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8" name="Google Shape;758;p51"/>
          <p:cNvSpPr txBox="1"/>
          <p:nvPr>
            <p:ph idx="7" type="subTitle"/>
          </p:nvPr>
        </p:nvSpPr>
        <p:spPr>
          <a:xfrm>
            <a:off x="-12125" y="362210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9" name="Google Shape;759;p51"/>
          <p:cNvSpPr txBox="1"/>
          <p:nvPr>
            <p:ph idx="8" type="subTitle"/>
          </p:nvPr>
        </p:nvSpPr>
        <p:spPr>
          <a:xfrm>
            <a:off x="-12125" y="42361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60" name="Google Shape;760;p51"/>
          <p:cNvPicPr preferRelativeResize="0"/>
          <p:nvPr/>
        </p:nvPicPr>
        <p:blipFill rotWithShape="1">
          <a:blip r:embed="rId2">
            <a:alphaModFix/>
          </a:blip>
          <a:srcRect b="475" l="0" r="0" t="465"/>
          <a:stretch/>
        </p:blipFill>
        <p:spPr>
          <a:xfrm>
            <a:off x="429768" y="1261872"/>
            <a:ext cx="577805" cy="446400"/>
          </a:xfrm>
          <a:prstGeom prst="rect">
            <a:avLst/>
          </a:prstGeom>
          <a:noFill/>
          <a:ln>
            <a:noFill/>
          </a:ln>
        </p:spPr>
      </p:pic>
      <p:pic>
        <p:nvPicPr>
          <p:cNvPr id="761" name="Google Shape;761;p51"/>
          <p:cNvPicPr preferRelativeResize="0"/>
          <p:nvPr/>
        </p:nvPicPr>
        <p:blipFill rotWithShape="1">
          <a:blip r:embed="rId3">
            <a:alphaModFix/>
          </a:blip>
          <a:srcRect b="475" l="0" r="0" t="465"/>
          <a:stretch/>
        </p:blipFill>
        <p:spPr>
          <a:xfrm>
            <a:off x="429768" y="1848847"/>
            <a:ext cx="577805" cy="446400"/>
          </a:xfrm>
          <a:prstGeom prst="rect">
            <a:avLst/>
          </a:prstGeom>
          <a:noFill/>
          <a:ln>
            <a:noFill/>
          </a:ln>
        </p:spPr>
      </p:pic>
      <p:pic>
        <p:nvPicPr>
          <p:cNvPr id="762" name="Google Shape;762;p51"/>
          <p:cNvPicPr preferRelativeResize="0"/>
          <p:nvPr/>
        </p:nvPicPr>
        <p:blipFill rotWithShape="1">
          <a:blip r:embed="rId4">
            <a:alphaModFix/>
          </a:blip>
          <a:srcRect b="475" l="0" r="0" t="465"/>
          <a:stretch/>
        </p:blipFill>
        <p:spPr>
          <a:xfrm>
            <a:off x="429768" y="2439922"/>
            <a:ext cx="577805" cy="446400"/>
          </a:xfrm>
          <a:prstGeom prst="rect">
            <a:avLst/>
          </a:prstGeom>
          <a:noFill/>
          <a:ln>
            <a:noFill/>
          </a:ln>
        </p:spPr>
      </p:pic>
      <p:pic>
        <p:nvPicPr>
          <p:cNvPr id="763" name="Google Shape;763;p51"/>
          <p:cNvPicPr preferRelativeResize="0"/>
          <p:nvPr/>
        </p:nvPicPr>
        <p:blipFill rotWithShape="1">
          <a:blip r:embed="rId5">
            <a:alphaModFix/>
          </a:blip>
          <a:srcRect b="475" l="0" r="0" t="465"/>
          <a:stretch/>
        </p:blipFill>
        <p:spPr>
          <a:xfrm>
            <a:off x="429768" y="3040985"/>
            <a:ext cx="577805" cy="446400"/>
          </a:xfrm>
          <a:prstGeom prst="rect">
            <a:avLst/>
          </a:prstGeom>
          <a:noFill/>
          <a:ln>
            <a:noFill/>
          </a:ln>
        </p:spPr>
      </p:pic>
      <p:pic>
        <p:nvPicPr>
          <p:cNvPr id="764" name="Google Shape;764;p51"/>
          <p:cNvPicPr preferRelativeResize="0"/>
          <p:nvPr/>
        </p:nvPicPr>
        <p:blipFill rotWithShape="1">
          <a:blip r:embed="rId6">
            <a:alphaModFix/>
          </a:blip>
          <a:srcRect b="475" l="0" r="0" t="465"/>
          <a:stretch/>
        </p:blipFill>
        <p:spPr>
          <a:xfrm>
            <a:off x="429768" y="3622122"/>
            <a:ext cx="577805" cy="446400"/>
          </a:xfrm>
          <a:prstGeom prst="rect">
            <a:avLst/>
          </a:prstGeom>
          <a:noFill/>
          <a:ln>
            <a:noFill/>
          </a:ln>
        </p:spPr>
      </p:pic>
      <p:pic>
        <p:nvPicPr>
          <p:cNvPr id="765" name="Google Shape;765;p51"/>
          <p:cNvPicPr preferRelativeResize="0"/>
          <p:nvPr/>
        </p:nvPicPr>
        <p:blipFill rotWithShape="1">
          <a:blip r:embed="rId7">
            <a:alphaModFix/>
          </a:blip>
          <a:srcRect b="475" l="0" r="0" t="465"/>
          <a:stretch/>
        </p:blipFill>
        <p:spPr>
          <a:xfrm>
            <a:off x="429768" y="4203272"/>
            <a:ext cx="577805" cy="4464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9. Bullets 1–7 (Green)">
  <p:cSld name="CUSTOM_2_7_1_3_1_1_1_2">
    <p:spTree>
      <p:nvGrpSpPr>
        <p:cNvPr id="766" name="Shape 766"/>
        <p:cNvGrpSpPr/>
        <p:nvPr/>
      </p:nvGrpSpPr>
      <p:grpSpPr>
        <a:xfrm>
          <a:off x="0" y="0"/>
          <a:ext cx="0" cy="0"/>
          <a:chOff x="0" y="0"/>
          <a:chExt cx="0" cy="0"/>
        </a:xfrm>
      </p:grpSpPr>
      <p:sp>
        <p:nvSpPr>
          <p:cNvPr id="767" name="Google Shape;767;p52"/>
          <p:cNvSpPr/>
          <p:nvPr/>
        </p:nvSpPr>
        <p:spPr>
          <a:xfrm>
            <a:off x="1045025" y="11616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69" name="Google Shape;769;p52"/>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70" name="Google Shape;770;p52"/>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52"/>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72" name="Google Shape;772;p52"/>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3" name="Google Shape;773;p52"/>
          <p:cNvSpPr txBox="1"/>
          <p:nvPr>
            <p:ph idx="3" type="subTitle"/>
          </p:nvPr>
        </p:nvSpPr>
        <p:spPr>
          <a:xfrm>
            <a:off x="0" y="11753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4" name="Google Shape;774;p52"/>
          <p:cNvSpPr/>
          <p:nvPr/>
        </p:nvSpPr>
        <p:spPr>
          <a:xfrm>
            <a:off x="1045200" y="16842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2"/>
          <p:cNvSpPr txBox="1"/>
          <p:nvPr>
            <p:ph idx="4" type="subTitle"/>
          </p:nvPr>
        </p:nvSpPr>
        <p:spPr>
          <a:xfrm>
            <a:off x="250" y="1697950"/>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6" name="Google Shape;776;p52"/>
          <p:cNvSpPr/>
          <p:nvPr/>
        </p:nvSpPr>
        <p:spPr>
          <a:xfrm>
            <a:off x="1045075" y="220740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2"/>
          <p:cNvSpPr txBox="1"/>
          <p:nvPr>
            <p:ph idx="5" type="subTitle"/>
          </p:nvPr>
        </p:nvSpPr>
        <p:spPr>
          <a:xfrm>
            <a:off x="0" y="222110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8" name="Google Shape;778;p52"/>
          <p:cNvSpPr/>
          <p:nvPr/>
        </p:nvSpPr>
        <p:spPr>
          <a:xfrm>
            <a:off x="1045075" y="27300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2"/>
          <p:cNvSpPr txBox="1"/>
          <p:nvPr>
            <p:ph idx="6" type="subTitle"/>
          </p:nvPr>
        </p:nvSpPr>
        <p:spPr>
          <a:xfrm>
            <a:off x="-250" y="27437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0" name="Google Shape;780;p52"/>
          <p:cNvSpPr/>
          <p:nvPr/>
        </p:nvSpPr>
        <p:spPr>
          <a:xfrm>
            <a:off x="1045100" y="32526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2"/>
          <p:cNvSpPr txBox="1"/>
          <p:nvPr>
            <p:ph idx="7" type="subTitle"/>
          </p:nvPr>
        </p:nvSpPr>
        <p:spPr>
          <a:xfrm>
            <a:off x="0" y="326635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2" name="Google Shape;782;p52"/>
          <p:cNvSpPr/>
          <p:nvPr/>
        </p:nvSpPr>
        <p:spPr>
          <a:xfrm>
            <a:off x="1045100" y="377527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2"/>
          <p:cNvSpPr txBox="1"/>
          <p:nvPr>
            <p:ph idx="8" type="subTitle"/>
          </p:nvPr>
        </p:nvSpPr>
        <p:spPr>
          <a:xfrm>
            <a:off x="-50" y="3788975"/>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4" name="Google Shape;784;p52"/>
          <p:cNvSpPr/>
          <p:nvPr/>
        </p:nvSpPr>
        <p:spPr>
          <a:xfrm>
            <a:off x="1045100" y="43234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2"/>
          <p:cNvSpPr txBox="1"/>
          <p:nvPr>
            <p:ph idx="9" type="subTitle"/>
          </p:nvPr>
        </p:nvSpPr>
        <p:spPr>
          <a:xfrm>
            <a:off x="25" y="43371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86" name="Google Shape;786;p52"/>
          <p:cNvPicPr preferRelativeResize="0"/>
          <p:nvPr/>
        </p:nvPicPr>
        <p:blipFill rotWithShape="1">
          <a:blip r:embed="rId2">
            <a:alphaModFix/>
          </a:blip>
          <a:srcRect b="1830" l="0" r="0" t="1830"/>
          <a:stretch/>
        </p:blipFill>
        <p:spPr>
          <a:xfrm>
            <a:off x="429768" y="1171588"/>
            <a:ext cx="521208" cy="396118"/>
          </a:xfrm>
          <a:prstGeom prst="rect">
            <a:avLst/>
          </a:prstGeom>
          <a:noFill/>
          <a:ln>
            <a:noFill/>
          </a:ln>
        </p:spPr>
      </p:pic>
      <p:pic>
        <p:nvPicPr>
          <p:cNvPr id="787" name="Google Shape;787;p52"/>
          <p:cNvPicPr preferRelativeResize="0"/>
          <p:nvPr/>
        </p:nvPicPr>
        <p:blipFill rotWithShape="1">
          <a:blip r:embed="rId3">
            <a:alphaModFix/>
          </a:blip>
          <a:srcRect b="1037" l="0" r="0" t="1047"/>
          <a:stretch/>
        </p:blipFill>
        <p:spPr>
          <a:xfrm>
            <a:off x="429768" y="1709650"/>
            <a:ext cx="521208" cy="396118"/>
          </a:xfrm>
          <a:prstGeom prst="rect">
            <a:avLst/>
          </a:prstGeom>
          <a:noFill/>
          <a:ln>
            <a:noFill/>
          </a:ln>
        </p:spPr>
      </p:pic>
      <p:pic>
        <p:nvPicPr>
          <p:cNvPr id="788" name="Google Shape;788;p52"/>
          <p:cNvPicPr preferRelativeResize="0"/>
          <p:nvPr/>
        </p:nvPicPr>
        <p:blipFill rotWithShape="1">
          <a:blip r:embed="rId2">
            <a:alphaModFix/>
          </a:blip>
          <a:srcRect b="1830" l="0" r="0" t="1830"/>
          <a:stretch/>
        </p:blipFill>
        <p:spPr>
          <a:xfrm>
            <a:off x="429768" y="2205600"/>
            <a:ext cx="521208" cy="396118"/>
          </a:xfrm>
          <a:prstGeom prst="rect">
            <a:avLst/>
          </a:prstGeom>
          <a:noFill/>
          <a:ln>
            <a:noFill/>
          </a:ln>
        </p:spPr>
      </p:pic>
      <p:pic>
        <p:nvPicPr>
          <p:cNvPr id="789" name="Google Shape;789;p52"/>
          <p:cNvPicPr preferRelativeResize="0"/>
          <p:nvPr/>
        </p:nvPicPr>
        <p:blipFill rotWithShape="1">
          <a:blip r:embed="rId4">
            <a:alphaModFix/>
          </a:blip>
          <a:srcRect b="1037" l="0" r="0" t="1047"/>
          <a:stretch/>
        </p:blipFill>
        <p:spPr>
          <a:xfrm>
            <a:off x="429768" y="2755163"/>
            <a:ext cx="521208" cy="396118"/>
          </a:xfrm>
          <a:prstGeom prst="rect">
            <a:avLst/>
          </a:prstGeom>
          <a:noFill/>
          <a:ln>
            <a:noFill/>
          </a:ln>
        </p:spPr>
      </p:pic>
      <p:pic>
        <p:nvPicPr>
          <p:cNvPr id="790" name="Google Shape;790;p52"/>
          <p:cNvPicPr preferRelativeResize="0"/>
          <p:nvPr/>
        </p:nvPicPr>
        <p:blipFill rotWithShape="1">
          <a:blip r:embed="rId2">
            <a:alphaModFix/>
          </a:blip>
          <a:srcRect b="1830" l="0" r="0" t="1830"/>
          <a:stretch/>
        </p:blipFill>
        <p:spPr>
          <a:xfrm>
            <a:off x="429768" y="3277788"/>
            <a:ext cx="521208" cy="396118"/>
          </a:xfrm>
          <a:prstGeom prst="rect">
            <a:avLst/>
          </a:prstGeom>
          <a:noFill/>
          <a:ln>
            <a:noFill/>
          </a:ln>
        </p:spPr>
      </p:pic>
      <p:pic>
        <p:nvPicPr>
          <p:cNvPr id="791" name="Google Shape;791;p52"/>
          <p:cNvPicPr preferRelativeResize="0"/>
          <p:nvPr/>
        </p:nvPicPr>
        <p:blipFill rotWithShape="1">
          <a:blip r:embed="rId5">
            <a:alphaModFix/>
          </a:blip>
          <a:srcRect b="1390" l="0" r="0" t="1380"/>
          <a:stretch/>
        </p:blipFill>
        <p:spPr>
          <a:xfrm>
            <a:off x="429768" y="3794760"/>
            <a:ext cx="520980" cy="393192"/>
          </a:xfrm>
          <a:prstGeom prst="rect">
            <a:avLst/>
          </a:prstGeom>
          <a:noFill/>
          <a:ln>
            <a:noFill/>
          </a:ln>
        </p:spPr>
      </p:pic>
      <p:pic>
        <p:nvPicPr>
          <p:cNvPr id="792" name="Google Shape;792;p52"/>
          <p:cNvPicPr preferRelativeResize="0"/>
          <p:nvPr/>
        </p:nvPicPr>
        <p:blipFill rotWithShape="1">
          <a:blip r:embed="rId2">
            <a:alphaModFix/>
          </a:blip>
          <a:srcRect b="1830" l="0" r="0" t="1830"/>
          <a:stretch/>
        </p:blipFill>
        <p:spPr>
          <a:xfrm>
            <a:off x="429768" y="4343400"/>
            <a:ext cx="520979" cy="393192"/>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0. Bullets 1–7 (Yellow/Green)">
  <p:cSld name="CUSTOM_2_7_1_3_1_1_1_2_1">
    <p:spTree>
      <p:nvGrpSpPr>
        <p:cNvPr id="793" name="Shape 793"/>
        <p:cNvGrpSpPr/>
        <p:nvPr/>
      </p:nvGrpSpPr>
      <p:grpSpPr>
        <a:xfrm>
          <a:off x="0" y="0"/>
          <a:ext cx="0" cy="0"/>
          <a:chOff x="0" y="0"/>
          <a:chExt cx="0" cy="0"/>
        </a:xfrm>
      </p:grpSpPr>
      <p:sp>
        <p:nvSpPr>
          <p:cNvPr id="794" name="Google Shape;794;p53"/>
          <p:cNvSpPr/>
          <p:nvPr/>
        </p:nvSpPr>
        <p:spPr>
          <a:xfrm>
            <a:off x="1045025" y="11616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3"/>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96" name="Google Shape;796;p53"/>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97" name="Google Shape;797;p53"/>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53"/>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99" name="Google Shape;799;p53"/>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0" name="Google Shape;800;p53"/>
          <p:cNvSpPr txBox="1"/>
          <p:nvPr>
            <p:ph idx="3" type="subTitle"/>
          </p:nvPr>
        </p:nvSpPr>
        <p:spPr>
          <a:xfrm>
            <a:off x="0" y="11753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1" name="Google Shape;801;p53"/>
          <p:cNvSpPr/>
          <p:nvPr/>
        </p:nvSpPr>
        <p:spPr>
          <a:xfrm>
            <a:off x="1045200" y="16842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3"/>
          <p:cNvSpPr txBox="1"/>
          <p:nvPr>
            <p:ph idx="4" type="subTitle"/>
          </p:nvPr>
        </p:nvSpPr>
        <p:spPr>
          <a:xfrm>
            <a:off x="250" y="1697950"/>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3" name="Google Shape;803;p53"/>
          <p:cNvSpPr/>
          <p:nvPr/>
        </p:nvSpPr>
        <p:spPr>
          <a:xfrm>
            <a:off x="1045075" y="220740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3"/>
          <p:cNvSpPr txBox="1"/>
          <p:nvPr>
            <p:ph idx="5" type="subTitle"/>
          </p:nvPr>
        </p:nvSpPr>
        <p:spPr>
          <a:xfrm>
            <a:off x="0" y="222110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5" name="Google Shape;805;p53"/>
          <p:cNvSpPr/>
          <p:nvPr/>
        </p:nvSpPr>
        <p:spPr>
          <a:xfrm>
            <a:off x="1045075" y="27300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3"/>
          <p:cNvSpPr txBox="1"/>
          <p:nvPr>
            <p:ph idx="6" type="subTitle"/>
          </p:nvPr>
        </p:nvSpPr>
        <p:spPr>
          <a:xfrm>
            <a:off x="-250" y="27437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7" name="Google Shape;807;p53"/>
          <p:cNvSpPr/>
          <p:nvPr/>
        </p:nvSpPr>
        <p:spPr>
          <a:xfrm>
            <a:off x="1045100" y="32526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3"/>
          <p:cNvSpPr txBox="1"/>
          <p:nvPr>
            <p:ph idx="7" type="subTitle"/>
          </p:nvPr>
        </p:nvSpPr>
        <p:spPr>
          <a:xfrm>
            <a:off x="0" y="326635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9" name="Google Shape;809;p53"/>
          <p:cNvSpPr/>
          <p:nvPr/>
        </p:nvSpPr>
        <p:spPr>
          <a:xfrm>
            <a:off x="1045100" y="377527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3"/>
          <p:cNvSpPr txBox="1"/>
          <p:nvPr>
            <p:ph idx="8" type="subTitle"/>
          </p:nvPr>
        </p:nvSpPr>
        <p:spPr>
          <a:xfrm>
            <a:off x="-50" y="3788975"/>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1" name="Google Shape;811;p53"/>
          <p:cNvSpPr/>
          <p:nvPr/>
        </p:nvSpPr>
        <p:spPr>
          <a:xfrm>
            <a:off x="1045100" y="43234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3"/>
          <p:cNvSpPr txBox="1"/>
          <p:nvPr>
            <p:ph idx="9" type="subTitle"/>
          </p:nvPr>
        </p:nvSpPr>
        <p:spPr>
          <a:xfrm>
            <a:off x="25" y="43371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13" name="Google Shape;813;p53"/>
          <p:cNvPicPr preferRelativeResize="0"/>
          <p:nvPr/>
        </p:nvPicPr>
        <p:blipFill rotWithShape="1">
          <a:blip r:embed="rId2">
            <a:alphaModFix/>
          </a:blip>
          <a:srcRect b="1830" l="0" r="0" t="1830"/>
          <a:stretch/>
        </p:blipFill>
        <p:spPr>
          <a:xfrm>
            <a:off x="429768" y="1171588"/>
            <a:ext cx="521208" cy="396118"/>
          </a:xfrm>
          <a:prstGeom prst="rect">
            <a:avLst/>
          </a:prstGeom>
          <a:noFill/>
          <a:ln>
            <a:noFill/>
          </a:ln>
        </p:spPr>
      </p:pic>
      <p:pic>
        <p:nvPicPr>
          <p:cNvPr id="814" name="Google Shape;814;p53"/>
          <p:cNvPicPr preferRelativeResize="0"/>
          <p:nvPr/>
        </p:nvPicPr>
        <p:blipFill rotWithShape="1">
          <a:blip r:embed="rId2">
            <a:alphaModFix/>
          </a:blip>
          <a:srcRect b="1830" l="0" r="0" t="1830"/>
          <a:stretch/>
        </p:blipFill>
        <p:spPr>
          <a:xfrm>
            <a:off x="429768" y="1709650"/>
            <a:ext cx="521208" cy="396118"/>
          </a:xfrm>
          <a:prstGeom prst="rect">
            <a:avLst/>
          </a:prstGeom>
          <a:noFill/>
          <a:ln>
            <a:noFill/>
          </a:ln>
        </p:spPr>
      </p:pic>
      <p:pic>
        <p:nvPicPr>
          <p:cNvPr id="815" name="Google Shape;815;p53"/>
          <p:cNvPicPr preferRelativeResize="0"/>
          <p:nvPr/>
        </p:nvPicPr>
        <p:blipFill rotWithShape="1">
          <a:blip r:embed="rId2">
            <a:alphaModFix/>
          </a:blip>
          <a:srcRect b="1830" l="0" r="0" t="1830"/>
          <a:stretch/>
        </p:blipFill>
        <p:spPr>
          <a:xfrm>
            <a:off x="429768" y="2205600"/>
            <a:ext cx="521208" cy="396118"/>
          </a:xfrm>
          <a:prstGeom prst="rect">
            <a:avLst/>
          </a:prstGeom>
          <a:noFill/>
          <a:ln>
            <a:noFill/>
          </a:ln>
        </p:spPr>
      </p:pic>
      <p:pic>
        <p:nvPicPr>
          <p:cNvPr id="816" name="Google Shape;816;p53"/>
          <p:cNvPicPr preferRelativeResize="0"/>
          <p:nvPr/>
        </p:nvPicPr>
        <p:blipFill rotWithShape="1">
          <a:blip r:embed="rId2">
            <a:alphaModFix/>
          </a:blip>
          <a:srcRect b="1830" l="0" r="0" t="1830"/>
          <a:stretch/>
        </p:blipFill>
        <p:spPr>
          <a:xfrm>
            <a:off x="429768" y="2755163"/>
            <a:ext cx="521208" cy="396118"/>
          </a:xfrm>
          <a:prstGeom prst="rect">
            <a:avLst/>
          </a:prstGeom>
          <a:noFill/>
          <a:ln>
            <a:noFill/>
          </a:ln>
        </p:spPr>
      </p:pic>
      <p:pic>
        <p:nvPicPr>
          <p:cNvPr id="817" name="Google Shape;817;p53"/>
          <p:cNvPicPr preferRelativeResize="0"/>
          <p:nvPr/>
        </p:nvPicPr>
        <p:blipFill rotWithShape="1">
          <a:blip r:embed="rId2">
            <a:alphaModFix/>
          </a:blip>
          <a:srcRect b="1830" l="0" r="0" t="1830"/>
          <a:stretch/>
        </p:blipFill>
        <p:spPr>
          <a:xfrm>
            <a:off x="429768" y="3277788"/>
            <a:ext cx="521208" cy="396118"/>
          </a:xfrm>
          <a:prstGeom prst="rect">
            <a:avLst/>
          </a:prstGeom>
          <a:noFill/>
          <a:ln>
            <a:noFill/>
          </a:ln>
        </p:spPr>
      </p:pic>
      <p:pic>
        <p:nvPicPr>
          <p:cNvPr id="818" name="Google Shape;818;p53"/>
          <p:cNvPicPr preferRelativeResize="0"/>
          <p:nvPr/>
        </p:nvPicPr>
        <p:blipFill rotWithShape="1">
          <a:blip r:embed="rId2">
            <a:alphaModFix/>
          </a:blip>
          <a:srcRect b="1830" l="0" r="0" t="1830"/>
          <a:stretch/>
        </p:blipFill>
        <p:spPr>
          <a:xfrm>
            <a:off x="429768" y="3794760"/>
            <a:ext cx="520979" cy="393192"/>
          </a:xfrm>
          <a:prstGeom prst="rect">
            <a:avLst/>
          </a:prstGeom>
          <a:noFill/>
          <a:ln>
            <a:noFill/>
          </a:ln>
        </p:spPr>
      </p:pic>
      <p:pic>
        <p:nvPicPr>
          <p:cNvPr id="819" name="Google Shape;819;p53"/>
          <p:cNvPicPr preferRelativeResize="0"/>
          <p:nvPr/>
        </p:nvPicPr>
        <p:blipFill rotWithShape="1">
          <a:blip r:embed="rId2">
            <a:alphaModFix/>
          </a:blip>
          <a:srcRect b="1830" l="0" r="0" t="1830"/>
          <a:stretch/>
        </p:blipFill>
        <p:spPr>
          <a:xfrm>
            <a:off x="429768" y="4343400"/>
            <a:ext cx="520979" cy="393192"/>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1. Bullets 1–7 (Gray)">
  <p:cSld name="CUSTOM_2_7_1_3_1_1_1_2_1_1">
    <p:spTree>
      <p:nvGrpSpPr>
        <p:cNvPr id="820" name="Shape 820"/>
        <p:cNvGrpSpPr/>
        <p:nvPr/>
      </p:nvGrpSpPr>
      <p:grpSpPr>
        <a:xfrm>
          <a:off x="0" y="0"/>
          <a:ext cx="0" cy="0"/>
          <a:chOff x="0" y="0"/>
          <a:chExt cx="0" cy="0"/>
        </a:xfrm>
      </p:grpSpPr>
      <p:sp>
        <p:nvSpPr>
          <p:cNvPr id="821" name="Google Shape;821;p54"/>
          <p:cNvSpPr/>
          <p:nvPr/>
        </p:nvSpPr>
        <p:spPr>
          <a:xfrm>
            <a:off x="1045025" y="11616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4"/>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3" name="Google Shape;823;p54"/>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24" name="Google Shape;824;p54"/>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54"/>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826" name="Google Shape;826;p54"/>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7" name="Google Shape;827;p54"/>
          <p:cNvSpPr txBox="1"/>
          <p:nvPr>
            <p:ph idx="3" type="subTitle"/>
          </p:nvPr>
        </p:nvSpPr>
        <p:spPr>
          <a:xfrm>
            <a:off x="0" y="11753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8" name="Google Shape;828;p54"/>
          <p:cNvSpPr/>
          <p:nvPr/>
        </p:nvSpPr>
        <p:spPr>
          <a:xfrm>
            <a:off x="1045200" y="16842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4"/>
          <p:cNvSpPr txBox="1"/>
          <p:nvPr>
            <p:ph idx="4" type="subTitle"/>
          </p:nvPr>
        </p:nvSpPr>
        <p:spPr>
          <a:xfrm>
            <a:off x="250" y="1697950"/>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0" name="Google Shape;830;p54"/>
          <p:cNvSpPr/>
          <p:nvPr/>
        </p:nvSpPr>
        <p:spPr>
          <a:xfrm>
            <a:off x="1045075" y="220740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4"/>
          <p:cNvSpPr txBox="1"/>
          <p:nvPr>
            <p:ph idx="5" type="subTitle"/>
          </p:nvPr>
        </p:nvSpPr>
        <p:spPr>
          <a:xfrm>
            <a:off x="0" y="222110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2" name="Google Shape;832;p54"/>
          <p:cNvSpPr/>
          <p:nvPr/>
        </p:nvSpPr>
        <p:spPr>
          <a:xfrm>
            <a:off x="1045075" y="27300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4"/>
          <p:cNvSpPr txBox="1"/>
          <p:nvPr>
            <p:ph idx="6" type="subTitle"/>
          </p:nvPr>
        </p:nvSpPr>
        <p:spPr>
          <a:xfrm>
            <a:off x="-250" y="27437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4" name="Google Shape;834;p54"/>
          <p:cNvSpPr/>
          <p:nvPr/>
        </p:nvSpPr>
        <p:spPr>
          <a:xfrm>
            <a:off x="1045100" y="32526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4"/>
          <p:cNvSpPr txBox="1"/>
          <p:nvPr>
            <p:ph idx="7" type="subTitle"/>
          </p:nvPr>
        </p:nvSpPr>
        <p:spPr>
          <a:xfrm>
            <a:off x="0" y="326635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6" name="Google Shape;836;p54"/>
          <p:cNvSpPr/>
          <p:nvPr/>
        </p:nvSpPr>
        <p:spPr>
          <a:xfrm>
            <a:off x="1045100" y="377527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4"/>
          <p:cNvSpPr txBox="1"/>
          <p:nvPr>
            <p:ph idx="8" type="subTitle"/>
          </p:nvPr>
        </p:nvSpPr>
        <p:spPr>
          <a:xfrm>
            <a:off x="-50" y="3788975"/>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8" name="Google Shape;838;p54"/>
          <p:cNvSpPr/>
          <p:nvPr/>
        </p:nvSpPr>
        <p:spPr>
          <a:xfrm>
            <a:off x="1045100" y="43234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4"/>
          <p:cNvSpPr txBox="1"/>
          <p:nvPr>
            <p:ph idx="9" type="subTitle"/>
          </p:nvPr>
        </p:nvSpPr>
        <p:spPr>
          <a:xfrm>
            <a:off x="25" y="43371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40" name="Google Shape;840;p54"/>
          <p:cNvPicPr preferRelativeResize="0"/>
          <p:nvPr/>
        </p:nvPicPr>
        <p:blipFill rotWithShape="1">
          <a:blip r:embed="rId2">
            <a:alphaModFix/>
          </a:blip>
          <a:srcRect b="2561" l="0" r="0" t="2552"/>
          <a:stretch/>
        </p:blipFill>
        <p:spPr>
          <a:xfrm>
            <a:off x="429768" y="1171588"/>
            <a:ext cx="521208" cy="396118"/>
          </a:xfrm>
          <a:prstGeom prst="rect">
            <a:avLst/>
          </a:prstGeom>
          <a:noFill/>
          <a:ln>
            <a:noFill/>
          </a:ln>
        </p:spPr>
      </p:pic>
      <p:pic>
        <p:nvPicPr>
          <p:cNvPr id="841" name="Google Shape;841;p54"/>
          <p:cNvPicPr preferRelativeResize="0"/>
          <p:nvPr/>
        </p:nvPicPr>
        <p:blipFill rotWithShape="1">
          <a:blip r:embed="rId3">
            <a:alphaModFix/>
          </a:blip>
          <a:srcRect b="2561" l="0" r="0" t="2552"/>
          <a:stretch/>
        </p:blipFill>
        <p:spPr>
          <a:xfrm>
            <a:off x="429768" y="1709650"/>
            <a:ext cx="521208" cy="396118"/>
          </a:xfrm>
          <a:prstGeom prst="rect">
            <a:avLst/>
          </a:prstGeom>
          <a:noFill/>
          <a:ln>
            <a:noFill/>
          </a:ln>
        </p:spPr>
      </p:pic>
      <p:pic>
        <p:nvPicPr>
          <p:cNvPr id="842" name="Google Shape;842;p54"/>
          <p:cNvPicPr preferRelativeResize="0"/>
          <p:nvPr/>
        </p:nvPicPr>
        <p:blipFill rotWithShape="1">
          <a:blip r:embed="rId4">
            <a:alphaModFix/>
          </a:blip>
          <a:srcRect b="2561" l="0" r="0" t="2552"/>
          <a:stretch/>
        </p:blipFill>
        <p:spPr>
          <a:xfrm>
            <a:off x="429768" y="2205600"/>
            <a:ext cx="521208" cy="396118"/>
          </a:xfrm>
          <a:prstGeom prst="rect">
            <a:avLst/>
          </a:prstGeom>
          <a:noFill/>
          <a:ln>
            <a:noFill/>
          </a:ln>
        </p:spPr>
      </p:pic>
      <p:pic>
        <p:nvPicPr>
          <p:cNvPr id="843" name="Google Shape;843;p54"/>
          <p:cNvPicPr preferRelativeResize="0"/>
          <p:nvPr/>
        </p:nvPicPr>
        <p:blipFill rotWithShape="1">
          <a:blip r:embed="rId5">
            <a:alphaModFix/>
          </a:blip>
          <a:srcRect b="2561" l="0" r="0" t="2552"/>
          <a:stretch/>
        </p:blipFill>
        <p:spPr>
          <a:xfrm>
            <a:off x="429768" y="2755163"/>
            <a:ext cx="521208" cy="396118"/>
          </a:xfrm>
          <a:prstGeom prst="rect">
            <a:avLst/>
          </a:prstGeom>
          <a:noFill/>
          <a:ln>
            <a:noFill/>
          </a:ln>
        </p:spPr>
      </p:pic>
      <p:pic>
        <p:nvPicPr>
          <p:cNvPr id="844" name="Google Shape;844;p54"/>
          <p:cNvPicPr preferRelativeResize="0"/>
          <p:nvPr/>
        </p:nvPicPr>
        <p:blipFill rotWithShape="1">
          <a:blip r:embed="rId6">
            <a:alphaModFix/>
          </a:blip>
          <a:srcRect b="2561" l="0" r="0" t="2552"/>
          <a:stretch/>
        </p:blipFill>
        <p:spPr>
          <a:xfrm>
            <a:off x="429768" y="3277788"/>
            <a:ext cx="521208" cy="396118"/>
          </a:xfrm>
          <a:prstGeom prst="rect">
            <a:avLst/>
          </a:prstGeom>
          <a:noFill/>
          <a:ln>
            <a:noFill/>
          </a:ln>
        </p:spPr>
      </p:pic>
      <p:pic>
        <p:nvPicPr>
          <p:cNvPr id="845" name="Google Shape;845;p54"/>
          <p:cNvPicPr preferRelativeResize="0"/>
          <p:nvPr/>
        </p:nvPicPr>
        <p:blipFill rotWithShape="1">
          <a:blip r:embed="rId7">
            <a:alphaModFix/>
          </a:blip>
          <a:srcRect b="2892" l="0" r="0" t="2883"/>
          <a:stretch/>
        </p:blipFill>
        <p:spPr>
          <a:xfrm>
            <a:off x="429768" y="3794760"/>
            <a:ext cx="520980" cy="393192"/>
          </a:xfrm>
          <a:prstGeom prst="rect">
            <a:avLst/>
          </a:prstGeom>
          <a:noFill/>
          <a:ln>
            <a:noFill/>
          </a:ln>
        </p:spPr>
      </p:pic>
      <p:pic>
        <p:nvPicPr>
          <p:cNvPr id="846" name="Google Shape;846;p54"/>
          <p:cNvPicPr preferRelativeResize="0"/>
          <p:nvPr/>
        </p:nvPicPr>
        <p:blipFill rotWithShape="1">
          <a:blip r:embed="rId8">
            <a:alphaModFix/>
          </a:blip>
          <a:srcRect b="2892" l="0" r="0" t="2883"/>
          <a:stretch/>
        </p:blipFill>
        <p:spPr>
          <a:xfrm>
            <a:off x="429768" y="4343400"/>
            <a:ext cx="520980" cy="393192"/>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2. Bullets 1–7 (Blue)">
  <p:cSld name="CUSTOM_2_7_1_3_1_1_1_2_1_1_1">
    <p:spTree>
      <p:nvGrpSpPr>
        <p:cNvPr id="847" name="Shape 847"/>
        <p:cNvGrpSpPr/>
        <p:nvPr/>
      </p:nvGrpSpPr>
      <p:grpSpPr>
        <a:xfrm>
          <a:off x="0" y="0"/>
          <a:ext cx="0" cy="0"/>
          <a:chOff x="0" y="0"/>
          <a:chExt cx="0" cy="0"/>
        </a:xfrm>
      </p:grpSpPr>
      <p:sp>
        <p:nvSpPr>
          <p:cNvPr id="848" name="Google Shape;848;p55"/>
          <p:cNvSpPr/>
          <p:nvPr/>
        </p:nvSpPr>
        <p:spPr>
          <a:xfrm>
            <a:off x="1045025" y="11616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5"/>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0" name="Google Shape;850;p55"/>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51" name="Google Shape;851;p55"/>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55"/>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853" name="Google Shape;853;p55"/>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4" name="Google Shape;854;p55"/>
          <p:cNvSpPr txBox="1"/>
          <p:nvPr>
            <p:ph idx="3" type="subTitle"/>
          </p:nvPr>
        </p:nvSpPr>
        <p:spPr>
          <a:xfrm>
            <a:off x="0" y="11753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5" name="Google Shape;855;p55"/>
          <p:cNvSpPr/>
          <p:nvPr/>
        </p:nvSpPr>
        <p:spPr>
          <a:xfrm>
            <a:off x="1045200" y="16842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5"/>
          <p:cNvSpPr txBox="1"/>
          <p:nvPr>
            <p:ph idx="4" type="subTitle"/>
          </p:nvPr>
        </p:nvSpPr>
        <p:spPr>
          <a:xfrm>
            <a:off x="250" y="1697950"/>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7" name="Google Shape;857;p55"/>
          <p:cNvSpPr/>
          <p:nvPr/>
        </p:nvSpPr>
        <p:spPr>
          <a:xfrm>
            <a:off x="1045075" y="220740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5"/>
          <p:cNvSpPr txBox="1"/>
          <p:nvPr>
            <p:ph idx="5" type="subTitle"/>
          </p:nvPr>
        </p:nvSpPr>
        <p:spPr>
          <a:xfrm>
            <a:off x="0" y="222110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9" name="Google Shape;859;p55"/>
          <p:cNvSpPr/>
          <p:nvPr/>
        </p:nvSpPr>
        <p:spPr>
          <a:xfrm>
            <a:off x="1045075" y="27300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5"/>
          <p:cNvSpPr txBox="1"/>
          <p:nvPr>
            <p:ph idx="6" type="subTitle"/>
          </p:nvPr>
        </p:nvSpPr>
        <p:spPr>
          <a:xfrm>
            <a:off x="-250" y="27437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1" name="Google Shape;861;p55"/>
          <p:cNvSpPr/>
          <p:nvPr/>
        </p:nvSpPr>
        <p:spPr>
          <a:xfrm>
            <a:off x="1045100" y="32526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5"/>
          <p:cNvSpPr txBox="1"/>
          <p:nvPr>
            <p:ph idx="7" type="subTitle"/>
          </p:nvPr>
        </p:nvSpPr>
        <p:spPr>
          <a:xfrm>
            <a:off x="0" y="326635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3" name="Google Shape;863;p55"/>
          <p:cNvSpPr/>
          <p:nvPr/>
        </p:nvSpPr>
        <p:spPr>
          <a:xfrm>
            <a:off x="1045100" y="377527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5"/>
          <p:cNvSpPr txBox="1"/>
          <p:nvPr>
            <p:ph idx="8" type="subTitle"/>
          </p:nvPr>
        </p:nvSpPr>
        <p:spPr>
          <a:xfrm>
            <a:off x="-50" y="3788975"/>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5" name="Google Shape;865;p55"/>
          <p:cNvSpPr/>
          <p:nvPr/>
        </p:nvSpPr>
        <p:spPr>
          <a:xfrm>
            <a:off x="1045100" y="43234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5"/>
          <p:cNvSpPr txBox="1"/>
          <p:nvPr>
            <p:ph idx="9" type="subTitle"/>
          </p:nvPr>
        </p:nvSpPr>
        <p:spPr>
          <a:xfrm>
            <a:off x="25" y="43371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67" name="Google Shape;867;p55"/>
          <p:cNvPicPr preferRelativeResize="0"/>
          <p:nvPr/>
        </p:nvPicPr>
        <p:blipFill rotWithShape="1">
          <a:blip r:embed="rId2">
            <a:alphaModFix/>
          </a:blip>
          <a:srcRect b="1276" l="0" r="0" t="1276"/>
          <a:stretch/>
        </p:blipFill>
        <p:spPr>
          <a:xfrm>
            <a:off x="429768" y="1171588"/>
            <a:ext cx="521208" cy="396118"/>
          </a:xfrm>
          <a:prstGeom prst="rect">
            <a:avLst/>
          </a:prstGeom>
          <a:noFill/>
          <a:ln>
            <a:noFill/>
          </a:ln>
        </p:spPr>
      </p:pic>
      <p:pic>
        <p:nvPicPr>
          <p:cNvPr id="868" name="Google Shape;868;p55"/>
          <p:cNvPicPr preferRelativeResize="0"/>
          <p:nvPr/>
        </p:nvPicPr>
        <p:blipFill rotWithShape="1">
          <a:blip r:embed="rId3">
            <a:alphaModFix/>
          </a:blip>
          <a:srcRect b="1276" l="0" r="0" t="1276"/>
          <a:stretch/>
        </p:blipFill>
        <p:spPr>
          <a:xfrm>
            <a:off x="429768" y="1709650"/>
            <a:ext cx="521208" cy="396119"/>
          </a:xfrm>
          <a:prstGeom prst="rect">
            <a:avLst/>
          </a:prstGeom>
          <a:noFill/>
          <a:ln>
            <a:noFill/>
          </a:ln>
        </p:spPr>
      </p:pic>
      <p:pic>
        <p:nvPicPr>
          <p:cNvPr id="869" name="Google Shape;869;p55"/>
          <p:cNvPicPr preferRelativeResize="0"/>
          <p:nvPr/>
        </p:nvPicPr>
        <p:blipFill rotWithShape="1">
          <a:blip r:embed="rId4">
            <a:alphaModFix/>
          </a:blip>
          <a:srcRect b="1276" l="0" r="0" t="1276"/>
          <a:stretch/>
        </p:blipFill>
        <p:spPr>
          <a:xfrm>
            <a:off x="429768" y="2205600"/>
            <a:ext cx="521208" cy="396118"/>
          </a:xfrm>
          <a:prstGeom prst="rect">
            <a:avLst/>
          </a:prstGeom>
          <a:noFill/>
          <a:ln>
            <a:noFill/>
          </a:ln>
        </p:spPr>
      </p:pic>
      <p:pic>
        <p:nvPicPr>
          <p:cNvPr id="870" name="Google Shape;870;p55"/>
          <p:cNvPicPr preferRelativeResize="0"/>
          <p:nvPr/>
        </p:nvPicPr>
        <p:blipFill rotWithShape="1">
          <a:blip r:embed="rId5">
            <a:alphaModFix/>
          </a:blip>
          <a:srcRect b="1276" l="0" r="0" t="1276"/>
          <a:stretch/>
        </p:blipFill>
        <p:spPr>
          <a:xfrm>
            <a:off x="429768" y="2755163"/>
            <a:ext cx="521208" cy="396119"/>
          </a:xfrm>
          <a:prstGeom prst="rect">
            <a:avLst/>
          </a:prstGeom>
          <a:noFill/>
          <a:ln>
            <a:noFill/>
          </a:ln>
        </p:spPr>
      </p:pic>
      <p:pic>
        <p:nvPicPr>
          <p:cNvPr id="871" name="Google Shape;871;p55"/>
          <p:cNvPicPr preferRelativeResize="0"/>
          <p:nvPr/>
        </p:nvPicPr>
        <p:blipFill rotWithShape="1">
          <a:blip r:embed="rId6">
            <a:alphaModFix/>
          </a:blip>
          <a:srcRect b="1276" l="0" r="0" t="1276"/>
          <a:stretch/>
        </p:blipFill>
        <p:spPr>
          <a:xfrm>
            <a:off x="429768" y="3277788"/>
            <a:ext cx="521208" cy="396118"/>
          </a:xfrm>
          <a:prstGeom prst="rect">
            <a:avLst/>
          </a:prstGeom>
          <a:noFill/>
          <a:ln>
            <a:noFill/>
          </a:ln>
        </p:spPr>
      </p:pic>
      <p:pic>
        <p:nvPicPr>
          <p:cNvPr id="872" name="Google Shape;872;p55"/>
          <p:cNvPicPr preferRelativeResize="0"/>
          <p:nvPr/>
        </p:nvPicPr>
        <p:blipFill rotWithShape="1">
          <a:blip r:embed="rId7">
            <a:alphaModFix/>
          </a:blip>
          <a:srcRect b="1616" l="0" r="0" t="1616"/>
          <a:stretch/>
        </p:blipFill>
        <p:spPr>
          <a:xfrm>
            <a:off x="429768" y="3794760"/>
            <a:ext cx="520980" cy="393192"/>
          </a:xfrm>
          <a:prstGeom prst="rect">
            <a:avLst/>
          </a:prstGeom>
          <a:noFill/>
          <a:ln>
            <a:noFill/>
          </a:ln>
        </p:spPr>
      </p:pic>
      <p:pic>
        <p:nvPicPr>
          <p:cNvPr id="873" name="Google Shape;873;p55"/>
          <p:cNvPicPr preferRelativeResize="0"/>
          <p:nvPr/>
        </p:nvPicPr>
        <p:blipFill rotWithShape="1">
          <a:blip r:embed="rId8">
            <a:alphaModFix/>
          </a:blip>
          <a:srcRect b="1616" l="0" r="0" t="1616"/>
          <a:stretch/>
        </p:blipFill>
        <p:spPr>
          <a:xfrm>
            <a:off x="429768" y="4343400"/>
            <a:ext cx="520980" cy="393192"/>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3. Bullets 1–8 (Green)">
  <p:cSld name="CUSTOM_2_7_1_3_1_1_1_1_1_1">
    <p:spTree>
      <p:nvGrpSpPr>
        <p:cNvPr id="874" name="Shape 874"/>
        <p:cNvGrpSpPr/>
        <p:nvPr/>
      </p:nvGrpSpPr>
      <p:grpSpPr>
        <a:xfrm>
          <a:off x="0" y="0"/>
          <a:ext cx="0" cy="0"/>
          <a:chOff x="0" y="0"/>
          <a:chExt cx="0" cy="0"/>
        </a:xfrm>
      </p:grpSpPr>
      <p:sp>
        <p:nvSpPr>
          <p:cNvPr id="875" name="Google Shape;875;p56"/>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6" name="Google Shape;876;p56"/>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77" name="Google Shape;877;p56"/>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56"/>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879" name="Google Shape;879;p56"/>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0" name="Google Shape;880;p56"/>
          <p:cNvSpPr/>
          <p:nvPr/>
        </p:nvSpPr>
        <p:spPr>
          <a:xfrm>
            <a:off x="1003925" y="3873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6"/>
          <p:cNvSpPr txBox="1"/>
          <p:nvPr>
            <p:ph idx="3" type="subTitle"/>
          </p:nvPr>
        </p:nvSpPr>
        <p:spPr>
          <a:xfrm>
            <a:off x="-24600" y="38730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2" name="Google Shape;882;p56"/>
          <p:cNvSpPr/>
          <p:nvPr/>
        </p:nvSpPr>
        <p:spPr>
          <a:xfrm>
            <a:off x="1003800" y="43111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6"/>
          <p:cNvSpPr txBox="1"/>
          <p:nvPr>
            <p:ph idx="4" type="subTitle"/>
          </p:nvPr>
        </p:nvSpPr>
        <p:spPr>
          <a:xfrm>
            <a:off x="0" y="43112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4" name="Google Shape;884;p56"/>
          <p:cNvSpPr/>
          <p:nvPr/>
        </p:nvSpPr>
        <p:spPr>
          <a:xfrm>
            <a:off x="1003875" y="29966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6"/>
          <p:cNvSpPr txBox="1"/>
          <p:nvPr>
            <p:ph idx="5" type="subTitle"/>
          </p:nvPr>
        </p:nvSpPr>
        <p:spPr>
          <a:xfrm>
            <a:off x="-150" y="29967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6" name="Google Shape;886;p56"/>
          <p:cNvSpPr/>
          <p:nvPr/>
        </p:nvSpPr>
        <p:spPr>
          <a:xfrm>
            <a:off x="1003750" y="34347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6"/>
          <p:cNvSpPr txBox="1"/>
          <p:nvPr>
            <p:ph idx="6" type="subTitle"/>
          </p:nvPr>
        </p:nvSpPr>
        <p:spPr>
          <a:xfrm>
            <a:off x="0" y="343487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8" name="Google Shape;888;p56"/>
          <p:cNvSpPr/>
          <p:nvPr/>
        </p:nvSpPr>
        <p:spPr>
          <a:xfrm>
            <a:off x="1003900" y="21352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6"/>
          <p:cNvSpPr txBox="1"/>
          <p:nvPr>
            <p:ph idx="7" type="subTitle"/>
          </p:nvPr>
        </p:nvSpPr>
        <p:spPr>
          <a:xfrm>
            <a:off x="-24725" y="21353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0" name="Google Shape;890;p56"/>
          <p:cNvSpPr/>
          <p:nvPr/>
        </p:nvSpPr>
        <p:spPr>
          <a:xfrm>
            <a:off x="1003775" y="25733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6"/>
          <p:cNvSpPr txBox="1"/>
          <p:nvPr>
            <p:ph idx="8" type="subTitle"/>
          </p:nvPr>
        </p:nvSpPr>
        <p:spPr>
          <a:xfrm>
            <a:off x="0" y="25735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2" name="Google Shape;892;p56"/>
          <p:cNvSpPr/>
          <p:nvPr/>
        </p:nvSpPr>
        <p:spPr>
          <a:xfrm>
            <a:off x="1003775" y="12588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6"/>
          <p:cNvSpPr txBox="1"/>
          <p:nvPr>
            <p:ph idx="9" type="subTitle"/>
          </p:nvPr>
        </p:nvSpPr>
        <p:spPr>
          <a:xfrm>
            <a:off x="0" y="12590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4" name="Google Shape;894;p56"/>
          <p:cNvSpPr/>
          <p:nvPr/>
        </p:nvSpPr>
        <p:spPr>
          <a:xfrm>
            <a:off x="1003775" y="1697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6"/>
          <p:cNvSpPr txBox="1"/>
          <p:nvPr>
            <p:ph idx="13" type="subTitle"/>
          </p:nvPr>
        </p:nvSpPr>
        <p:spPr>
          <a:xfrm>
            <a:off x="0" y="169712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96" name="Google Shape;896;p56"/>
          <p:cNvPicPr preferRelativeResize="0"/>
          <p:nvPr/>
        </p:nvPicPr>
        <p:blipFill rotWithShape="1">
          <a:blip r:embed="rId2">
            <a:alphaModFix/>
          </a:blip>
          <a:srcRect b="1830" l="0" r="0" t="1830"/>
          <a:stretch/>
        </p:blipFill>
        <p:spPr>
          <a:xfrm>
            <a:off x="429768" y="1261872"/>
            <a:ext cx="475488" cy="361371"/>
          </a:xfrm>
          <a:prstGeom prst="rect">
            <a:avLst/>
          </a:prstGeom>
          <a:noFill/>
          <a:ln>
            <a:noFill/>
          </a:ln>
        </p:spPr>
      </p:pic>
      <p:pic>
        <p:nvPicPr>
          <p:cNvPr id="897" name="Google Shape;897;p56"/>
          <p:cNvPicPr preferRelativeResize="0"/>
          <p:nvPr/>
        </p:nvPicPr>
        <p:blipFill rotWithShape="1">
          <a:blip r:embed="rId3">
            <a:alphaModFix/>
          </a:blip>
          <a:srcRect b="1037" l="0" r="0" t="1047"/>
          <a:stretch/>
        </p:blipFill>
        <p:spPr>
          <a:xfrm>
            <a:off x="429768" y="1709928"/>
            <a:ext cx="475488" cy="361371"/>
          </a:xfrm>
          <a:prstGeom prst="rect">
            <a:avLst/>
          </a:prstGeom>
          <a:noFill/>
          <a:ln>
            <a:noFill/>
          </a:ln>
        </p:spPr>
      </p:pic>
      <p:pic>
        <p:nvPicPr>
          <p:cNvPr id="898" name="Google Shape;898;p56"/>
          <p:cNvPicPr preferRelativeResize="0"/>
          <p:nvPr/>
        </p:nvPicPr>
        <p:blipFill rotWithShape="1">
          <a:blip r:embed="rId2">
            <a:alphaModFix/>
          </a:blip>
          <a:srcRect b="1830" l="0" r="0" t="1830"/>
          <a:stretch/>
        </p:blipFill>
        <p:spPr>
          <a:xfrm>
            <a:off x="429768" y="2129247"/>
            <a:ext cx="475488" cy="361371"/>
          </a:xfrm>
          <a:prstGeom prst="rect">
            <a:avLst/>
          </a:prstGeom>
          <a:noFill/>
          <a:ln>
            <a:noFill/>
          </a:ln>
        </p:spPr>
      </p:pic>
      <p:pic>
        <p:nvPicPr>
          <p:cNvPr id="899" name="Google Shape;899;p56"/>
          <p:cNvPicPr preferRelativeResize="0"/>
          <p:nvPr/>
        </p:nvPicPr>
        <p:blipFill rotWithShape="1">
          <a:blip r:embed="rId4">
            <a:alphaModFix/>
          </a:blip>
          <a:srcRect b="1037" l="0" r="0" t="1047"/>
          <a:stretch/>
        </p:blipFill>
        <p:spPr>
          <a:xfrm>
            <a:off x="429768" y="2577303"/>
            <a:ext cx="475488" cy="361371"/>
          </a:xfrm>
          <a:prstGeom prst="rect">
            <a:avLst/>
          </a:prstGeom>
          <a:noFill/>
          <a:ln>
            <a:noFill/>
          </a:ln>
        </p:spPr>
      </p:pic>
      <p:pic>
        <p:nvPicPr>
          <p:cNvPr id="900" name="Google Shape;900;p56"/>
          <p:cNvPicPr preferRelativeResize="0"/>
          <p:nvPr/>
        </p:nvPicPr>
        <p:blipFill rotWithShape="1">
          <a:blip r:embed="rId2">
            <a:alphaModFix/>
          </a:blip>
          <a:srcRect b="1830" l="0" r="0" t="1830"/>
          <a:stretch/>
        </p:blipFill>
        <p:spPr>
          <a:xfrm>
            <a:off x="429768" y="2999232"/>
            <a:ext cx="475488" cy="361371"/>
          </a:xfrm>
          <a:prstGeom prst="rect">
            <a:avLst/>
          </a:prstGeom>
          <a:noFill/>
          <a:ln>
            <a:noFill/>
          </a:ln>
        </p:spPr>
      </p:pic>
      <p:pic>
        <p:nvPicPr>
          <p:cNvPr id="901" name="Google Shape;901;p56"/>
          <p:cNvPicPr preferRelativeResize="0"/>
          <p:nvPr/>
        </p:nvPicPr>
        <p:blipFill rotWithShape="1">
          <a:blip r:embed="rId5">
            <a:alphaModFix/>
          </a:blip>
          <a:srcRect b="1037" l="0" r="0" t="1047"/>
          <a:stretch/>
        </p:blipFill>
        <p:spPr>
          <a:xfrm>
            <a:off x="429768" y="3438144"/>
            <a:ext cx="475488" cy="361371"/>
          </a:xfrm>
          <a:prstGeom prst="rect">
            <a:avLst/>
          </a:prstGeom>
          <a:noFill/>
          <a:ln>
            <a:noFill/>
          </a:ln>
        </p:spPr>
      </p:pic>
      <p:pic>
        <p:nvPicPr>
          <p:cNvPr id="902" name="Google Shape;902;p56"/>
          <p:cNvPicPr preferRelativeResize="0"/>
          <p:nvPr/>
        </p:nvPicPr>
        <p:blipFill rotWithShape="1">
          <a:blip r:embed="rId2">
            <a:alphaModFix/>
          </a:blip>
          <a:srcRect b="1830" l="0" r="0" t="1830"/>
          <a:stretch/>
        </p:blipFill>
        <p:spPr>
          <a:xfrm>
            <a:off x="429768" y="3877056"/>
            <a:ext cx="475488" cy="361371"/>
          </a:xfrm>
          <a:prstGeom prst="rect">
            <a:avLst/>
          </a:prstGeom>
          <a:noFill/>
          <a:ln>
            <a:noFill/>
          </a:ln>
        </p:spPr>
      </p:pic>
      <p:pic>
        <p:nvPicPr>
          <p:cNvPr id="903" name="Google Shape;903;p56"/>
          <p:cNvPicPr preferRelativeResize="0"/>
          <p:nvPr/>
        </p:nvPicPr>
        <p:blipFill rotWithShape="1">
          <a:blip r:embed="rId6">
            <a:alphaModFix/>
          </a:blip>
          <a:srcRect b="1037" l="0" r="0" t="1047"/>
          <a:stretch/>
        </p:blipFill>
        <p:spPr>
          <a:xfrm>
            <a:off x="429768" y="4314663"/>
            <a:ext cx="475488" cy="361371"/>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4. Bullets 1–8 (Yellow/Green)">
  <p:cSld name="CUSTOM_2_7_1_3_1_1_1_1_1_1_1">
    <p:spTree>
      <p:nvGrpSpPr>
        <p:cNvPr id="904" name="Shape 904"/>
        <p:cNvGrpSpPr/>
        <p:nvPr/>
      </p:nvGrpSpPr>
      <p:grpSpPr>
        <a:xfrm>
          <a:off x="0" y="0"/>
          <a:ext cx="0" cy="0"/>
          <a:chOff x="0" y="0"/>
          <a:chExt cx="0" cy="0"/>
        </a:xfrm>
      </p:grpSpPr>
      <p:sp>
        <p:nvSpPr>
          <p:cNvPr id="905" name="Google Shape;905;p57"/>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06" name="Google Shape;906;p57"/>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07" name="Google Shape;907;p57"/>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57"/>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909" name="Google Shape;909;p57"/>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0" name="Google Shape;910;p57"/>
          <p:cNvSpPr/>
          <p:nvPr/>
        </p:nvSpPr>
        <p:spPr>
          <a:xfrm>
            <a:off x="1003925" y="3873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7"/>
          <p:cNvSpPr txBox="1"/>
          <p:nvPr>
            <p:ph idx="3" type="subTitle"/>
          </p:nvPr>
        </p:nvSpPr>
        <p:spPr>
          <a:xfrm>
            <a:off x="-24600" y="38730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2" name="Google Shape;912;p57"/>
          <p:cNvSpPr/>
          <p:nvPr/>
        </p:nvSpPr>
        <p:spPr>
          <a:xfrm>
            <a:off x="1003800" y="43111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7"/>
          <p:cNvSpPr txBox="1"/>
          <p:nvPr>
            <p:ph idx="4" type="subTitle"/>
          </p:nvPr>
        </p:nvSpPr>
        <p:spPr>
          <a:xfrm>
            <a:off x="0" y="43112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4" name="Google Shape;914;p57"/>
          <p:cNvSpPr/>
          <p:nvPr/>
        </p:nvSpPr>
        <p:spPr>
          <a:xfrm>
            <a:off x="1003875" y="29966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7"/>
          <p:cNvSpPr txBox="1"/>
          <p:nvPr>
            <p:ph idx="5" type="subTitle"/>
          </p:nvPr>
        </p:nvSpPr>
        <p:spPr>
          <a:xfrm>
            <a:off x="-150" y="29967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6" name="Google Shape;916;p57"/>
          <p:cNvSpPr/>
          <p:nvPr/>
        </p:nvSpPr>
        <p:spPr>
          <a:xfrm>
            <a:off x="1003750" y="34347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7"/>
          <p:cNvSpPr txBox="1"/>
          <p:nvPr>
            <p:ph idx="6" type="subTitle"/>
          </p:nvPr>
        </p:nvSpPr>
        <p:spPr>
          <a:xfrm>
            <a:off x="0" y="343487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8" name="Google Shape;918;p57"/>
          <p:cNvSpPr/>
          <p:nvPr/>
        </p:nvSpPr>
        <p:spPr>
          <a:xfrm>
            <a:off x="1003900" y="21352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7"/>
          <p:cNvSpPr txBox="1"/>
          <p:nvPr>
            <p:ph idx="7" type="subTitle"/>
          </p:nvPr>
        </p:nvSpPr>
        <p:spPr>
          <a:xfrm>
            <a:off x="-24725" y="21353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20" name="Google Shape;920;p57"/>
          <p:cNvSpPr/>
          <p:nvPr/>
        </p:nvSpPr>
        <p:spPr>
          <a:xfrm>
            <a:off x="1003775" y="25733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7"/>
          <p:cNvSpPr txBox="1"/>
          <p:nvPr>
            <p:ph idx="8" type="subTitle"/>
          </p:nvPr>
        </p:nvSpPr>
        <p:spPr>
          <a:xfrm>
            <a:off x="0" y="25735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22" name="Google Shape;922;p57"/>
          <p:cNvSpPr/>
          <p:nvPr/>
        </p:nvSpPr>
        <p:spPr>
          <a:xfrm>
            <a:off x="1003775" y="12588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7"/>
          <p:cNvSpPr txBox="1"/>
          <p:nvPr>
            <p:ph idx="9" type="subTitle"/>
          </p:nvPr>
        </p:nvSpPr>
        <p:spPr>
          <a:xfrm>
            <a:off x="0" y="12590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24" name="Google Shape;924;p57"/>
          <p:cNvSpPr/>
          <p:nvPr/>
        </p:nvSpPr>
        <p:spPr>
          <a:xfrm>
            <a:off x="1003775" y="1697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7"/>
          <p:cNvSpPr txBox="1"/>
          <p:nvPr>
            <p:ph idx="13" type="subTitle"/>
          </p:nvPr>
        </p:nvSpPr>
        <p:spPr>
          <a:xfrm>
            <a:off x="0" y="169712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926" name="Google Shape;926;p57"/>
          <p:cNvPicPr preferRelativeResize="0"/>
          <p:nvPr/>
        </p:nvPicPr>
        <p:blipFill rotWithShape="1">
          <a:blip r:embed="rId2">
            <a:alphaModFix/>
          </a:blip>
          <a:srcRect b="1830" l="0" r="0" t="1830"/>
          <a:stretch/>
        </p:blipFill>
        <p:spPr>
          <a:xfrm>
            <a:off x="429768" y="1261872"/>
            <a:ext cx="475488" cy="361371"/>
          </a:xfrm>
          <a:prstGeom prst="rect">
            <a:avLst/>
          </a:prstGeom>
          <a:noFill/>
          <a:ln>
            <a:noFill/>
          </a:ln>
        </p:spPr>
      </p:pic>
      <p:pic>
        <p:nvPicPr>
          <p:cNvPr id="927" name="Google Shape;927;p57"/>
          <p:cNvPicPr preferRelativeResize="0"/>
          <p:nvPr/>
        </p:nvPicPr>
        <p:blipFill rotWithShape="1">
          <a:blip r:embed="rId2">
            <a:alphaModFix/>
          </a:blip>
          <a:srcRect b="1830" l="0" r="0" t="1830"/>
          <a:stretch/>
        </p:blipFill>
        <p:spPr>
          <a:xfrm>
            <a:off x="429768" y="1709928"/>
            <a:ext cx="475488" cy="361371"/>
          </a:xfrm>
          <a:prstGeom prst="rect">
            <a:avLst/>
          </a:prstGeom>
          <a:noFill/>
          <a:ln>
            <a:noFill/>
          </a:ln>
        </p:spPr>
      </p:pic>
      <p:pic>
        <p:nvPicPr>
          <p:cNvPr id="928" name="Google Shape;928;p57"/>
          <p:cNvPicPr preferRelativeResize="0"/>
          <p:nvPr/>
        </p:nvPicPr>
        <p:blipFill rotWithShape="1">
          <a:blip r:embed="rId2">
            <a:alphaModFix/>
          </a:blip>
          <a:srcRect b="1830" l="0" r="0" t="1830"/>
          <a:stretch/>
        </p:blipFill>
        <p:spPr>
          <a:xfrm>
            <a:off x="429768" y="2129247"/>
            <a:ext cx="475488" cy="361371"/>
          </a:xfrm>
          <a:prstGeom prst="rect">
            <a:avLst/>
          </a:prstGeom>
          <a:noFill/>
          <a:ln>
            <a:noFill/>
          </a:ln>
        </p:spPr>
      </p:pic>
      <p:pic>
        <p:nvPicPr>
          <p:cNvPr id="929" name="Google Shape;929;p57"/>
          <p:cNvPicPr preferRelativeResize="0"/>
          <p:nvPr/>
        </p:nvPicPr>
        <p:blipFill rotWithShape="1">
          <a:blip r:embed="rId2">
            <a:alphaModFix/>
          </a:blip>
          <a:srcRect b="1830" l="0" r="0" t="1830"/>
          <a:stretch/>
        </p:blipFill>
        <p:spPr>
          <a:xfrm>
            <a:off x="429768" y="2577303"/>
            <a:ext cx="475488" cy="361371"/>
          </a:xfrm>
          <a:prstGeom prst="rect">
            <a:avLst/>
          </a:prstGeom>
          <a:noFill/>
          <a:ln>
            <a:noFill/>
          </a:ln>
        </p:spPr>
      </p:pic>
      <p:pic>
        <p:nvPicPr>
          <p:cNvPr id="930" name="Google Shape;930;p57"/>
          <p:cNvPicPr preferRelativeResize="0"/>
          <p:nvPr/>
        </p:nvPicPr>
        <p:blipFill rotWithShape="1">
          <a:blip r:embed="rId2">
            <a:alphaModFix/>
          </a:blip>
          <a:srcRect b="1830" l="0" r="0" t="1830"/>
          <a:stretch/>
        </p:blipFill>
        <p:spPr>
          <a:xfrm>
            <a:off x="429768" y="2999232"/>
            <a:ext cx="475488" cy="361371"/>
          </a:xfrm>
          <a:prstGeom prst="rect">
            <a:avLst/>
          </a:prstGeom>
          <a:noFill/>
          <a:ln>
            <a:noFill/>
          </a:ln>
        </p:spPr>
      </p:pic>
      <p:pic>
        <p:nvPicPr>
          <p:cNvPr id="931" name="Google Shape;931;p57"/>
          <p:cNvPicPr preferRelativeResize="0"/>
          <p:nvPr/>
        </p:nvPicPr>
        <p:blipFill rotWithShape="1">
          <a:blip r:embed="rId2">
            <a:alphaModFix/>
          </a:blip>
          <a:srcRect b="1830" l="0" r="0" t="1830"/>
          <a:stretch/>
        </p:blipFill>
        <p:spPr>
          <a:xfrm>
            <a:off x="429768" y="3438144"/>
            <a:ext cx="475488" cy="361371"/>
          </a:xfrm>
          <a:prstGeom prst="rect">
            <a:avLst/>
          </a:prstGeom>
          <a:noFill/>
          <a:ln>
            <a:noFill/>
          </a:ln>
        </p:spPr>
      </p:pic>
      <p:pic>
        <p:nvPicPr>
          <p:cNvPr id="932" name="Google Shape;932;p57"/>
          <p:cNvPicPr preferRelativeResize="0"/>
          <p:nvPr/>
        </p:nvPicPr>
        <p:blipFill rotWithShape="1">
          <a:blip r:embed="rId2">
            <a:alphaModFix/>
          </a:blip>
          <a:srcRect b="1830" l="0" r="0" t="1830"/>
          <a:stretch/>
        </p:blipFill>
        <p:spPr>
          <a:xfrm>
            <a:off x="429768" y="3877056"/>
            <a:ext cx="475488" cy="361371"/>
          </a:xfrm>
          <a:prstGeom prst="rect">
            <a:avLst/>
          </a:prstGeom>
          <a:noFill/>
          <a:ln>
            <a:noFill/>
          </a:ln>
        </p:spPr>
      </p:pic>
      <p:pic>
        <p:nvPicPr>
          <p:cNvPr id="933" name="Google Shape;933;p57"/>
          <p:cNvPicPr preferRelativeResize="0"/>
          <p:nvPr/>
        </p:nvPicPr>
        <p:blipFill rotWithShape="1">
          <a:blip r:embed="rId2">
            <a:alphaModFix/>
          </a:blip>
          <a:srcRect b="1830" l="0" r="0" t="1830"/>
          <a:stretch/>
        </p:blipFill>
        <p:spPr>
          <a:xfrm>
            <a:off x="429768" y="4314663"/>
            <a:ext cx="475488" cy="361371"/>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5. Bullets 1–8 (Gray)">
  <p:cSld name="CUSTOM_2_7_1_3_1_1_1_1_1_1_1_1">
    <p:spTree>
      <p:nvGrpSpPr>
        <p:cNvPr id="934" name="Shape 934"/>
        <p:cNvGrpSpPr/>
        <p:nvPr/>
      </p:nvGrpSpPr>
      <p:grpSpPr>
        <a:xfrm>
          <a:off x="0" y="0"/>
          <a:ext cx="0" cy="0"/>
          <a:chOff x="0" y="0"/>
          <a:chExt cx="0" cy="0"/>
        </a:xfrm>
      </p:grpSpPr>
      <p:sp>
        <p:nvSpPr>
          <p:cNvPr id="935" name="Google Shape;935;p58"/>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36" name="Google Shape;936;p58"/>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37" name="Google Shape;937;p58"/>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58"/>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939" name="Google Shape;939;p58"/>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0" name="Google Shape;940;p58"/>
          <p:cNvSpPr/>
          <p:nvPr/>
        </p:nvSpPr>
        <p:spPr>
          <a:xfrm>
            <a:off x="1003925" y="3873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8"/>
          <p:cNvSpPr txBox="1"/>
          <p:nvPr>
            <p:ph idx="3" type="subTitle"/>
          </p:nvPr>
        </p:nvSpPr>
        <p:spPr>
          <a:xfrm>
            <a:off x="-24600" y="38730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2" name="Google Shape;942;p58"/>
          <p:cNvSpPr/>
          <p:nvPr/>
        </p:nvSpPr>
        <p:spPr>
          <a:xfrm>
            <a:off x="1003800" y="43111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8"/>
          <p:cNvSpPr txBox="1"/>
          <p:nvPr>
            <p:ph idx="4" type="subTitle"/>
          </p:nvPr>
        </p:nvSpPr>
        <p:spPr>
          <a:xfrm>
            <a:off x="0" y="43112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4" name="Google Shape;944;p58"/>
          <p:cNvSpPr/>
          <p:nvPr/>
        </p:nvSpPr>
        <p:spPr>
          <a:xfrm>
            <a:off x="1003875" y="29966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8"/>
          <p:cNvSpPr txBox="1"/>
          <p:nvPr>
            <p:ph idx="5" type="subTitle"/>
          </p:nvPr>
        </p:nvSpPr>
        <p:spPr>
          <a:xfrm>
            <a:off x="-150" y="29967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6" name="Google Shape;946;p58"/>
          <p:cNvSpPr/>
          <p:nvPr/>
        </p:nvSpPr>
        <p:spPr>
          <a:xfrm>
            <a:off x="1003750" y="34347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8"/>
          <p:cNvSpPr txBox="1"/>
          <p:nvPr>
            <p:ph idx="6" type="subTitle"/>
          </p:nvPr>
        </p:nvSpPr>
        <p:spPr>
          <a:xfrm>
            <a:off x="0" y="343487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8" name="Google Shape;948;p58"/>
          <p:cNvSpPr/>
          <p:nvPr/>
        </p:nvSpPr>
        <p:spPr>
          <a:xfrm>
            <a:off x="1003900" y="21352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8"/>
          <p:cNvSpPr txBox="1"/>
          <p:nvPr>
            <p:ph idx="7" type="subTitle"/>
          </p:nvPr>
        </p:nvSpPr>
        <p:spPr>
          <a:xfrm>
            <a:off x="-24725" y="21353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50" name="Google Shape;950;p58"/>
          <p:cNvSpPr/>
          <p:nvPr/>
        </p:nvSpPr>
        <p:spPr>
          <a:xfrm>
            <a:off x="1003775" y="25733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8"/>
          <p:cNvSpPr txBox="1"/>
          <p:nvPr>
            <p:ph idx="8" type="subTitle"/>
          </p:nvPr>
        </p:nvSpPr>
        <p:spPr>
          <a:xfrm>
            <a:off x="0" y="25735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52" name="Google Shape;952;p58"/>
          <p:cNvSpPr/>
          <p:nvPr/>
        </p:nvSpPr>
        <p:spPr>
          <a:xfrm>
            <a:off x="1003775" y="12588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8"/>
          <p:cNvSpPr txBox="1"/>
          <p:nvPr>
            <p:ph idx="9" type="subTitle"/>
          </p:nvPr>
        </p:nvSpPr>
        <p:spPr>
          <a:xfrm>
            <a:off x="0" y="12590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54" name="Google Shape;954;p58"/>
          <p:cNvSpPr/>
          <p:nvPr/>
        </p:nvSpPr>
        <p:spPr>
          <a:xfrm>
            <a:off x="1003775" y="1697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8"/>
          <p:cNvSpPr txBox="1"/>
          <p:nvPr>
            <p:ph idx="13" type="subTitle"/>
          </p:nvPr>
        </p:nvSpPr>
        <p:spPr>
          <a:xfrm>
            <a:off x="0" y="169712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956" name="Google Shape;956;p58"/>
          <p:cNvPicPr preferRelativeResize="0"/>
          <p:nvPr/>
        </p:nvPicPr>
        <p:blipFill rotWithShape="1">
          <a:blip r:embed="rId2">
            <a:alphaModFix/>
          </a:blip>
          <a:srcRect b="2561" l="0" r="0" t="2552"/>
          <a:stretch/>
        </p:blipFill>
        <p:spPr>
          <a:xfrm>
            <a:off x="429768" y="1261872"/>
            <a:ext cx="475488" cy="361371"/>
          </a:xfrm>
          <a:prstGeom prst="rect">
            <a:avLst/>
          </a:prstGeom>
          <a:noFill/>
          <a:ln>
            <a:noFill/>
          </a:ln>
        </p:spPr>
      </p:pic>
      <p:pic>
        <p:nvPicPr>
          <p:cNvPr id="957" name="Google Shape;957;p58"/>
          <p:cNvPicPr preferRelativeResize="0"/>
          <p:nvPr/>
        </p:nvPicPr>
        <p:blipFill rotWithShape="1">
          <a:blip r:embed="rId3">
            <a:alphaModFix/>
          </a:blip>
          <a:srcRect b="2561" l="0" r="0" t="2552"/>
          <a:stretch/>
        </p:blipFill>
        <p:spPr>
          <a:xfrm>
            <a:off x="429768" y="1709928"/>
            <a:ext cx="475488" cy="361371"/>
          </a:xfrm>
          <a:prstGeom prst="rect">
            <a:avLst/>
          </a:prstGeom>
          <a:noFill/>
          <a:ln>
            <a:noFill/>
          </a:ln>
        </p:spPr>
      </p:pic>
      <p:pic>
        <p:nvPicPr>
          <p:cNvPr id="958" name="Google Shape;958;p58"/>
          <p:cNvPicPr preferRelativeResize="0"/>
          <p:nvPr/>
        </p:nvPicPr>
        <p:blipFill rotWithShape="1">
          <a:blip r:embed="rId4">
            <a:alphaModFix/>
          </a:blip>
          <a:srcRect b="2561" l="0" r="0" t="2552"/>
          <a:stretch/>
        </p:blipFill>
        <p:spPr>
          <a:xfrm>
            <a:off x="429768" y="2129247"/>
            <a:ext cx="475488" cy="361371"/>
          </a:xfrm>
          <a:prstGeom prst="rect">
            <a:avLst/>
          </a:prstGeom>
          <a:noFill/>
          <a:ln>
            <a:noFill/>
          </a:ln>
        </p:spPr>
      </p:pic>
      <p:pic>
        <p:nvPicPr>
          <p:cNvPr id="959" name="Google Shape;959;p58"/>
          <p:cNvPicPr preferRelativeResize="0"/>
          <p:nvPr/>
        </p:nvPicPr>
        <p:blipFill rotWithShape="1">
          <a:blip r:embed="rId5">
            <a:alphaModFix/>
          </a:blip>
          <a:srcRect b="2561" l="0" r="0" t="2552"/>
          <a:stretch/>
        </p:blipFill>
        <p:spPr>
          <a:xfrm>
            <a:off x="429768" y="2577303"/>
            <a:ext cx="475488" cy="361371"/>
          </a:xfrm>
          <a:prstGeom prst="rect">
            <a:avLst/>
          </a:prstGeom>
          <a:noFill/>
          <a:ln>
            <a:noFill/>
          </a:ln>
        </p:spPr>
      </p:pic>
      <p:pic>
        <p:nvPicPr>
          <p:cNvPr id="960" name="Google Shape;960;p58"/>
          <p:cNvPicPr preferRelativeResize="0"/>
          <p:nvPr/>
        </p:nvPicPr>
        <p:blipFill rotWithShape="1">
          <a:blip r:embed="rId6">
            <a:alphaModFix/>
          </a:blip>
          <a:srcRect b="2561" l="0" r="0" t="2552"/>
          <a:stretch/>
        </p:blipFill>
        <p:spPr>
          <a:xfrm>
            <a:off x="429768" y="2999232"/>
            <a:ext cx="475488" cy="361371"/>
          </a:xfrm>
          <a:prstGeom prst="rect">
            <a:avLst/>
          </a:prstGeom>
          <a:noFill/>
          <a:ln>
            <a:noFill/>
          </a:ln>
        </p:spPr>
      </p:pic>
      <p:pic>
        <p:nvPicPr>
          <p:cNvPr id="961" name="Google Shape;961;p58"/>
          <p:cNvPicPr preferRelativeResize="0"/>
          <p:nvPr/>
        </p:nvPicPr>
        <p:blipFill rotWithShape="1">
          <a:blip r:embed="rId7">
            <a:alphaModFix/>
          </a:blip>
          <a:srcRect b="2561" l="0" r="0" t="2552"/>
          <a:stretch/>
        </p:blipFill>
        <p:spPr>
          <a:xfrm>
            <a:off x="429768" y="3438144"/>
            <a:ext cx="475488" cy="361371"/>
          </a:xfrm>
          <a:prstGeom prst="rect">
            <a:avLst/>
          </a:prstGeom>
          <a:noFill/>
          <a:ln>
            <a:noFill/>
          </a:ln>
        </p:spPr>
      </p:pic>
      <p:pic>
        <p:nvPicPr>
          <p:cNvPr id="962" name="Google Shape;962;p58"/>
          <p:cNvPicPr preferRelativeResize="0"/>
          <p:nvPr/>
        </p:nvPicPr>
        <p:blipFill rotWithShape="1">
          <a:blip r:embed="rId8">
            <a:alphaModFix/>
          </a:blip>
          <a:srcRect b="2561" l="0" r="0" t="2552"/>
          <a:stretch/>
        </p:blipFill>
        <p:spPr>
          <a:xfrm>
            <a:off x="429768" y="3877056"/>
            <a:ext cx="475488" cy="361371"/>
          </a:xfrm>
          <a:prstGeom prst="rect">
            <a:avLst/>
          </a:prstGeom>
          <a:noFill/>
          <a:ln>
            <a:noFill/>
          </a:ln>
        </p:spPr>
      </p:pic>
      <p:pic>
        <p:nvPicPr>
          <p:cNvPr id="963" name="Google Shape;963;p58"/>
          <p:cNvPicPr preferRelativeResize="0"/>
          <p:nvPr/>
        </p:nvPicPr>
        <p:blipFill rotWithShape="1">
          <a:blip r:embed="rId9">
            <a:alphaModFix/>
          </a:blip>
          <a:srcRect b="2561" l="0" r="0" t="2552"/>
          <a:stretch/>
        </p:blipFill>
        <p:spPr>
          <a:xfrm>
            <a:off x="429768" y="4314663"/>
            <a:ext cx="475488" cy="361371"/>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6. Bullets 1–8 (Blue)">
  <p:cSld name="CUSTOM_2_7_1_3_1_1_1_1_1_1_1_1_1">
    <p:spTree>
      <p:nvGrpSpPr>
        <p:cNvPr id="964" name="Shape 964"/>
        <p:cNvGrpSpPr/>
        <p:nvPr/>
      </p:nvGrpSpPr>
      <p:grpSpPr>
        <a:xfrm>
          <a:off x="0" y="0"/>
          <a:ext cx="0" cy="0"/>
          <a:chOff x="0" y="0"/>
          <a:chExt cx="0" cy="0"/>
        </a:xfrm>
      </p:grpSpPr>
      <p:sp>
        <p:nvSpPr>
          <p:cNvPr id="965" name="Google Shape;965;p59"/>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66" name="Google Shape;966;p59"/>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67" name="Google Shape;967;p59"/>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59"/>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969" name="Google Shape;969;p59"/>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0" name="Google Shape;970;p59"/>
          <p:cNvSpPr/>
          <p:nvPr/>
        </p:nvSpPr>
        <p:spPr>
          <a:xfrm>
            <a:off x="1003925" y="3873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9"/>
          <p:cNvSpPr txBox="1"/>
          <p:nvPr>
            <p:ph idx="3" type="subTitle"/>
          </p:nvPr>
        </p:nvSpPr>
        <p:spPr>
          <a:xfrm>
            <a:off x="-24600" y="38730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2" name="Google Shape;972;p59"/>
          <p:cNvSpPr/>
          <p:nvPr/>
        </p:nvSpPr>
        <p:spPr>
          <a:xfrm>
            <a:off x="1003800" y="43111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9"/>
          <p:cNvSpPr txBox="1"/>
          <p:nvPr>
            <p:ph idx="4" type="subTitle"/>
          </p:nvPr>
        </p:nvSpPr>
        <p:spPr>
          <a:xfrm>
            <a:off x="0" y="43112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4" name="Google Shape;974;p59"/>
          <p:cNvSpPr/>
          <p:nvPr/>
        </p:nvSpPr>
        <p:spPr>
          <a:xfrm>
            <a:off x="1003875" y="29966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9"/>
          <p:cNvSpPr txBox="1"/>
          <p:nvPr>
            <p:ph idx="5" type="subTitle"/>
          </p:nvPr>
        </p:nvSpPr>
        <p:spPr>
          <a:xfrm>
            <a:off x="-150" y="29967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6" name="Google Shape;976;p59"/>
          <p:cNvSpPr/>
          <p:nvPr/>
        </p:nvSpPr>
        <p:spPr>
          <a:xfrm>
            <a:off x="1003750" y="34347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9"/>
          <p:cNvSpPr txBox="1"/>
          <p:nvPr>
            <p:ph idx="6" type="subTitle"/>
          </p:nvPr>
        </p:nvSpPr>
        <p:spPr>
          <a:xfrm>
            <a:off x="0" y="343487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8" name="Google Shape;978;p59"/>
          <p:cNvSpPr/>
          <p:nvPr/>
        </p:nvSpPr>
        <p:spPr>
          <a:xfrm>
            <a:off x="1003900" y="21352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txBox="1"/>
          <p:nvPr>
            <p:ph idx="7" type="subTitle"/>
          </p:nvPr>
        </p:nvSpPr>
        <p:spPr>
          <a:xfrm>
            <a:off x="-24725" y="21353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0" name="Google Shape;980;p59"/>
          <p:cNvSpPr/>
          <p:nvPr/>
        </p:nvSpPr>
        <p:spPr>
          <a:xfrm>
            <a:off x="1003775" y="25733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txBox="1"/>
          <p:nvPr>
            <p:ph idx="8" type="subTitle"/>
          </p:nvPr>
        </p:nvSpPr>
        <p:spPr>
          <a:xfrm>
            <a:off x="0" y="25735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2" name="Google Shape;982;p59"/>
          <p:cNvSpPr/>
          <p:nvPr/>
        </p:nvSpPr>
        <p:spPr>
          <a:xfrm>
            <a:off x="1003775" y="12588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txBox="1"/>
          <p:nvPr>
            <p:ph idx="9" type="subTitle"/>
          </p:nvPr>
        </p:nvSpPr>
        <p:spPr>
          <a:xfrm>
            <a:off x="0" y="12590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4" name="Google Shape;984;p59"/>
          <p:cNvSpPr/>
          <p:nvPr/>
        </p:nvSpPr>
        <p:spPr>
          <a:xfrm>
            <a:off x="1003775" y="1697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txBox="1"/>
          <p:nvPr>
            <p:ph idx="13" type="subTitle"/>
          </p:nvPr>
        </p:nvSpPr>
        <p:spPr>
          <a:xfrm>
            <a:off x="0" y="169712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986" name="Google Shape;986;p59"/>
          <p:cNvPicPr preferRelativeResize="0"/>
          <p:nvPr/>
        </p:nvPicPr>
        <p:blipFill rotWithShape="1">
          <a:blip r:embed="rId2">
            <a:alphaModFix/>
          </a:blip>
          <a:srcRect b="1276" l="0" r="0" t="1276"/>
          <a:stretch/>
        </p:blipFill>
        <p:spPr>
          <a:xfrm>
            <a:off x="429768" y="1261872"/>
            <a:ext cx="475488" cy="361371"/>
          </a:xfrm>
          <a:prstGeom prst="rect">
            <a:avLst/>
          </a:prstGeom>
          <a:noFill/>
          <a:ln>
            <a:noFill/>
          </a:ln>
        </p:spPr>
      </p:pic>
      <p:pic>
        <p:nvPicPr>
          <p:cNvPr id="987" name="Google Shape;987;p59"/>
          <p:cNvPicPr preferRelativeResize="0"/>
          <p:nvPr/>
        </p:nvPicPr>
        <p:blipFill rotWithShape="1">
          <a:blip r:embed="rId3">
            <a:alphaModFix/>
          </a:blip>
          <a:srcRect b="1276" l="0" r="0" t="1276"/>
          <a:stretch/>
        </p:blipFill>
        <p:spPr>
          <a:xfrm>
            <a:off x="429768" y="1709928"/>
            <a:ext cx="475488" cy="361371"/>
          </a:xfrm>
          <a:prstGeom prst="rect">
            <a:avLst/>
          </a:prstGeom>
          <a:noFill/>
          <a:ln>
            <a:noFill/>
          </a:ln>
        </p:spPr>
      </p:pic>
      <p:pic>
        <p:nvPicPr>
          <p:cNvPr id="988" name="Google Shape;988;p59"/>
          <p:cNvPicPr preferRelativeResize="0"/>
          <p:nvPr/>
        </p:nvPicPr>
        <p:blipFill rotWithShape="1">
          <a:blip r:embed="rId4">
            <a:alphaModFix/>
          </a:blip>
          <a:srcRect b="1276" l="0" r="0" t="1276"/>
          <a:stretch/>
        </p:blipFill>
        <p:spPr>
          <a:xfrm>
            <a:off x="429768" y="2129247"/>
            <a:ext cx="475488" cy="361371"/>
          </a:xfrm>
          <a:prstGeom prst="rect">
            <a:avLst/>
          </a:prstGeom>
          <a:noFill/>
          <a:ln>
            <a:noFill/>
          </a:ln>
        </p:spPr>
      </p:pic>
      <p:pic>
        <p:nvPicPr>
          <p:cNvPr id="989" name="Google Shape;989;p59"/>
          <p:cNvPicPr preferRelativeResize="0"/>
          <p:nvPr/>
        </p:nvPicPr>
        <p:blipFill rotWithShape="1">
          <a:blip r:embed="rId5">
            <a:alphaModFix/>
          </a:blip>
          <a:srcRect b="1276" l="0" r="0" t="1276"/>
          <a:stretch/>
        </p:blipFill>
        <p:spPr>
          <a:xfrm>
            <a:off x="429768" y="2577303"/>
            <a:ext cx="475488" cy="361371"/>
          </a:xfrm>
          <a:prstGeom prst="rect">
            <a:avLst/>
          </a:prstGeom>
          <a:noFill/>
          <a:ln>
            <a:noFill/>
          </a:ln>
        </p:spPr>
      </p:pic>
      <p:pic>
        <p:nvPicPr>
          <p:cNvPr id="990" name="Google Shape;990;p59"/>
          <p:cNvPicPr preferRelativeResize="0"/>
          <p:nvPr/>
        </p:nvPicPr>
        <p:blipFill rotWithShape="1">
          <a:blip r:embed="rId6">
            <a:alphaModFix/>
          </a:blip>
          <a:srcRect b="1276" l="0" r="0" t="1276"/>
          <a:stretch/>
        </p:blipFill>
        <p:spPr>
          <a:xfrm>
            <a:off x="429768" y="2999232"/>
            <a:ext cx="475488" cy="361371"/>
          </a:xfrm>
          <a:prstGeom prst="rect">
            <a:avLst/>
          </a:prstGeom>
          <a:noFill/>
          <a:ln>
            <a:noFill/>
          </a:ln>
        </p:spPr>
      </p:pic>
      <p:pic>
        <p:nvPicPr>
          <p:cNvPr id="991" name="Google Shape;991;p59"/>
          <p:cNvPicPr preferRelativeResize="0"/>
          <p:nvPr/>
        </p:nvPicPr>
        <p:blipFill rotWithShape="1">
          <a:blip r:embed="rId7">
            <a:alphaModFix/>
          </a:blip>
          <a:srcRect b="1276" l="0" r="0" t="1276"/>
          <a:stretch/>
        </p:blipFill>
        <p:spPr>
          <a:xfrm>
            <a:off x="429768" y="3438144"/>
            <a:ext cx="475488" cy="361371"/>
          </a:xfrm>
          <a:prstGeom prst="rect">
            <a:avLst/>
          </a:prstGeom>
          <a:noFill/>
          <a:ln>
            <a:noFill/>
          </a:ln>
        </p:spPr>
      </p:pic>
      <p:pic>
        <p:nvPicPr>
          <p:cNvPr id="992" name="Google Shape;992;p59"/>
          <p:cNvPicPr preferRelativeResize="0"/>
          <p:nvPr/>
        </p:nvPicPr>
        <p:blipFill rotWithShape="1">
          <a:blip r:embed="rId8">
            <a:alphaModFix/>
          </a:blip>
          <a:srcRect b="1276" l="0" r="0" t="1276"/>
          <a:stretch/>
        </p:blipFill>
        <p:spPr>
          <a:xfrm>
            <a:off x="429768" y="3877056"/>
            <a:ext cx="475488" cy="361371"/>
          </a:xfrm>
          <a:prstGeom prst="rect">
            <a:avLst/>
          </a:prstGeom>
          <a:noFill/>
          <a:ln>
            <a:noFill/>
          </a:ln>
        </p:spPr>
      </p:pic>
      <p:pic>
        <p:nvPicPr>
          <p:cNvPr id="993" name="Google Shape;993;p59"/>
          <p:cNvPicPr preferRelativeResize="0"/>
          <p:nvPr/>
        </p:nvPicPr>
        <p:blipFill rotWithShape="1">
          <a:blip r:embed="rId9">
            <a:alphaModFix/>
          </a:blip>
          <a:srcRect b="1276" l="0" r="0" t="1276"/>
          <a:stretch/>
        </p:blipFill>
        <p:spPr>
          <a:xfrm>
            <a:off x="429768" y="4314663"/>
            <a:ext cx="475488" cy="361371"/>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slideLayout" Target="../slideLayouts/slideLayout57.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47" Type="http://schemas.openxmlformats.org/officeDocument/2006/relationships/theme" Target="../theme/theme3.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8607775" y="4957200"/>
            <a:ext cx="261900" cy="105600"/>
          </a:xfrm>
          <a:prstGeom prst="rect">
            <a:avLst/>
          </a:prstGeom>
          <a:noFill/>
          <a:ln>
            <a:noFill/>
          </a:ln>
        </p:spPr>
        <p:txBody>
          <a:bodyPr anchorCtr="0" anchor="t" bIns="91425" lIns="0" spcFirstLastPara="1" rIns="0" wrap="square" tIns="0">
            <a:noAutofit/>
          </a:bodyPr>
          <a:lstStyle/>
          <a:p>
            <a:pPr indent="0" lvl="0" marL="0" rtl="0" algn="r">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60"/>
          <p:cNvSpPr txBox="1"/>
          <p:nvPr>
            <p:ph type="title"/>
          </p:nvPr>
        </p:nvSpPr>
        <p:spPr>
          <a:xfrm>
            <a:off x="525600" y="4319775"/>
            <a:ext cx="8344500" cy="319200"/>
          </a:xfrm>
          <a:prstGeom prst="rect">
            <a:avLst/>
          </a:prstGeom>
        </p:spPr>
        <p:txBody>
          <a:bodyPr anchorCtr="0" anchor="ctr" bIns="0" lIns="0" spcFirstLastPara="1" rIns="1188700" wrap="square" tIns="9125">
            <a:noAutofit/>
          </a:bodyPr>
          <a:lstStyle/>
          <a:p>
            <a:pPr indent="0" lvl="0" marL="0" rtl="0" algn="r">
              <a:spcBef>
                <a:spcPts val="0"/>
              </a:spcBef>
              <a:spcAft>
                <a:spcPts val="0"/>
              </a:spcAft>
              <a:buNone/>
            </a:pPr>
            <a:r>
              <a:rPr lang="en"/>
              <a:t>Lesson 20.3</a:t>
            </a:r>
            <a:endParaRPr/>
          </a:p>
        </p:txBody>
      </p:sp>
      <p:sp>
        <p:nvSpPr>
          <p:cNvPr id="999" name="Google Shape;999;p60"/>
          <p:cNvSpPr txBox="1"/>
          <p:nvPr>
            <p:ph idx="2" type="title"/>
          </p:nvPr>
        </p:nvSpPr>
        <p:spPr>
          <a:xfrm>
            <a:off x="274350" y="1828800"/>
            <a:ext cx="8763600" cy="1248000"/>
          </a:xfrm>
          <a:prstGeom prst="rect">
            <a:avLst/>
          </a:prstGeom>
        </p:spPr>
        <p:txBody>
          <a:bodyPr anchorCtr="0" anchor="t" bIns="457200" lIns="2880350" spcFirstLastPara="1" rIns="457200" wrap="square" tIns="0">
            <a:noAutofit/>
          </a:bodyPr>
          <a:lstStyle/>
          <a:p>
            <a:pPr indent="0" lvl="0" marL="0" rtl="0" algn="l">
              <a:spcBef>
                <a:spcPts val="0"/>
              </a:spcBef>
              <a:spcAft>
                <a:spcPts val="0"/>
              </a:spcAft>
              <a:buNone/>
            </a:pPr>
            <a:r>
              <a:rPr lang="en"/>
              <a:t>State Management with the Store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69"/>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solidFill>
                  <a:schemeClr val="dk1"/>
                </a:solidFill>
              </a:rPr>
              <a:t>Principle 2: Read Only</a:t>
            </a:r>
            <a:endParaRPr/>
          </a:p>
        </p:txBody>
      </p:sp>
      <p:sp>
        <p:nvSpPr>
          <p:cNvPr id="1069" name="Google Shape;1069;p69"/>
          <p:cNvSpPr txBox="1"/>
          <p:nvPr>
            <p:ph idx="1" type="subTitle"/>
          </p:nvPr>
        </p:nvSpPr>
        <p:spPr>
          <a:xfrm>
            <a:off x="0" y="675975"/>
            <a:ext cx="3165900" cy="26583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Clr>
                <a:schemeClr val="dk1"/>
              </a:buClr>
              <a:buSzPts val="1100"/>
              <a:buFont typeface="Arial"/>
              <a:buNone/>
            </a:pPr>
            <a:r>
              <a:rPr lang="en"/>
              <a:t>The second principle of Redux is that the state tree is read-only. This means that in order to change the state tree, you need to dispatch an action. The action describes the change that the state will undergo in a declarative manner.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70" name="Google Shape;1070;p69"/>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71" name="Google Shape;1071;p69"/>
          <p:cNvSpPr/>
          <p:nvPr/>
        </p:nvSpPr>
        <p:spPr>
          <a:xfrm>
            <a:off x="3370950" y="770750"/>
            <a:ext cx="5496300" cy="4027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274300" spcFirstLastPara="1" rIns="91425" wrap="square" tIns="91425">
            <a:noAutofit/>
          </a:bodyPr>
          <a:lstStyle/>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store.dispatch({</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  type: </a:t>
            </a:r>
            <a:r>
              <a:rPr lang="en" sz="2400">
                <a:solidFill>
                  <a:srgbClr val="00FF00"/>
                </a:solidFill>
                <a:latin typeface="Inconsolata"/>
                <a:ea typeface="Inconsolata"/>
                <a:cs typeface="Inconsolata"/>
                <a:sym typeface="Inconsolata"/>
              </a:rPr>
              <a:t>'COMPLETE_TODO'</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  index: 1</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store.dispatch({</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  type: </a:t>
            </a:r>
            <a:r>
              <a:rPr lang="en" sz="2400">
                <a:solidFill>
                  <a:srgbClr val="00FF00"/>
                </a:solidFill>
                <a:latin typeface="Inconsolata"/>
                <a:ea typeface="Inconsolata"/>
                <a:cs typeface="Inconsolata"/>
                <a:sym typeface="Inconsolata"/>
              </a:rPr>
              <a:t>'SET_VISIBILITY_FILTER'</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  filter: </a:t>
            </a:r>
            <a:r>
              <a:rPr lang="en" sz="2400">
                <a:solidFill>
                  <a:srgbClr val="00FF00"/>
                </a:solidFill>
                <a:latin typeface="Inconsolata"/>
                <a:ea typeface="Inconsolata"/>
                <a:cs typeface="Inconsolata"/>
                <a:sym typeface="Inconsolata"/>
              </a:rPr>
              <a:t>'SHOW_COMPLETED'</a:t>
            </a:r>
            <a:endParaRPr sz="2400">
              <a:solidFill>
                <a:srgbClr val="00FF00"/>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70"/>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Principle 3: </a:t>
            </a:r>
            <a:r>
              <a:rPr lang="en"/>
              <a:t>Changes are made with pure functions</a:t>
            </a:r>
            <a:endParaRPr/>
          </a:p>
        </p:txBody>
      </p:sp>
      <p:sp>
        <p:nvSpPr>
          <p:cNvPr id="1077" name="Google Shape;1077;p70"/>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78" name="Google Shape;1078;p70"/>
          <p:cNvSpPr txBox="1"/>
          <p:nvPr>
            <p:ph idx="1" type="subTitle"/>
          </p:nvPr>
        </p:nvSpPr>
        <p:spPr>
          <a:xfrm>
            <a:off x="0" y="675975"/>
            <a:ext cx="8965200" cy="25893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t>Try to make your reducers pure functions. It is considered bad practice to use side effects inside reducer functions.</a:t>
            </a:r>
            <a:endParaRPr/>
          </a:p>
        </p:txBody>
      </p:sp>
      <p:sp>
        <p:nvSpPr>
          <p:cNvPr id="1079" name="Google Shape;1079;p70"/>
          <p:cNvSpPr/>
          <p:nvPr/>
        </p:nvSpPr>
        <p:spPr>
          <a:xfrm>
            <a:off x="4491088" y="1397800"/>
            <a:ext cx="4420500" cy="34104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182875" spcFirstLastPara="1" rIns="91425" wrap="square" tIns="182875">
            <a:noAutofit/>
          </a:bodyPr>
          <a:lstStyle/>
          <a:p>
            <a:pPr indent="0" lvl="0" marL="0" rtl="0" algn="l">
              <a:spcBef>
                <a:spcPts val="0"/>
              </a:spcBef>
              <a:spcAft>
                <a:spcPts val="0"/>
              </a:spcAft>
              <a:buNone/>
            </a:pPr>
            <a:r>
              <a:rPr lang="en" sz="1500">
                <a:solidFill>
                  <a:srgbClr val="FF00AB"/>
                </a:solidFill>
                <a:latin typeface="Inconsolata"/>
                <a:ea typeface="Inconsolata"/>
                <a:cs typeface="Inconsolata"/>
                <a:sym typeface="Inconsolata"/>
              </a:rPr>
              <a:t>case </a:t>
            </a:r>
            <a:r>
              <a:rPr lang="en" sz="1500">
                <a:solidFill>
                  <a:srgbClr val="00FF00"/>
                </a:solidFill>
                <a:latin typeface="Inconsolata"/>
                <a:ea typeface="Inconsolata"/>
                <a:cs typeface="Inconsolata"/>
                <a:sym typeface="Inconsolata"/>
              </a:rPr>
              <a:t>'COMPLETE_TODO'</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state.map((todo, index) =&gt;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if</a:t>
            </a:r>
            <a:r>
              <a:rPr lang="en" sz="1500">
                <a:solidFill>
                  <a:srgbClr val="FFFFFF"/>
                </a:solidFill>
                <a:latin typeface="Inconsolata"/>
                <a:ea typeface="Inconsolata"/>
                <a:cs typeface="Inconsolata"/>
                <a:sym typeface="Inconsolata"/>
              </a:rPr>
              <a:t> (index === action.index)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 </a:t>
            </a:r>
            <a:r>
              <a:rPr lang="en" sz="1500">
                <a:solidFill>
                  <a:srgbClr val="00FF00"/>
                </a:solidFill>
                <a:latin typeface="Inconsolata"/>
                <a:ea typeface="Inconsolata"/>
                <a:cs typeface="Inconsolata"/>
                <a:sym typeface="Inconsolata"/>
              </a:rPr>
              <a:t>Object</a:t>
            </a:r>
            <a:r>
              <a:rPr lang="en" sz="1500">
                <a:solidFill>
                  <a:srgbClr val="FFFFFF"/>
                </a:solidFill>
                <a:latin typeface="Inconsolata"/>
                <a:ea typeface="Inconsolata"/>
                <a:cs typeface="Inconsolata"/>
                <a:sym typeface="Inconsolata"/>
              </a:rPr>
              <a:t>.assign({}, todo,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completed: </a:t>
            </a:r>
            <a:r>
              <a:rPr lang="en" sz="1500">
                <a:solidFill>
                  <a:srgbClr val="FF00AB"/>
                </a:solidFill>
                <a:latin typeface="Inconsolata"/>
                <a:ea typeface="Inconsolata"/>
                <a:cs typeface="Inconsolata"/>
                <a:sym typeface="Inconsolata"/>
              </a:rPr>
              <a:t>true</a:t>
            </a:r>
            <a:endParaRPr sz="1500">
              <a:solidFill>
                <a:srgbClr val="FF00AB"/>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a:t>
            </a:r>
            <a:r>
              <a:rPr lang="en" sz="1500">
                <a:solidFill>
                  <a:srgbClr val="FFFFFF"/>
                </a:solidFill>
                <a:latin typeface="Inconsolata"/>
                <a:ea typeface="Inconsolata"/>
                <a:cs typeface="Inconsolata"/>
                <a:sym typeface="Inconsolata"/>
              </a:rPr>
              <a:t> todo</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default: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
        <p:nvSpPr>
          <p:cNvPr id="1080" name="Google Shape;1080;p70"/>
          <p:cNvSpPr/>
          <p:nvPr/>
        </p:nvSpPr>
        <p:spPr>
          <a:xfrm>
            <a:off x="232413" y="1397800"/>
            <a:ext cx="4189200" cy="34104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182875" spcFirstLastPara="1" rIns="91425" wrap="square" tIns="182875">
            <a:noAutofit/>
          </a:bodyPr>
          <a:lstStyle/>
          <a:p>
            <a:pPr indent="0" lvl="0" marL="0" rtl="0" algn="l">
              <a:spcBef>
                <a:spcPts val="0"/>
              </a:spcBef>
              <a:spcAft>
                <a:spcPts val="0"/>
              </a:spcAft>
              <a:buNone/>
            </a:pPr>
            <a:r>
              <a:rPr lang="en" sz="1500">
                <a:solidFill>
                  <a:srgbClr val="FF00AB"/>
                </a:solidFill>
                <a:latin typeface="Inconsolata"/>
                <a:ea typeface="Inconsolata"/>
                <a:cs typeface="Inconsolata"/>
                <a:sym typeface="Inconsolata"/>
              </a:rPr>
              <a:t>function</a:t>
            </a:r>
            <a:r>
              <a:rPr lang="en" sz="1500">
                <a:solidFill>
                  <a:srgbClr val="FFFFFF"/>
                </a:solidFill>
                <a:latin typeface="Inconsolata"/>
                <a:ea typeface="Inconsolata"/>
                <a:cs typeface="Inconsolata"/>
                <a:sym typeface="Inconsolata"/>
              </a:rPr>
              <a:t> </a:t>
            </a:r>
            <a:r>
              <a:rPr lang="en" sz="1500">
                <a:solidFill>
                  <a:srgbClr val="00FF00"/>
                </a:solidFill>
                <a:latin typeface="Inconsolata"/>
                <a:ea typeface="Inconsolata"/>
                <a:cs typeface="Inconsolata"/>
                <a:sym typeface="Inconsolata"/>
              </a:rPr>
              <a:t>visibilityFilter</a:t>
            </a:r>
            <a:r>
              <a:rPr lang="en" sz="1500">
                <a:solidFill>
                  <a:srgbClr val="FFFFFF"/>
                </a:solidFill>
                <a:latin typeface="Inconsolata"/>
                <a:ea typeface="Inconsolata"/>
                <a:cs typeface="Inconsolata"/>
                <a:sym typeface="Inconsolata"/>
              </a:rPr>
              <a:t>(state = </a:t>
            </a:r>
            <a:r>
              <a:rPr lang="en" sz="1500">
                <a:solidFill>
                  <a:srgbClr val="00FF00"/>
                </a:solidFill>
                <a:latin typeface="Inconsolata"/>
                <a:ea typeface="Inconsolata"/>
                <a:cs typeface="Inconsolata"/>
                <a:sym typeface="Inconsolata"/>
              </a:rPr>
              <a:t>'SHOW_ALL'</a:t>
            </a:r>
            <a:r>
              <a:rPr lang="en" sz="1500">
                <a:solidFill>
                  <a:srgbClr val="FFFFFF"/>
                </a:solidFill>
                <a:latin typeface="Inconsolata"/>
                <a:ea typeface="Inconsolata"/>
                <a:cs typeface="Inconsolata"/>
                <a:sym typeface="Inconsolata"/>
              </a:rPr>
              <a:t>, action)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switch</a:t>
            </a:r>
            <a:r>
              <a:rPr lang="en" sz="1500">
                <a:solidFill>
                  <a:srgbClr val="FFFFFF"/>
                </a:solidFill>
                <a:latin typeface="Inconsolata"/>
                <a:ea typeface="Inconsolata"/>
                <a:cs typeface="Inconsolata"/>
                <a:sym typeface="Inconsolata"/>
              </a:rPr>
              <a:t> (action.type)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case</a:t>
            </a:r>
            <a:r>
              <a:rPr lang="en" sz="1500">
                <a:solidFill>
                  <a:srgbClr val="FF00FF"/>
                </a:solidFill>
                <a:latin typeface="Inconsolata"/>
                <a:ea typeface="Inconsolata"/>
                <a:cs typeface="Inconsolata"/>
                <a:sym typeface="Inconsolata"/>
              </a:rPr>
              <a:t> </a:t>
            </a:r>
            <a:r>
              <a:rPr lang="en" sz="1500">
                <a:solidFill>
                  <a:srgbClr val="00FF00"/>
                </a:solidFill>
                <a:latin typeface="Inconsolata"/>
                <a:ea typeface="Inconsolata"/>
                <a:cs typeface="Inconsolata"/>
                <a:sym typeface="Inconsolata"/>
              </a:rPr>
              <a:t>'SET_VISIBILITY_FILTER'</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a:t>
            </a:r>
            <a:r>
              <a:rPr lang="en" sz="1500">
                <a:solidFill>
                  <a:srgbClr val="FFFFFF"/>
                </a:solidFill>
                <a:latin typeface="Inconsolata"/>
                <a:ea typeface="Inconsolata"/>
                <a:cs typeface="Inconsolata"/>
                <a:sym typeface="Inconsolata"/>
              </a:rPr>
              <a:t> action.filter</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default</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71"/>
          <p:cNvSpPr txBox="1"/>
          <p:nvPr>
            <p:ph type="title"/>
          </p:nvPr>
        </p:nvSpPr>
        <p:spPr>
          <a:xfrm>
            <a:off x="274325" y="2088475"/>
            <a:ext cx="8595300" cy="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Get Started!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sp>
        <p:nvSpPr>
          <p:cNvPr id="1004" name="Google Shape;1004;p61"/>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solidFill>
                  <a:schemeClr val="dk1"/>
                </a:solidFill>
              </a:rPr>
              <a:t>Let’s Talk About </a:t>
            </a:r>
            <a:r>
              <a:rPr b="1" lang="en">
                <a:solidFill>
                  <a:schemeClr val="dk1"/>
                </a:solidFill>
                <a:latin typeface="Roboto"/>
                <a:ea typeface="Roboto"/>
                <a:cs typeface="Roboto"/>
                <a:sym typeface="Roboto"/>
              </a:rPr>
              <a:t>Pure</a:t>
            </a:r>
            <a:r>
              <a:rPr lang="en">
                <a:solidFill>
                  <a:schemeClr val="dk1"/>
                </a:solidFill>
              </a:rPr>
              <a:t> Functions</a:t>
            </a:r>
            <a:endParaRPr/>
          </a:p>
        </p:txBody>
      </p:sp>
      <p:sp>
        <p:nvSpPr>
          <p:cNvPr id="1005" name="Google Shape;1005;p61"/>
          <p:cNvSpPr txBox="1"/>
          <p:nvPr>
            <p:ph idx="1" type="subTitle"/>
          </p:nvPr>
        </p:nvSpPr>
        <p:spPr>
          <a:xfrm>
            <a:off x="0" y="675975"/>
            <a:ext cx="9144000" cy="12555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solidFill>
                  <a:schemeClr val="dk1"/>
                </a:solidFill>
              </a:rPr>
              <a:t>And why they’re better than impure functions.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Pure </a:t>
            </a:r>
            <a:r>
              <a:rPr b="1" lang="en">
                <a:solidFill>
                  <a:schemeClr val="dk1"/>
                </a:solidFill>
              </a:rPr>
              <a:t>Functions</a:t>
            </a:r>
            <a:r>
              <a:rPr b="1" lang="en">
                <a:solidFill>
                  <a:schemeClr val="dk1"/>
                </a:solidFill>
              </a:rPr>
              <a:t>							Impure Functions</a:t>
            </a:r>
            <a:endParaRPr b="1">
              <a:solidFill>
                <a:schemeClr val="dk1"/>
              </a:solidFill>
            </a:endParaRPr>
          </a:p>
        </p:txBody>
      </p:sp>
      <p:sp>
        <p:nvSpPr>
          <p:cNvPr id="1006" name="Google Shape;1006;p61"/>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rPr lang="en">
                <a:solidFill>
                  <a:schemeClr val="dk1"/>
                </a:solidFill>
              </a:rPr>
              <a:t>Redux</a:t>
            </a:r>
            <a:endParaRPr/>
          </a:p>
        </p:txBody>
      </p:sp>
      <p:sp>
        <p:nvSpPr>
          <p:cNvPr id="1007" name="Google Shape;1007;p61"/>
          <p:cNvSpPr txBox="1"/>
          <p:nvPr>
            <p:ph idx="3" type="body"/>
          </p:nvPr>
        </p:nvSpPr>
        <p:spPr>
          <a:xfrm>
            <a:off x="175" y="2159525"/>
            <a:ext cx="4461300" cy="2747100"/>
          </a:xfrm>
          <a:prstGeom prst="rect">
            <a:avLst/>
          </a:prstGeom>
        </p:spPr>
        <p:txBody>
          <a:bodyPr anchorCtr="0" anchor="t" bIns="914400" lIns="457200" spcFirstLastPara="1" rIns="457200" wrap="square" tIns="0">
            <a:noAutofit/>
          </a:bodyPr>
          <a:lstStyle/>
          <a:p>
            <a:pPr indent="-193040" lvl="0" marL="320040" rtl="0" algn="l">
              <a:spcBef>
                <a:spcPts val="0"/>
              </a:spcBef>
              <a:spcAft>
                <a:spcPts val="0"/>
              </a:spcAft>
              <a:buClr>
                <a:schemeClr val="dk1"/>
              </a:buClr>
              <a:buSzPts val="1600"/>
              <a:buFont typeface="Arial"/>
              <a:buChar char="●"/>
            </a:pPr>
            <a:r>
              <a:rPr lang="en" sz="1600">
                <a:solidFill>
                  <a:schemeClr val="dk1"/>
                </a:solidFill>
              </a:rPr>
              <a:t>Pure functions are straightforward with singular purposes.</a:t>
            </a:r>
            <a:endParaRPr sz="1600">
              <a:solidFill>
                <a:schemeClr val="dk1"/>
              </a:solidFill>
            </a:endParaRPr>
          </a:p>
          <a:p>
            <a:pPr indent="-193040" lvl="0" marL="320040" rtl="0" algn="l">
              <a:spcBef>
                <a:spcPts val="1200"/>
              </a:spcBef>
              <a:spcAft>
                <a:spcPts val="0"/>
              </a:spcAft>
              <a:buClr>
                <a:schemeClr val="dk1"/>
              </a:buClr>
              <a:buSzPts val="1600"/>
              <a:buFont typeface="Arial"/>
              <a:buChar char="●"/>
            </a:pPr>
            <a:r>
              <a:rPr lang="en" sz="1600">
                <a:solidFill>
                  <a:schemeClr val="dk1"/>
                </a:solidFill>
              </a:rPr>
              <a:t>No side effects inside the function.</a:t>
            </a:r>
            <a:endParaRPr sz="1600">
              <a:solidFill>
                <a:schemeClr val="dk1"/>
              </a:solidFill>
            </a:endParaRPr>
          </a:p>
          <a:p>
            <a:pPr indent="-193040" lvl="0" marL="320040" rtl="0" algn="l">
              <a:spcBef>
                <a:spcPts val="1200"/>
              </a:spcBef>
              <a:spcAft>
                <a:spcPts val="1200"/>
              </a:spcAft>
              <a:buClr>
                <a:schemeClr val="dk1"/>
              </a:buClr>
              <a:buSzPts val="1600"/>
              <a:buFont typeface="Arial"/>
              <a:buChar char="●"/>
            </a:pPr>
            <a:r>
              <a:rPr lang="en" sz="1600">
                <a:solidFill>
                  <a:schemeClr val="dk1"/>
                </a:solidFill>
              </a:rPr>
              <a:t>Whenever data is modified, it is stored in a new variable.</a:t>
            </a:r>
            <a:endParaRPr/>
          </a:p>
        </p:txBody>
      </p:sp>
      <p:sp>
        <p:nvSpPr>
          <p:cNvPr id="1008" name="Google Shape;1008;p61"/>
          <p:cNvSpPr txBox="1"/>
          <p:nvPr>
            <p:ph idx="3" type="body"/>
          </p:nvPr>
        </p:nvSpPr>
        <p:spPr>
          <a:xfrm>
            <a:off x="4571875" y="2159525"/>
            <a:ext cx="4571700" cy="2747100"/>
          </a:xfrm>
          <a:prstGeom prst="rect">
            <a:avLst/>
          </a:prstGeom>
        </p:spPr>
        <p:txBody>
          <a:bodyPr anchorCtr="0" anchor="t" bIns="914400" lIns="457200" spcFirstLastPara="1" rIns="457200" wrap="square" tIns="0">
            <a:noAutofit/>
          </a:bodyPr>
          <a:lstStyle/>
          <a:p>
            <a:pPr indent="-330200" lvl="0" marL="457200" rtl="0" algn="l">
              <a:spcBef>
                <a:spcPts val="0"/>
              </a:spcBef>
              <a:spcAft>
                <a:spcPts val="0"/>
              </a:spcAft>
              <a:buClr>
                <a:schemeClr val="dk1"/>
              </a:buClr>
              <a:buSzPts val="1600"/>
              <a:buFont typeface="Arial"/>
              <a:buChar char="●"/>
            </a:pPr>
            <a:r>
              <a:rPr lang="en" sz="1600">
                <a:solidFill>
                  <a:schemeClr val="dk1"/>
                </a:solidFill>
              </a:rPr>
              <a:t>Include side effects like database and network calls.</a:t>
            </a:r>
            <a:endParaRPr sz="1600">
              <a:solidFill>
                <a:schemeClr val="dk1"/>
              </a:solidFill>
            </a:endParaRPr>
          </a:p>
          <a:p>
            <a:pPr indent="-330200" lvl="0" marL="457200" rtl="0" algn="l">
              <a:spcBef>
                <a:spcPts val="1200"/>
              </a:spcBef>
              <a:spcAft>
                <a:spcPts val="1200"/>
              </a:spcAft>
              <a:buClr>
                <a:schemeClr val="dk1"/>
              </a:buClr>
              <a:buSzPts val="1600"/>
              <a:buFont typeface="Arial"/>
              <a:buChar char="●"/>
            </a:pPr>
            <a:r>
              <a:rPr lang="en" sz="1600">
                <a:solidFill>
                  <a:schemeClr val="dk1"/>
                </a:solidFill>
              </a:rPr>
              <a:t>Often modify the values that are passed in.</a:t>
            </a:r>
            <a:endParaRPr sz="1600">
              <a:solidFill>
                <a:schemeClr val="dk1"/>
              </a:solidFill>
            </a:endParaRPr>
          </a:p>
        </p:txBody>
      </p:sp>
      <p:pic>
        <p:nvPicPr>
          <p:cNvPr id="1009" name="Google Shape;1009;p61"/>
          <p:cNvPicPr preferRelativeResize="0"/>
          <p:nvPr/>
        </p:nvPicPr>
        <p:blipFill>
          <a:blip r:embed="rId3">
            <a:alphaModFix/>
          </a:blip>
          <a:stretch>
            <a:fillRect/>
          </a:stretch>
        </p:blipFill>
        <p:spPr>
          <a:xfrm>
            <a:off x="4286263" y="1183050"/>
            <a:ext cx="827470" cy="3662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62"/>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Here’s an </a:t>
            </a:r>
            <a:r>
              <a:rPr lang="en">
                <a:highlight>
                  <a:srgbClr val="FFFF00"/>
                </a:highlight>
              </a:rPr>
              <a:t>I</a:t>
            </a:r>
            <a:r>
              <a:rPr lang="en">
                <a:highlight>
                  <a:srgbClr val="FFFF00"/>
                </a:highlight>
              </a:rPr>
              <a:t>mpure</a:t>
            </a:r>
            <a:r>
              <a:rPr lang="en"/>
              <a:t> Function</a:t>
            </a:r>
            <a:endParaRPr/>
          </a:p>
        </p:txBody>
      </p:sp>
      <p:sp>
        <p:nvSpPr>
          <p:cNvPr id="1015" name="Google Shape;1015;p62"/>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rPr lang="en"/>
              <a:t>Pure vs. Impure functions</a:t>
            </a:r>
            <a:endParaRPr/>
          </a:p>
        </p:txBody>
      </p:sp>
      <p:pic>
        <p:nvPicPr>
          <p:cNvPr id="1016" name="Google Shape;1016;p62"/>
          <p:cNvPicPr preferRelativeResize="0"/>
          <p:nvPr/>
        </p:nvPicPr>
        <p:blipFill>
          <a:blip r:embed="rId3">
            <a:alphaModFix/>
          </a:blip>
          <a:stretch>
            <a:fillRect/>
          </a:stretch>
        </p:blipFill>
        <p:spPr>
          <a:xfrm>
            <a:off x="755838" y="1065500"/>
            <a:ext cx="6435625" cy="321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sp>
        <p:nvSpPr>
          <p:cNvPr id="1021" name="Google Shape;1021;p63"/>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Here’s a </a:t>
            </a:r>
            <a:r>
              <a:rPr lang="en">
                <a:highlight>
                  <a:srgbClr val="FFFF00"/>
                </a:highlight>
              </a:rPr>
              <a:t>P</a:t>
            </a:r>
            <a:r>
              <a:rPr lang="en">
                <a:highlight>
                  <a:srgbClr val="FFFF00"/>
                </a:highlight>
              </a:rPr>
              <a:t>ure</a:t>
            </a:r>
            <a:r>
              <a:rPr lang="en"/>
              <a:t> Function</a:t>
            </a:r>
            <a:endParaRPr/>
          </a:p>
        </p:txBody>
      </p:sp>
      <p:sp>
        <p:nvSpPr>
          <p:cNvPr id="1022" name="Google Shape;1022;p63"/>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rPr lang="en"/>
              <a:t>Pure vs. Impure functions</a:t>
            </a:r>
            <a:endParaRPr/>
          </a:p>
        </p:txBody>
      </p:sp>
      <p:pic>
        <p:nvPicPr>
          <p:cNvPr id="1023" name="Google Shape;1023;p63"/>
          <p:cNvPicPr preferRelativeResize="0"/>
          <p:nvPr/>
        </p:nvPicPr>
        <p:blipFill>
          <a:blip r:embed="rId3">
            <a:alphaModFix/>
          </a:blip>
          <a:stretch>
            <a:fillRect/>
          </a:stretch>
        </p:blipFill>
        <p:spPr>
          <a:xfrm>
            <a:off x="1033450" y="1745063"/>
            <a:ext cx="5880401" cy="165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7" name="Shape 1027"/>
        <p:cNvGrpSpPr/>
        <p:nvPr/>
      </p:nvGrpSpPr>
      <p:grpSpPr>
        <a:xfrm>
          <a:off x="0" y="0"/>
          <a:ext cx="0" cy="0"/>
          <a:chOff x="0" y="0"/>
          <a:chExt cx="0" cy="0"/>
        </a:xfrm>
      </p:grpSpPr>
      <p:sp>
        <p:nvSpPr>
          <p:cNvPr id="1028" name="Google Shape;1028;p64"/>
          <p:cNvSpPr txBox="1"/>
          <p:nvPr>
            <p:ph idx="1"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Redux</a:t>
            </a:r>
            <a:endParaRPr>
              <a:solidFill>
                <a:schemeClr val="dk1"/>
              </a:solidFill>
            </a:endParaRPr>
          </a:p>
          <a:p>
            <a:pPr indent="0" lvl="0" marL="0" rtl="0" algn="l">
              <a:spcBef>
                <a:spcPts val="0"/>
              </a:spcBef>
              <a:spcAft>
                <a:spcPts val="0"/>
              </a:spcAft>
              <a:buNone/>
            </a:pPr>
            <a:r>
              <a:t/>
            </a:r>
            <a:endParaRPr/>
          </a:p>
        </p:txBody>
      </p:sp>
      <p:sp>
        <p:nvSpPr>
          <p:cNvPr id="1029" name="Google Shape;1029;p64"/>
          <p:cNvSpPr txBox="1"/>
          <p:nvPr>
            <p:ph type="title"/>
          </p:nvPr>
        </p:nvSpPr>
        <p:spPr>
          <a:xfrm>
            <a:off x="2544050" y="1545675"/>
            <a:ext cx="5770200" cy="24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Creating pure functions is an effective technique to apply to all of your JavaScript, but it is especially useful </a:t>
            </a:r>
            <a:br>
              <a:rPr lang="en" sz="2400"/>
            </a:br>
            <a:r>
              <a:rPr lang="en" sz="2400"/>
              <a:t>when creating React components.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sp>
        <p:nvSpPr>
          <p:cNvPr id="1034" name="Google Shape;1034;p65"/>
          <p:cNvSpPr/>
          <p:nvPr/>
        </p:nvSpPr>
        <p:spPr>
          <a:xfrm>
            <a:off x="731575" y="2108175"/>
            <a:ext cx="7311900" cy="1860300"/>
          </a:xfrm>
          <a:prstGeom prst="roundRect">
            <a:avLst>
              <a:gd fmla="val 16667" name="adj"/>
            </a:avLst>
          </a:prstGeom>
          <a:solidFill>
            <a:srgbClr val="A9B7C0">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5"/>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Redux</a:t>
            </a:r>
            <a:endParaRPr/>
          </a:p>
        </p:txBody>
      </p:sp>
      <p:pic>
        <p:nvPicPr>
          <p:cNvPr id="1036" name="Google Shape;1036;p65"/>
          <p:cNvPicPr preferRelativeResize="0"/>
          <p:nvPr/>
        </p:nvPicPr>
        <p:blipFill>
          <a:blip r:embed="rId3">
            <a:alphaModFix/>
          </a:blip>
          <a:stretch>
            <a:fillRect/>
          </a:stretch>
        </p:blipFill>
        <p:spPr>
          <a:xfrm>
            <a:off x="1163425" y="2321063"/>
            <a:ext cx="1586850" cy="1434515"/>
          </a:xfrm>
          <a:prstGeom prst="rect">
            <a:avLst/>
          </a:prstGeom>
          <a:noFill/>
          <a:ln>
            <a:noFill/>
          </a:ln>
        </p:spPr>
      </p:pic>
      <p:sp>
        <p:nvSpPr>
          <p:cNvPr id="1037" name="Google Shape;1037;p65"/>
          <p:cNvSpPr txBox="1"/>
          <p:nvPr>
            <p:ph idx="1" type="subTitle"/>
          </p:nvPr>
        </p:nvSpPr>
        <p:spPr>
          <a:xfrm>
            <a:off x="0" y="675975"/>
            <a:ext cx="9144000" cy="3648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t>Redux is a state management library that helps organize the state of complex applications. Redux requires a lot of boilerplate code, but its utility skyrockets as applications get more complex.</a:t>
            </a:r>
            <a:endParaRPr/>
          </a:p>
        </p:txBody>
      </p:sp>
      <p:sp>
        <p:nvSpPr>
          <p:cNvPr id="1038" name="Google Shape;1038;p65"/>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39" name="Google Shape;1039;p65"/>
          <p:cNvSpPr txBox="1"/>
          <p:nvPr>
            <p:ph idx="3" type="body"/>
          </p:nvPr>
        </p:nvSpPr>
        <p:spPr>
          <a:xfrm>
            <a:off x="2611600" y="2549424"/>
            <a:ext cx="5293200" cy="1601100"/>
          </a:xfrm>
          <a:prstGeom prst="rect">
            <a:avLst/>
          </a:prstGeom>
        </p:spPr>
        <p:txBody>
          <a:bodyPr anchorCtr="0" anchor="t" bIns="914400" lIns="457200" spcFirstLastPara="1" rIns="457200" wrap="square" tIns="0">
            <a:noAutofit/>
          </a:bodyPr>
          <a:lstStyle/>
          <a:p>
            <a:pPr indent="0" lvl="0" marL="0" rtl="0" algn="l">
              <a:spcBef>
                <a:spcPts val="0"/>
              </a:spcBef>
              <a:spcAft>
                <a:spcPts val="800"/>
              </a:spcAft>
              <a:buNone/>
            </a:pPr>
            <a:r>
              <a:rPr lang="en"/>
              <a:t>Instead of learning about the Redux library, we will focus on the concepts and design patterns that Redux uses. After learning how to create each function from scratch, we will implement a Redux-like state management system in a small CMS app.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3" name="Shape 1043"/>
        <p:cNvGrpSpPr/>
        <p:nvPr/>
      </p:nvGrpSpPr>
      <p:grpSpPr>
        <a:xfrm>
          <a:off x="0" y="0"/>
          <a:ext cx="0" cy="0"/>
          <a:chOff x="0" y="0"/>
          <a:chExt cx="0" cy="0"/>
        </a:xfrm>
      </p:grpSpPr>
      <p:sp>
        <p:nvSpPr>
          <p:cNvPr id="1044" name="Google Shape;1044;p66"/>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Clr>
                <a:schemeClr val="dk1"/>
              </a:buClr>
              <a:buSzPts val="1100"/>
              <a:buFont typeface="Arial"/>
              <a:buNone/>
            </a:pPr>
            <a:r>
              <a:rPr lang="en"/>
              <a:t>Actions, Reducers, and Store</a:t>
            </a:r>
            <a:r>
              <a:rPr lang="en"/>
              <a:t> </a:t>
            </a:r>
            <a:endParaRPr/>
          </a:p>
        </p:txBody>
      </p:sp>
      <p:sp>
        <p:nvSpPr>
          <p:cNvPr id="1045" name="Google Shape;1045;p66"/>
          <p:cNvSpPr txBox="1"/>
          <p:nvPr>
            <p:ph idx="1" type="subTitle"/>
          </p:nvPr>
        </p:nvSpPr>
        <p:spPr>
          <a:xfrm>
            <a:off x="0" y="675975"/>
            <a:ext cx="9144000" cy="3648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t>Today, we will cover three core Redux topics</a:t>
            </a:r>
            <a:endParaRPr/>
          </a:p>
        </p:txBody>
      </p:sp>
      <p:sp>
        <p:nvSpPr>
          <p:cNvPr id="1046" name="Google Shape;1046;p66"/>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47" name="Google Shape;1047;p66"/>
          <p:cNvSpPr txBox="1"/>
          <p:nvPr>
            <p:ph idx="3" type="subTitle"/>
          </p:nvPr>
        </p:nvSpPr>
        <p:spPr>
          <a:xfrm>
            <a:off x="724275" y="1937837"/>
            <a:ext cx="2371500" cy="26628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b="1" lang="en" sz="2400"/>
              <a:t>Action</a:t>
            </a:r>
            <a:endParaRPr b="1" sz="2400"/>
          </a:p>
          <a:p>
            <a:pPr indent="0" lvl="0" marL="0" rtl="0" algn="l">
              <a:spcBef>
                <a:spcPts val="0"/>
              </a:spcBef>
              <a:spcAft>
                <a:spcPts val="0"/>
              </a:spcAft>
              <a:buNone/>
            </a:pPr>
            <a:r>
              <a:rPr lang="en" sz="1600"/>
              <a:t>A declarative object that defines what the store should do to </a:t>
            </a:r>
            <a:br>
              <a:rPr lang="en" sz="1600"/>
            </a:br>
            <a:r>
              <a:rPr lang="en" sz="1600"/>
              <a:t>the state.</a:t>
            </a:r>
            <a:endParaRPr sz="1600"/>
          </a:p>
        </p:txBody>
      </p:sp>
      <p:sp>
        <p:nvSpPr>
          <p:cNvPr id="1048" name="Google Shape;1048;p66"/>
          <p:cNvSpPr txBox="1"/>
          <p:nvPr>
            <p:ph idx="5" type="subTitle"/>
          </p:nvPr>
        </p:nvSpPr>
        <p:spPr>
          <a:xfrm>
            <a:off x="6401175" y="1938587"/>
            <a:ext cx="2371500" cy="26628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b="1" lang="en" sz="2400"/>
              <a:t>Store</a:t>
            </a:r>
            <a:r>
              <a:rPr b="1" lang="en" sz="1600"/>
              <a:t> </a:t>
            </a:r>
            <a:endParaRPr b="1" sz="1600"/>
          </a:p>
          <a:p>
            <a:pPr indent="0" lvl="0" marL="0" rtl="0" algn="l">
              <a:spcBef>
                <a:spcPts val="0"/>
              </a:spcBef>
              <a:spcAft>
                <a:spcPts val="0"/>
              </a:spcAft>
              <a:buNone/>
            </a:pPr>
            <a:r>
              <a:rPr lang="en" sz="1600"/>
              <a:t>Grants the entire application access to the reducer function  and the global state.</a:t>
            </a:r>
            <a:endParaRPr sz="1600"/>
          </a:p>
        </p:txBody>
      </p:sp>
      <p:sp>
        <p:nvSpPr>
          <p:cNvPr id="1049" name="Google Shape;1049;p66"/>
          <p:cNvSpPr txBox="1"/>
          <p:nvPr>
            <p:ph idx="4" type="subTitle"/>
          </p:nvPr>
        </p:nvSpPr>
        <p:spPr>
          <a:xfrm>
            <a:off x="3496050" y="1937837"/>
            <a:ext cx="2371500" cy="26628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b="1" lang="en" sz="2400"/>
              <a:t>Reducer</a:t>
            </a:r>
            <a:endParaRPr sz="2400"/>
          </a:p>
          <a:p>
            <a:pPr indent="0" lvl="0" marL="0" rtl="0" algn="l">
              <a:spcBef>
                <a:spcPts val="0"/>
              </a:spcBef>
              <a:spcAft>
                <a:spcPts val="0"/>
              </a:spcAft>
              <a:buNone/>
            </a:pPr>
            <a:r>
              <a:rPr lang="en" sz="1600"/>
              <a:t>Handles all actions by taking in the previous state and returning a new state.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67"/>
          <p:cNvSpPr txBox="1"/>
          <p:nvPr>
            <p:ph type="title"/>
          </p:nvPr>
        </p:nvSpPr>
        <p:spPr>
          <a:xfrm>
            <a:off x="274325" y="2088475"/>
            <a:ext cx="8595300" cy="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Principles of Redux</a:t>
            </a:r>
            <a:endParaRPr/>
          </a:p>
          <a:p>
            <a:pPr indent="0" lvl="0" marL="0" rtl="0" algn="ctr">
              <a:spcBef>
                <a:spcPts val="0"/>
              </a:spcBef>
              <a:spcAft>
                <a:spcPts val="0"/>
              </a:spcAft>
              <a:buNone/>
            </a:pPr>
            <a:r>
              <a:t/>
            </a:r>
            <a:endParaRPr/>
          </a:p>
        </p:txBody>
      </p:sp>
      <p:sp>
        <p:nvSpPr>
          <p:cNvPr id="1055" name="Google Shape;1055;p67"/>
          <p:cNvSpPr txBox="1"/>
          <p:nvPr>
            <p:ph idx="1"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9" name="Shape 1059"/>
        <p:cNvGrpSpPr/>
        <p:nvPr/>
      </p:nvGrpSpPr>
      <p:grpSpPr>
        <a:xfrm>
          <a:off x="0" y="0"/>
          <a:ext cx="0" cy="0"/>
          <a:chOff x="0" y="0"/>
          <a:chExt cx="0" cy="0"/>
        </a:xfrm>
      </p:grpSpPr>
      <p:sp>
        <p:nvSpPr>
          <p:cNvPr id="1060" name="Google Shape;1060;p68"/>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Principle 1: State Tree </a:t>
            </a:r>
            <a:endParaRPr/>
          </a:p>
        </p:txBody>
      </p:sp>
      <p:sp>
        <p:nvSpPr>
          <p:cNvPr id="1061" name="Google Shape;1061;p68"/>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62" name="Google Shape;1062;p68"/>
          <p:cNvSpPr txBox="1"/>
          <p:nvPr>
            <p:ph idx="1" type="subTitle"/>
          </p:nvPr>
        </p:nvSpPr>
        <p:spPr>
          <a:xfrm>
            <a:off x="0" y="675975"/>
            <a:ext cx="3600600" cy="25893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t>The first premise of Redux is that every stateful aspect of your application can be represented by a single JavaScript object known as the state tree.</a:t>
            </a:r>
            <a:endParaRPr/>
          </a:p>
        </p:txBody>
      </p:sp>
      <p:sp>
        <p:nvSpPr>
          <p:cNvPr id="1063" name="Google Shape;1063;p68"/>
          <p:cNvSpPr/>
          <p:nvPr/>
        </p:nvSpPr>
        <p:spPr>
          <a:xfrm>
            <a:off x="3651875" y="770750"/>
            <a:ext cx="5215500" cy="4027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00FF00"/>
                </a:solidFill>
                <a:latin typeface="Inconsolata"/>
                <a:ea typeface="Inconsolata"/>
                <a:cs typeface="Inconsolata"/>
                <a:sym typeface="Inconsolata"/>
              </a:rPr>
              <a:t>console</a:t>
            </a:r>
            <a:r>
              <a:rPr lang="en" sz="1500">
                <a:solidFill>
                  <a:srgbClr val="FFFFFF"/>
                </a:solidFill>
                <a:latin typeface="Inconsolata"/>
                <a:ea typeface="Inconsolata"/>
                <a:cs typeface="Inconsolata"/>
                <a:sym typeface="Inconsolata"/>
              </a:rPr>
              <a:t>.log(store.getState())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Prints</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visibilityFilter: 'SHOW_ALL',</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todos: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text: 'Consider using Redux',</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completed: true,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text: 'Keep all state in a single tree',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completed: false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