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603F-3901-A390-7137-A66A1075B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6A5D8-A898-878F-1D5F-74EE29B82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D96D-ACC4-674A-4DDD-35D0AB52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1DD5-4D9E-53A7-2CB2-6FA1E4B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B227-146D-59CE-BA79-1B256C73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18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5E03-5422-7F76-1E38-E6D3FF0D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3C500-557A-28BF-BC72-D759E116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C4B61-64C7-2361-F6FB-DAC4C171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AD09-0B89-8EC0-59CA-0852E62E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9B19-7BD7-55B2-62BA-A28C588D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66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016B9-01BD-FFDA-F1B4-2951DD398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576C-A2B3-FB56-9C34-8C5CFFA7F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6EBF-3352-48E0-1448-E83AC6D1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EE6F-A7A7-1AAB-072B-B8BADBB7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E28F-ABAE-FFDA-7981-3F9EFD7F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70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C5A6-780A-53A3-5688-F5A10F15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3C52-E66A-C7DD-C9A1-CA62A11F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F74B-840B-AEC1-8CF9-CCDB1D66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CD7B-B8F5-0FAB-F20A-C0DB43EC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52B9E-A692-B634-2209-39962B73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707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FE1E-D1E5-5F8B-C9A6-99EB0C2F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0328-AFBC-F1B9-FFE4-AE7D8402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B037-7EED-87DD-D18D-EA195D5B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4E46-8707-1FB7-4F40-E946F1C4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042A-DDB9-093D-4366-27220820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89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3A3B-D638-26ED-1816-3CDF99E3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C334-14E4-A627-F8AE-3E9854690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F9646-3B65-4F1E-E034-9F6F89EA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DE2AF-1F53-EBA3-9F3D-A213C323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8A47-2D44-E6B9-34B0-6A6E80B8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01EF-AC03-7504-C6C1-A8B97165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64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32D6-1A33-1FAA-9968-DE34331D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94F2B-9F3B-146F-EBDC-CAF6BEAD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36FED-1B70-15DE-CDAF-E37883370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60918-5965-53F2-9A73-7ABEB1C0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20E3F-4986-51D1-002F-83AB5B3C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76E6A-8129-534F-3FD2-EC7C8714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F2939-5583-4CE0-1019-DDCA13C7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2F561-9747-6217-0114-20BEC16D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93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C04-8DEA-5A77-0715-F9B845F1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70711-342B-5D53-59F0-3A35171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1F5F5-E126-92D8-A1CA-1239981E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1E43C-ADBE-FD89-899F-CD039950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01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24103-8961-138B-D1B0-02904FDC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EF354-719E-BA01-CFB6-C96B35C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0380-D28C-CED2-3707-E01396F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20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828F-F069-8034-8155-21C19514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20FF-61A7-87BE-D45C-DC836C5D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825D-3719-2132-F0D8-335FB711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E45B-4B8C-9368-B1A2-461F153F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CC587-E2C6-EF50-4989-E8DFC23E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C75B3-6995-21C3-4D2D-A7204746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300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BBA1-E55C-EC02-3625-87768A07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63567-283E-76B8-2698-A7F5E9A32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0D603-6A90-F1DC-EAEF-DC1D7ED03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935E-8131-F04A-406D-7B131CB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1913-60B2-A5AC-0CF1-97D7DDED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C41C-8A46-04A3-06E1-64FE451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325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4ACFF-787F-B043-8913-77098245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8640C-DF8C-D5E8-6948-40200C81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C22C-AD74-A631-8A57-7B031F71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C9B0-A0A3-F342-975E-2892EAF31D70}" type="datetimeFigureOut">
              <a:rPr lang="en-KR" smtClean="0"/>
              <a:t>2023/03/26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D1CB-430A-0F8E-2583-40F4276FF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3909-0D60-27EA-CF74-76F3959F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B753-7D84-364F-898E-12D0C3601C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9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5CB5D-AE39-072B-8FE3-9DC58FB4716D}"/>
              </a:ext>
            </a:extLst>
          </p:cNvPr>
          <p:cNvSpPr/>
          <p:nvPr/>
        </p:nvSpPr>
        <p:spPr>
          <a:xfrm>
            <a:off x="2227340" y="996494"/>
            <a:ext cx="4127157" cy="4127157"/>
          </a:xfrm>
          <a:prstGeom prst="rect">
            <a:avLst/>
          </a:prstGeom>
          <a:solidFill>
            <a:srgbClr val="003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71E4E79-B9B4-1316-87B0-E7668FE9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77" y="1801931"/>
            <a:ext cx="2516282" cy="2516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67A205-1665-4B82-B678-8DE15383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73" y="983451"/>
            <a:ext cx="4140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7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조승용</dc:creator>
  <cp:lastModifiedBy>조승용</cp:lastModifiedBy>
  <cp:revision>1</cp:revision>
  <dcterms:created xsi:type="dcterms:W3CDTF">2023-03-26T13:07:33Z</dcterms:created>
  <dcterms:modified xsi:type="dcterms:W3CDTF">2023-03-26T13:29:05Z</dcterms:modified>
</cp:coreProperties>
</file>