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1785-9D80-97EA-FB75-17C720188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2DAD2-E7FE-8AF0-3012-8AD1F07D5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E6CC-1BA2-B402-BF42-24B790F2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B8624-D8A6-71F7-4B8A-98D19DCC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5C8B-D1E8-781D-98FA-DCC547F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1513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1C24-780C-C475-07CD-41166878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8C88A-BBB8-835E-4AC8-68A4CA2F2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B716-8F3D-0CAC-D349-712ACBAF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7564B-7080-3B10-D168-175C3514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B1CF4-80AB-9CC8-D677-14F79E67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5697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72A39-C1C4-8FAF-B52B-20A94850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A2AC7-DAFB-B27A-3D67-C782BB991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2E7D2-BB5A-1A1A-40B5-2D489B33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CBC83-6BDA-221B-2CEF-24B96070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CFAD4-2EAC-8B8A-A817-885A87E9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538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01EE-4DAC-E997-65BC-086B1025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A5D7-7AE0-A583-1019-24E5EACA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9A33B-D1A4-2E5C-4C3B-B0F8A9E2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DCEF-353F-196D-175B-828B829A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F5137-888B-B3BA-36A4-31F9A042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732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C566-FC25-232C-0E6A-58F94BA6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FE3EF-96AF-6B42-81EE-CBC8B73D8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78C97-E4B9-FE45-FBF7-28A1862C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FE58-FC8F-D5C8-54C3-6D30B818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E815-63EE-DB5E-023F-CBECC4E2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695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F5C8-D578-A9FD-E18F-E76A9425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DC04-9632-E6D7-8666-E8FEE3FB7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D28F-18DB-70C7-7702-BEA9F4E82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44B7-926C-D723-EA86-9C74F46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82B30-7C6B-6F9F-165F-283E15ED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5C33-6471-3616-16FD-128C38EB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5156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B29E-6FAC-0E89-0D3D-5D83CC2A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2A730-3773-30A2-B9D3-20C7EA97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71D7-19DD-18ED-9738-D12E61290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68599-BCCE-0366-B6FA-CC86492F0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3D7F8-E34F-2AC3-9A3F-4F9AD925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58EA79-174A-29C7-96A6-337642AB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219B9-D17F-4DEA-D648-58D1D95C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39C61-1169-7AA7-8A0D-F889638C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62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62ED-3497-78BD-E636-21700C2E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A1F31-AF12-950A-D89D-186EF8CF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346FD-8B4F-B7ED-8C59-1C0A9DD6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06203-D340-E186-22A3-E1A1B1DA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336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0DDED-9589-A5F5-7E82-7EC69C09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0CA21-1CD1-A5AC-E8AF-A5A931AD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08E4E-C8E4-4DC1-1095-78A4C635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0834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B1F6-478D-8FF4-F021-6EF93D60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22A9C-6970-0BBA-7032-A6DD25741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6DDE0-90A6-B46D-329A-88186260F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AF503-4072-30E4-9AE6-6B39D6F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C5256-E9AA-AA04-0876-E09E24B4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E4AB-CAE2-1F6C-B91F-519C2B8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633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6266-6D04-6F02-FA3D-66231F5BC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C23F6-3B6E-425F-67F0-1049BB279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B30A5-AE92-F245-3E46-2107AFFE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49318-7435-9651-2901-FBF6B2FF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2411-086F-76F9-6153-913CF851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2923E-DA9D-FEB9-1BB1-46491215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4114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215AA-0CF1-F59A-F8BF-2EB19145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6C9D-B6A9-3E6E-A414-6CB771434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D69B-253E-8BD6-7103-4B2FC1336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6A70C-8A95-4D4F-98DD-672D45F45F8B}" type="datetimeFigureOut">
              <a:rPr lang="en-KR" smtClean="0"/>
              <a:t>2024/01/16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8649-0BCA-DDEA-6C5B-FB019D538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F1CD-32BC-FC3B-56EC-9409D8534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1F87-DB5D-A948-9C9C-E890F6BA7B9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85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29BD9C6-BC2E-7E90-65FF-0942111A850B}"/>
              </a:ext>
            </a:extLst>
          </p:cNvPr>
          <p:cNvSpPr/>
          <p:nvPr/>
        </p:nvSpPr>
        <p:spPr>
          <a:xfrm>
            <a:off x="2416083" y="1626799"/>
            <a:ext cx="2124221" cy="21242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0" b="1" dirty="0">
                <a:solidFill>
                  <a:srgbClr val="003626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62</a:t>
            </a:r>
            <a:endParaRPr lang="en-KR" sz="9000" b="1" dirty="0">
              <a:solidFill>
                <a:srgbClr val="003626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pic>
        <p:nvPicPr>
          <p:cNvPr id="8" name="Picture 7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66D8A03C-70D9-EBF4-5C58-23C9F9D8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6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29BD9C6-BC2E-7E90-65FF-0942111A850B}"/>
              </a:ext>
            </a:extLst>
          </p:cNvPr>
          <p:cNvSpPr/>
          <p:nvPr/>
        </p:nvSpPr>
        <p:spPr>
          <a:xfrm>
            <a:off x="2416083" y="1626799"/>
            <a:ext cx="2639243" cy="2639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9000" b="1" dirty="0">
              <a:solidFill>
                <a:srgbClr val="003626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pic>
        <p:nvPicPr>
          <p:cNvPr id="8" name="Picture 7" descr="A green pin with a black background&#10;&#10;Description automatically generated">
            <a:extLst>
              <a:ext uri="{FF2B5EF4-FFF2-40B4-BE49-F238E27FC236}">
                <a16:creationId xmlns:a16="http://schemas.microsoft.com/office/drawing/2014/main" id="{66D8A03C-70D9-EBF4-5C58-23C9F9D8D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6" y="990600"/>
            <a:ext cx="4876800" cy="48768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9CFA4B-5E2C-B764-8FAD-396E16B477A4}"/>
              </a:ext>
            </a:extLst>
          </p:cNvPr>
          <p:cNvSpPr/>
          <p:nvPr/>
        </p:nvSpPr>
        <p:spPr>
          <a:xfrm>
            <a:off x="2037793" y="1198179"/>
            <a:ext cx="2911365" cy="29113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655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 SD Gothic Neo Heavy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조승용</dc:creator>
  <cp:lastModifiedBy>조승용</cp:lastModifiedBy>
  <cp:revision>3</cp:revision>
  <dcterms:created xsi:type="dcterms:W3CDTF">2024-01-13T14:16:49Z</dcterms:created>
  <dcterms:modified xsi:type="dcterms:W3CDTF">2024-01-15T15:31:25Z</dcterms:modified>
</cp:coreProperties>
</file>