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Josefi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j+o8N5dtFPhrqJdSbmaFcheXob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JosefinSans-bold.fntdata"/><Relationship Id="rId23" Type="http://schemas.openxmlformats.org/officeDocument/2006/relationships/font" Target="fonts/Josefi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efinSans-boldItalic.fntdata"/><Relationship Id="rId25" Type="http://schemas.openxmlformats.org/officeDocument/2006/relationships/font" Target="fonts/Josefin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SECTION_HEADER_1_1_1_1_1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0"/>
          <p:cNvGrpSpPr/>
          <p:nvPr/>
        </p:nvGrpSpPr>
        <p:grpSpPr>
          <a:xfrm>
            <a:off x="249283" y="1307198"/>
            <a:ext cx="2486017" cy="2528847"/>
            <a:chOff x="1190625" y="238125"/>
            <a:chExt cx="5211775" cy="5136800"/>
          </a:xfrm>
        </p:grpSpPr>
        <p:sp>
          <p:nvSpPr>
            <p:cNvPr id="12" name="Google Shape;12;p20"/>
            <p:cNvSpPr/>
            <p:nvPr/>
          </p:nvSpPr>
          <p:spPr>
            <a:xfrm>
              <a:off x="1190625" y="238125"/>
              <a:ext cx="5211775" cy="5136800"/>
            </a:xfrm>
            <a:custGeom>
              <a:rect b="b" l="l" r="r" t="t"/>
              <a:pathLst>
                <a:path extrusionOk="0" h="205472" w="208471">
                  <a:moveTo>
                    <a:pt x="0" y="0"/>
                  </a:moveTo>
                  <a:lnTo>
                    <a:pt x="0" y="205472"/>
                  </a:lnTo>
                  <a:lnTo>
                    <a:pt x="208470" y="205472"/>
                  </a:lnTo>
                  <a:lnTo>
                    <a:pt x="208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0"/>
            <p:cNvSpPr/>
            <p:nvPr/>
          </p:nvSpPr>
          <p:spPr>
            <a:xfrm>
              <a:off x="2457588" y="4004875"/>
              <a:ext cx="299900" cy="326875"/>
            </a:xfrm>
            <a:custGeom>
              <a:rect b="b" l="l" r="r" t="t"/>
              <a:pathLst>
                <a:path extrusionOk="0" h="13075" w="11996">
                  <a:moveTo>
                    <a:pt x="6717" y="0"/>
                  </a:moveTo>
                  <a:cubicBezTo>
                    <a:pt x="3119" y="0"/>
                    <a:pt x="240" y="2999"/>
                    <a:pt x="360" y="6477"/>
                  </a:cubicBezTo>
                  <a:cubicBezTo>
                    <a:pt x="0" y="10076"/>
                    <a:pt x="2879" y="13075"/>
                    <a:pt x="6477" y="13075"/>
                  </a:cubicBezTo>
                  <a:cubicBezTo>
                    <a:pt x="7677" y="13075"/>
                    <a:pt x="8996" y="12595"/>
                    <a:pt x="9836" y="11635"/>
                  </a:cubicBezTo>
                  <a:lnTo>
                    <a:pt x="9836" y="12835"/>
                  </a:lnTo>
                  <a:cubicBezTo>
                    <a:pt x="9836" y="12835"/>
                    <a:pt x="9956" y="12955"/>
                    <a:pt x="10076" y="12955"/>
                  </a:cubicBezTo>
                  <a:lnTo>
                    <a:pt x="11875" y="12955"/>
                  </a:lnTo>
                  <a:cubicBezTo>
                    <a:pt x="11995" y="12955"/>
                    <a:pt x="11995" y="12835"/>
                    <a:pt x="11995" y="12715"/>
                  </a:cubicBezTo>
                  <a:lnTo>
                    <a:pt x="11995" y="5638"/>
                  </a:lnTo>
                  <a:cubicBezTo>
                    <a:pt x="11995" y="5638"/>
                    <a:pt x="11995" y="5518"/>
                    <a:pt x="11875" y="5518"/>
                  </a:cubicBezTo>
                  <a:lnTo>
                    <a:pt x="7557" y="5518"/>
                  </a:lnTo>
                  <a:cubicBezTo>
                    <a:pt x="7437" y="5518"/>
                    <a:pt x="7437" y="5638"/>
                    <a:pt x="7437" y="5638"/>
                  </a:cubicBezTo>
                  <a:lnTo>
                    <a:pt x="7437" y="7557"/>
                  </a:lnTo>
                  <a:cubicBezTo>
                    <a:pt x="7437" y="7677"/>
                    <a:pt x="7437" y="7677"/>
                    <a:pt x="7557" y="7677"/>
                  </a:cubicBezTo>
                  <a:lnTo>
                    <a:pt x="9596" y="7677"/>
                  </a:lnTo>
                  <a:lnTo>
                    <a:pt x="9596" y="9356"/>
                  </a:lnTo>
                  <a:cubicBezTo>
                    <a:pt x="8876" y="10196"/>
                    <a:pt x="7797" y="10676"/>
                    <a:pt x="6717" y="10676"/>
                  </a:cubicBezTo>
                  <a:cubicBezTo>
                    <a:pt x="6646" y="10679"/>
                    <a:pt x="6575" y="10681"/>
                    <a:pt x="6505" y="10681"/>
                  </a:cubicBezTo>
                  <a:cubicBezTo>
                    <a:pt x="4213" y="10681"/>
                    <a:pt x="2526" y="8805"/>
                    <a:pt x="2759" y="6477"/>
                  </a:cubicBezTo>
                  <a:cubicBezTo>
                    <a:pt x="2643" y="4266"/>
                    <a:pt x="4333" y="2394"/>
                    <a:pt x="6515" y="2394"/>
                  </a:cubicBezTo>
                  <a:cubicBezTo>
                    <a:pt x="6582" y="2394"/>
                    <a:pt x="6650" y="2396"/>
                    <a:pt x="6717" y="2399"/>
                  </a:cubicBezTo>
                  <a:cubicBezTo>
                    <a:pt x="7797" y="2399"/>
                    <a:pt x="8757" y="2759"/>
                    <a:pt x="9476" y="3599"/>
                  </a:cubicBezTo>
                  <a:lnTo>
                    <a:pt x="9716" y="3599"/>
                  </a:lnTo>
                  <a:lnTo>
                    <a:pt x="11155" y="2159"/>
                  </a:lnTo>
                  <a:cubicBezTo>
                    <a:pt x="11275" y="2039"/>
                    <a:pt x="11275" y="1919"/>
                    <a:pt x="11155" y="1919"/>
                  </a:cubicBezTo>
                  <a:cubicBezTo>
                    <a:pt x="9956" y="720"/>
                    <a:pt x="8397" y="0"/>
                    <a:pt x="6717" y="0"/>
                  </a:cubicBezTo>
                  <a:close/>
                </a:path>
              </a:pathLst>
            </a:custGeom>
            <a:solidFill>
              <a:srgbClr val="1E2023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0"/>
            <p:cNvSpPr/>
            <p:nvPr/>
          </p:nvSpPr>
          <p:spPr>
            <a:xfrm>
              <a:off x="2979363" y="4010875"/>
              <a:ext cx="218925" cy="314875"/>
            </a:xfrm>
            <a:custGeom>
              <a:rect b="b" l="l" r="r" t="t"/>
              <a:pathLst>
                <a:path extrusionOk="0" h="12595" w="8757">
                  <a:moveTo>
                    <a:pt x="4318" y="2279"/>
                  </a:moveTo>
                  <a:cubicBezTo>
                    <a:pt x="4678" y="2279"/>
                    <a:pt x="6118" y="2279"/>
                    <a:pt x="6118" y="3719"/>
                  </a:cubicBezTo>
                  <a:cubicBezTo>
                    <a:pt x="6118" y="5158"/>
                    <a:pt x="4798" y="5158"/>
                    <a:pt x="4318" y="5158"/>
                  </a:cubicBezTo>
                  <a:lnTo>
                    <a:pt x="2399" y="5158"/>
                  </a:lnTo>
                  <a:lnTo>
                    <a:pt x="2399" y="2279"/>
                  </a:lnTo>
                  <a:close/>
                  <a:moveTo>
                    <a:pt x="240" y="0"/>
                  </a:moveTo>
                  <a:cubicBezTo>
                    <a:pt x="120" y="0"/>
                    <a:pt x="0" y="0"/>
                    <a:pt x="0" y="120"/>
                  </a:cubicBezTo>
                  <a:lnTo>
                    <a:pt x="0" y="12475"/>
                  </a:lnTo>
                  <a:cubicBezTo>
                    <a:pt x="0" y="12595"/>
                    <a:pt x="120" y="12595"/>
                    <a:pt x="240" y="12595"/>
                  </a:cubicBezTo>
                  <a:lnTo>
                    <a:pt x="2279" y="12595"/>
                  </a:lnTo>
                  <a:cubicBezTo>
                    <a:pt x="2279" y="12595"/>
                    <a:pt x="2399" y="12595"/>
                    <a:pt x="2399" y="12475"/>
                  </a:cubicBezTo>
                  <a:lnTo>
                    <a:pt x="2399" y="7437"/>
                  </a:lnTo>
                  <a:lnTo>
                    <a:pt x="3839" y="7437"/>
                  </a:lnTo>
                  <a:lnTo>
                    <a:pt x="6118" y="12475"/>
                  </a:lnTo>
                  <a:cubicBezTo>
                    <a:pt x="6118" y="12595"/>
                    <a:pt x="6238" y="12595"/>
                    <a:pt x="6238" y="12595"/>
                  </a:cubicBezTo>
                  <a:lnTo>
                    <a:pt x="8517" y="12595"/>
                  </a:lnTo>
                  <a:cubicBezTo>
                    <a:pt x="8637" y="12595"/>
                    <a:pt x="8757" y="12475"/>
                    <a:pt x="8637" y="12355"/>
                  </a:cubicBezTo>
                  <a:cubicBezTo>
                    <a:pt x="7917" y="10676"/>
                    <a:pt x="6957" y="8876"/>
                    <a:pt x="6238" y="7077"/>
                  </a:cubicBezTo>
                  <a:cubicBezTo>
                    <a:pt x="7677" y="6597"/>
                    <a:pt x="8637" y="5278"/>
                    <a:pt x="8517" y="3719"/>
                  </a:cubicBezTo>
                  <a:cubicBezTo>
                    <a:pt x="8517" y="0"/>
                    <a:pt x="5038" y="0"/>
                    <a:pt x="4318" y="0"/>
                  </a:cubicBezTo>
                  <a:close/>
                </a:path>
              </a:pathLst>
            </a:custGeom>
            <a:solidFill>
              <a:srgbClr val="1E2023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0"/>
            <p:cNvSpPr/>
            <p:nvPr/>
          </p:nvSpPr>
          <p:spPr>
            <a:xfrm>
              <a:off x="3342213" y="4004875"/>
              <a:ext cx="371850" cy="313450"/>
            </a:xfrm>
            <a:custGeom>
              <a:rect b="b" l="l" r="r" t="t"/>
              <a:pathLst>
                <a:path extrusionOk="0" h="12538" w="14874">
                  <a:moveTo>
                    <a:pt x="8358" y="3089"/>
                  </a:moveTo>
                  <a:cubicBezTo>
                    <a:pt x="10211" y="3089"/>
                    <a:pt x="12002" y="4381"/>
                    <a:pt x="12235" y="6477"/>
                  </a:cubicBezTo>
                  <a:lnTo>
                    <a:pt x="12235" y="6597"/>
                  </a:lnTo>
                  <a:cubicBezTo>
                    <a:pt x="12355" y="8756"/>
                    <a:pt x="10675" y="10676"/>
                    <a:pt x="8396" y="10676"/>
                  </a:cubicBezTo>
                  <a:cubicBezTo>
                    <a:pt x="8347" y="10677"/>
                    <a:pt x="8297" y="10678"/>
                    <a:pt x="8248" y="10678"/>
                  </a:cubicBezTo>
                  <a:cubicBezTo>
                    <a:pt x="4989" y="10678"/>
                    <a:pt x="3391" y="6800"/>
                    <a:pt x="5518" y="4318"/>
                  </a:cubicBezTo>
                  <a:cubicBezTo>
                    <a:pt x="6321" y="3472"/>
                    <a:pt x="7349" y="3089"/>
                    <a:pt x="8358" y="3089"/>
                  </a:cubicBezTo>
                  <a:close/>
                  <a:moveTo>
                    <a:pt x="8396" y="0"/>
                  </a:moveTo>
                  <a:cubicBezTo>
                    <a:pt x="2879" y="0"/>
                    <a:pt x="0" y="6597"/>
                    <a:pt x="3838" y="10556"/>
                  </a:cubicBezTo>
                  <a:cubicBezTo>
                    <a:pt x="5127" y="11925"/>
                    <a:pt x="6741" y="12537"/>
                    <a:pt x="8325" y="12537"/>
                  </a:cubicBezTo>
                  <a:cubicBezTo>
                    <a:pt x="11457" y="12537"/>
                    <a:pt x="14474" y="10142"/>
                    <a:pt x="14634" y="6477"/>
                  </a:cubicBezTo>
                  <a:cubicBezTo>
                    <a:pt x="14874" y="2879"/>
                    <a:pt x="11995" y="0"/>
                    <a:pt x="8396" y="0"/>
                  </a:cubicBezTo>
                  <a:close/>
                </a:path>
              </a:pathLst>
            </a:custGeom>
            <a:solidFill>
              <a:srgbClr val="1E2023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3893963" y="4010875"/>
              <a:ext cx="446825" cy="326125"/>
            </a:xfrm>
            <a:custGeom>
              <a:rect b="b" l="l" r="r" t="t"/>
              <a:pathLst>
                <a:path extrusionOk="0" h="13045" w="17873">
                  <a:moveTo>
                    <a:pt x="240" y="0"/>
                  </a:moveTo>
                  <a:cubicBezTo>
                    <a:pt x="121" y="0"/>
                    <a:pt x="1" y="0"/>
                    <a:pt x="1" y="120"/>
                  </a:cubicBezTo>
                  <a:lnTo>
                    <a:pt x="4918" y="12955"/>
                  </a:lnTo>
                  <a:cubicBezTo>
                    <a:pt x="4978" y="13015"/>
                    <a:pt x="5038" y="13045"/>
                    <a:pt x="5098" y="13045"/>
                  </a:cubicBezTo>
                  <a:cubicBezTo>
                    <a:pt x="5158" y="13045"/>
                    <a:pt x="5218" y="13015"/>
                    <a:pt x="5278" y="12955"/>
                  </a:cubicBezTo>
                  <a:lnTo>
                    <a:pt x="8877" y="3239"/>
                  </a:lnTo>
                  <a:lnTo>
                    <a:pt x="12595" y="12955"/>
                  </a:lnTo>
                  <a:cubicBezTo>
                    <a:pt x="12655" y="13015"/>
                    <a:pt x="12715" y="13045"/>
                    <a:pt x="12775" y="13045"/>
                  </a:cubicBezTo>
                  <a:cubicBezTo>
                    <a:pt x="12835" y="13045"/>
                    <a:pt x="12895" y="13015"/>
                    <a:pt x="12955" y="12955"/>
                  </a:cubicBezTo>
                  <a:lnTo>
                    <a:pt x="17753" y="120"/>
                  </a:lnTo>
                  <a:cubicBezTo>
                    <a:pt x="17873" y="0"/>
                    <a:pt x="17753" y="0"/>
                    <a:pt x="17633" y="0"/>
                  </a:cubicBezTo>
                  <a:lnTo>
                    <a:pt x="15234" y="0"/>
                  </a:lnTo>
                  <a:lnTo>
                    <a:pt x="12715" y="7077"/>
                  </a:lnTo>
                  <a:lnTo>
                    <a:pt x="10196" y="0"/>
                  </a:lnTo>
                  <a:lnTo>
                    <a:pt x="7677" y="0"/>
                  </a:lnTo>
                  <a:lnTo>
                    <a:pt x="5038" y="7077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1E2023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0"/>
            <p:cNvSpPr/>
            <p:nvPr/>
          </p:nvSpPr>
          <p:spPr>
            <a:xfrm>
              <a:off x="4505713" y="4010875"/>
              <a:ext cx="188925" cy="314875"/>
            </a:xfrm>
            <a:custGeom>
              <a:rect b="b" l="l" r="r" t="t"/>
              <a:pathLst>
                <a:path extrusionOk="0" h="12595" w="7557">
                  <a:moveTo>
                    <a:pt x="240" y="0"/>
                  </a:moveTo>
                  <a:cubicBezTo>
                    <a:pt x="120" y="0"/>
                    <a:pt x="0" y="120"/>
                    <a:pt x="0" y="240"/>
                  </a:cubicBezTo>
                  <a:lnTo>
                    <a:pt x="0" y="2039"/>
                  </a:lnTo>
                  <a:cubicBezTo>
                    <a:pt x="0" y="2159"/>
                    <a:pt x="120" y="2159"/>
                    <a:pt x="240" y="2159"/>
                  </a:cubicBezTo>
                  <a:lnTo>
                    <a:pt x="2639" y="2159"/>
                  </a:lnTo>
                  <a:lnTo>
                    <a:pt x="2639" y="12475"/>
                  </a:lnTo>
                  <a:cubicBezTo>
                    <a:pt x="2639" y="12595"/>
                    <a:pt x="2639" y="12595"/>
                    <a:pt x="2759" y="12595"/>
                  </a:cubicBezTo>
                  <a:lnTo>
                    <a:pt x="4798" y="12595"/>
                  </a:lnTo>
                  <a:cubicBezTo>
                    <a:pt x="4918" y="12595"/>
                    <a:pt x="4918" y="12595"/>
                    <a:pt x="4918" y="12475"/>
                  </a:cubicBezTo>
                  <a:lnTo>
                    <a:pt x="4918" y="2159"/>
                  </a:lnTo>
                  <a:lnTo>
                    <a:pt x="7317" y="2159"/>
                  </a:lnTo>
                  <a:cubicBezTo>
                    <a:pt x="7437" y="2159"/>
                    <a:pt x="7557" y="2159"/>
                    <a:pt x="7557" y="2039"/>
                  </a:cubicBezTo>
                  <a:lnTo>
                    <a:pt x="7557" y="240"/>
                  </a:lnTo>
                  <a:cubicBezTo>
                    <a:pt x="7557" y="120"/>
                    <a:pt x="7437" y="0"/>
                    <a:pt x="7437" y="0"/>
                  </a:cubicBezTo>
                  <a:close/>
                </a:path>
              </a:pathLst>
            </a:custGeom>
            <a:solidFill>
              <a:srgbClr val="1E2023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0"/>
            <p:cNvSpPr/>
            <p:nvPr/>
          </p:nvSpPr>
          <p:spPr>
            <a:xfrm>
              <a:off x="4892538" y="4010875"/>
              <a:ext cx="236925" cy="314875"/>
            </a:xfrm>
            <a:custGeom>
              <a:rect b="b" l="l" r="r" t="t"/>
              <a:pathLst>
                <a:path extrusionOk="0" h="12595" w="9477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lnTo>
                    <a:pt x="0" y="12475"/>
                  </a:lnTo>
                  <a:cubicBezTo>
                    <a:pt x="0" y="12595"/>
                    <a:pt x="120" y="12595"/>
                    <a:pt x="120" y="12595"/>
                  </a:cubicBezTo>
                  <a:lnTo>
                    <a:pt x="2160" y="12595"/>
                  </a:lnTo>
                  <a:cubicBezTo>
                    <a:pt x="2279" y="12595"/>
                    <a:pt x="2399" y="12595"/>
                    <a:pt x="2399" y="12475"/>
                  </a:cubicBezTo>
                  <a:lnTo>
                    <a:pt x="2399" y="7317"/>
                  </a:lnTo>
                  <a:lnTo>
                    <a:pt x="7077" y="7317"/>
                  </a:lnTo>
                  <a:lnTo>
                    <a:pt x="7077" y="12475"/>
                  </a:lnTo>
                  <a:cubicBezTo>
                    <a:pt x="7077" y="12595"/>
                    <a:pt x="7197" y="12595"/>
                    <a:pt x="7317" y="12595"/>
                  </a:cubicBezTo>
                  <a:lnTo>
                    <a:pt x="9356" y="12595"/>
                  </a:lnTo>
                  <a:cubicBezTo>
                    <a:pt x="9476" y="12595"/>
                    <a:pt x="9476" y="12595"/>
                    <a:pt x="9476" y="12475"/>
                  </a:cubicBezTo>
                  <a:lnTo>
                    <a:pt x="9476" y="120"/>
                  </a:lnTo>
                  <a:cubicBezTo>
                    <a:pt x="9476" y="0"/>
                    <a:pt x="9476" y="0"/>
                    <a:pt x="9356" y="0"/>
                  </a:cubicBezTo>
                  <a:lnTo>
                    <a:pt x="7317" y="0"/>
                  </a:lnTo>
                  <a:cubicBezTo>
                    <a:pt x="7197" y="0"/>
                    <a:pt x="7077" y="0"/>
                    <a:pt x="7077" y="120"/>
                  </a:cubicBezTo>
                  <a:lnTo>
                    <a:pt x="7077" y="5038"/>
                  </a:lnTo>
                  <a:lnTo>
                    <a:pt x="2399" y="5038"/>
                  </a:lnTo>
                  <a:lnTo>
                    <a:pt x="2399" y="120"/>
                  </a:lnTo>
                  <a:cubicBezTo>
                    <a:pt x="2399" y="0"/>
                    <a:pt x="2279" y="0"/>
                    <a:pt x="2160" y="0"/>
                  </a:cubicBezTo>
                  <a:close/>
                </a:path>
              </a:pathLst>
            </a:custGeom>
            <a:solidFill>
              <a:srgbClr val="1E2023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0"/>
            <p:cNvSpPr/>
            <p:nvPr/>
          </p:nvSpPr>
          <p:spPr>
            <a:xfrm>
              <a:off x="1719888" y="4151800"/>
              <a:ext cx="620775" cy="45000"/>
            </a:xfrm>
            <a:custGeom>
              <a:rect b="b" l="l" r="r" t="t"/>
              <a:pathLst>
                <a:path extrusionOk="0" h="1800" w="24831">
                  <a:moveTo>
                    <a:pt x="1" y="1"/>
                  </a:moveTo>
                  <a:lnTo>
                    <a:pt x="1" y="1800"/>
                  </a:lnTo>
                  <a:lnTo>
                    <a:pt x="24830" y="1800"/>
                  </a:lnTo>
                  <a:lnTo>
                    <a:pt x="24830" y="1"/>
                  </a:lnTo>
                  <a:close/>
                </a:path>
              </a:pathLst>
            </a:custGeom>
            <a:solidFill>
              <a:srgbClr val="1E2023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0"/>
            <p:cNvSpPr/>
            <p:nvPr/>
          </p:nvSpPr>
          <p:spPr>
            <a:xfrm>
              <a:off x="5255388" y="4151800"/>
              <a:ext cx="620750" cy="45000"/>
            </a:xfrm>
            <a:custGeom>
              <a:rect b="b" l="l" r="r" t="t"/>
              <a:pathLst>
                <a:path extrusionOk="0" h="1800" w="24830">
                  <a:moveTo>
                    <a:pt x="0" y="1"/>
                  </a:moveTo>
                  <a:lnTo>
                    <a:pt x="0" y="1800"/>
                  </a:lnTo>
                  <a:lnTo>
                    <a:pt x="24830" y="1800"/>
                  </a:lnTo>
                  <a:lnTo>
                    <a:pt x="24830" y="1"/>
                  </a:lnTo>
                  <a:close/>
                </a:path>
              </a:pathLst>
            </a:custGeom>
            <a:solidFill>
              <a:srgbClr val="1E2023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0"/>
            <p:cNvSpPr/>
            <p:nvPr/>
          </p:nvSpPr>
          <p:spPr>
            <a:xfrm>
              <a:off x="4505713" y="2508500"/>
              <a:ext cx="473800" cy="320900"/>
            </a:xfrm>
            <a:custGeom>
              <a:rect b="b" l="l" r="r" t="t"/>
              <a:pathLst>
                <a:path extrusionOk="0" h="12836" w="18952">
                  <a:moveTo>
                    <a:pt x="18952" y="1"/>
                  </a:moveTo>
                  <a:cubicBezTo>
                    <a:pt x="15953" y="1080"/>
                    <a:pt x="12715" y="1680"/>
                    <a:pt x="9596" y="1800"/>
                  </a:cubicBezTo>
                  <a:cubicBezTo>
                    <a:pt x="8728" y="1897"/>
                    <a:pt x="7860" y="1941"/>
                    <a:pt x="6995" y="1941"/>
                  </a:cubicBezTo>
                  <a:cubicBezTo>
                    <a:pt x="4630" y="1941"/>
                    <a:pt x="2283" y="1607"/>
                    <a:pt x="0" y="1080"/>
                  </a:cubicBezTo>
                  <a:lnTo>
                    <a:pt x="0" y="1080"/>
                  </a:lnTo>
                  <a:cubicBezTo>
                    <a:pt x="840" y="5878"/>
                    <a:pt x="4558" y="12835"/>
                    <a:pt x="18952" y="12835"/>
                  </a:cubicBezTo>
                  <a:lnTo>
                    <a:pt x="18952" y="1"/>
                  </a:lnTo>
                  <a:close/>
                </a:path>
              </a:pathLst>
            </a:custGeom>
            <a:solidFill>
              <a:srgbClr val="EA6F4A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0"/>
            <p:cNvSpPr/>
            <p:nvPr/>
          </p:nvSpPr>
          <p:spPr>
            <a:xfrm>
              <a:off x="2655488" y="1276050"/>
              <a:ext cx="2668900" cy="1553350"/>
            </a:xfrm>
            <a:custGeom>
              <a:rect b="b" l="l" r="r" t="t"/>
              <a:pathLst>
                <a:path extrusionOk="0" h="62134" w="106756">
                  <a:moveTo>
                    <a:pt x="37425" y="0"/>
                  </a:moveTo>
                  <a:lnTo>
                    <a:pt x="37425" y="0"/>
                  </a:lnTo>
                  <a:cubicBezTo>
                    <a:pt x="38744" y="600"/>
                    <a:pt x="39944" y="1559"/>
                    <a:pt x="41143" y="2519"/>
                  </a:cubicBezTo>
                  <a:cubicBezTo>
                    <a:pt x="41143" y="2519"/>
                    <a:pt x="37693" y="1150"/>
                    <a:pt x="31274" y="1150"/>
                  </a:cubicBezTo>
                  <a:cubicBezTo>
                    <a:pt x="28193" y="1150"/>
                    <a:pt x="24428" y="1465"/>
                    <a:pt x="20032" y="2399"/>
                  </a:cubicBezTo>
                  <a:cubicBezTo>
                    <a:pt x="21831" y="2639"/>
                    <a:pt x="23511" y="3119"/>
                    <a:pt x="25070" y="3838"/>
                  </a:cubicBezTo>
                  <a:cubicBezTo>
                    <a:pt x="25070" y="3838"/>
                    <a:pt x="12476" y="3838"/>
                    <a:pt x="5039" y="12715"/>
                  </a:cubicBezTo>
                  <a:cubicBezTo>
                    <a:pt x="6598" y="12115"/>
                    <a:pt x="8277" y="11755"/>
                    <a:pt x="9957" y="11395"/>
                  </a:cubicBezTo>
                  <a:lnTo>
                    <a:pt x="9957" y="11395"/>
                  </a:lnTo>
                  <a:cubicBezTo>
                    <a:pt x="9956" y="11395"/>
                    <a:pt x="960" y="15354"/>
                    <a:pt x="1" y="29387"/>
                  </a:cubicBezTo>
                  <a:cubicBezTo>
                    <a:pt x="721" y="28068"/>
                    <a:pt x="1680" y="26869"/>
                    <a:pt x="2640" y="25909"/>
                  </a:cubicBezTo>
                  <a:lnTo>
                    <a:pt x="2640" y="25909"/>
                  </a:lnTo>
                  <a:cubicBezTo>
                    <a:pt x="2640" y="25909"/>
                    <a:pt x="481" y="29748"/>
                    <a:pt x="1" y="37904"/>
                  </a:cubicBezTo>
                  <a:cubicBezTo>
                    <a:pt x="841" y="37784"/>
                    <a:pt x="1560" y="37424"/>
                    <a:pt x="2160" y="36944"/>
                  </a:cubicBezTo>
                  <a:lnTo>
                    <a:pt x="2160" y="54817"/>
                  </a:lnTo>
                  <a:cubicBezTo>
                    <a:pt x="2160" y="60454"/>
                    <a:pt x="3239" y="62133"/>
                    <a:pt x="7318" y="62133"/>
                  </a:cubicBezTo>
                  <a:lnTo>
                    <a:pt x="16794" y="62133"/>
                  </a:lnTo>
                  <a:cubicBezTo>
                    <a:pt x="20992" y="62133"/>
                    <a:pt x="21951" y="60454"/>
                    <a:pt x="21951" y="54817"/>
                  </a:cubicBezTo>
                  <a:lnTo>
                    <a:pt x="21951" y="54097"/>
                  </a:lnTo>
                  <a:cubicBezTo>
                    <a:pt x="16554" y="51818"/>
                    <a:pt x="15714" y="48699"/>
                    <a:pt x="15714" y="48699"/>
                  </a:cubicBezTo>
                  <a:lnTo>
                    <a:pt x="15714" y="48699"/>
                  </a:lnTo>
                  <a:cubicBezTo>
                    <a:pt x="20385" y="51910"/>
                    <a:pt x="25453" y="52734"/>
                    <a:pt x="29426" y="52734"/>
                  </a:cubicBezTo>
                  <a:cubicBezTo>
                    <a:pt x="33615" y="52734"/>
                    <a:pt x="36585" y="51818"/>
                    <a:pt x="36585" y="51818"/>
                  </a:cubicBezTo>
                  <a:cubicBezTo>
                    <a:pt x="37425" y="49059"/>
                    <a:pt x="38984" y="41142"/>
                    <a:pt x="38984" y="41142"/>
                  </a:cubicBezTo>
                  <a:lnTo>
                    <a:pt x="38984" y="53257"/>
                  </a:lnTo>
                  <a:lnTo>
                    <a:pt x="38864" y="53737"/>
                  </a:lnTo>
                  <a:lnTo>
                    <a:pt x="38984" y="53737"/>
                  </a:lnTo>
                  <a:lnTo>
                    <a:pt x="38984" y="54817"/>
                  </a:lnTo>
                  <a:cubicBezTo>
                    <a:pt x="38984" y="60454"/>
                    <a:pt x="39944" y="62133"/>
                    <a:pt x="44022" y="62133"/>
                  </a:cubicBezTo>
                  <a:lnTo>
                    <a:pt x="57696" y="62133"/>
                  </a:lnTo>
                  <a:cubicBezTo>
                    <a:pt x="61894" y="62133"/>
                    <a:pt x="62854" y="60454"/>
                    <a:pt x="62854" y="54817"/>
                  </a:cubicBezTo>
                  <a:lnTo>
                    <a:pt x="62854" y="44381"/>
                  </a:lnTo>
                  <a:cubicBezTo>
                    <a:pt x="59135" y="40663"/>
                    <a:pt x="57216" y="35505"/>
                    <a:pt x="57576" y="30347"/>
                  </a:cubicBezTo>
                  <a:lnTo>
                    <a:pt x="57576" y="30347"/>
                  </a:lnTo>
                  <a:cubicBezTo>
                    <a:pt x="58416" y="41142"/>
                    <a:pt x="69091" y="49659"/>
                    <a:pt x="82166" y="49659"/>
                  </a:cubicBezTo>
                  <a:cubicBezTo>
                    <a:pt x="95720" y="49659"/>
                    <a:pt x="106755" y="40423"/>
                    <a:pt x="106755" y="29028"/>
                  </a:cubicBezTo>
                  <a:cubicBezTo>
                    <a:pt x="106635" y="28548"/>
                    <a:pt x="106635" y="27948"/>
                    <a:pt x="106635" y="27348"/>
                  </a:cubicBezTo>
                  <a:cubicBezTo>
                    <a:pt x="105316" y="35505"/>
                    <a:pt x="98718" y="41742"/>
                    <a:pt x="90442" y="42462"/>
                  </a:cubicBezTo>
                  <a:cubicBezTo>
                    <a:pt x="89916" y="42508"/>
                    <a:pt x="89392" y="42530"/>
                    <a:pt x="88872" y="42530"/>
                  </a:cubicBezTo>
                  <a:cubicBezTo>
                    <a:pt x="81210" y="42530"/>
                    <a:pt x="74321" y="37648"/>
                    <a:pt x="71850" y="30347"/>
                  </a:cubicBezTo>
                  <a:lnTo>
                    <a:pt x="71850" y="30347"/>
                  </a:lnTo>
                  <a:cubicBezTo>
                    <a:pt x="75329" y="36944"/>
                    <a:pt x="82166" y="41022"/>
                    <a:pt x="89602" y="41142"/>
                  </a:cubicBezTo>
                  <a:cubicBezTo>
                    <a:pt x="90802" y="41142"/>
                    <a:pt x="91881" y="41022"/>
                    <a:pt x="92961" y="40903"/>
                  </a:cubicBezTo>
                  <a:lnTo>
                    <a:pt x="92961" y="31667"/>
                  </a:lnTo>
                  <a:cubicBezTo>
                    <a:pt x="92961" y="28668"/>
                    <a:pt x="92721" y="25669"/>
                    <a:pt x="92361" y="22670"/>
                  </a:cubicBezTo>
                  <a:lnTo>
                    <a:pt x="92361" y="22670"/>
                  </a:lnTo>
                  <a:cubicBezTo>
                    <a:pt x="92961" y="23150"/>
                    <a:pt x="93441" y="23630"/>
                    <a:pt x="94040" y="24110"/>
                  </a:cubicBezTo>
                  <a:cubicBezTo>
                    <a:pt x="93201" y="20271"/>
                    <a:pt x="91522" y="16553"/>
                    <a:pt x="89003" y="13434"/>
                  </a:cubicBezTo>
                  <a:lnTo>
                    <a:pt x="89003" y="13434"/>
                  </a:lnTo>
                  <a:cubicBezTo>
                    <a:pt x="90082" y="13794"/>
                    <a:pt x="91162" y="14154"/>
                    <a:pt x="92121" y="14754"/>
                  </a:cubicBezTo>
                  <a:cubicBezTo>
                    <a:pt x="89842" y="10436"/>
                    <a:pt x="86004" y="7317"/>
                    <a:pt x="81326" y="5758"/>
                  </a:cubicBezTo>
                  <a:lnTo>
                    <a:pt x="81326" y="5758"/>
                  </a:lnTo>
                  <a:cubicBezTo>
                    <a:pt x="83365" y="5878"/>
                    <a:pt x="85284" y="5998"/>
                    <a:pt x="87083" y="6237"/>
                  </a:cubicBezTo>
                  <a:cubicBezTo>
                    <a:pt x="83801" y="3392"/>
                    <a:pt x="79869" y="2619"/>
                    <a:pt x="76563" y="2619"/>
                  </a:cubicBezTo>
                  <a:cubicBezTo>
                    <a:pt x="72622" y="2619"/>
                    <a:pt x="69571" y="3719"/>
                    <a:pt x="69571" y="3719"/>
                  </a:cubicBezTo>
                  <a:cubicBezTo>
                    <a:pt x="70890" y="2639"/>
                    <a:pt x="72210" y="1679"/>
                    <a:pt x="73769" y="960"/>
                  </a:cubicBezTo>
                  <a:lnTo>
                    <a:pt x="73769" y="960"/>
                  </a:lnTo>
                  <a:cubicBezTo>
                    <a:pt x="59375" y="1679"/>
                    <a:pt x="52538" y="15114"/>
                    <a:pt x="52538" y="15114"/>
                  </a:cubicBezTo>
                  <a:cubicBezTo>
                    <a:pt x="53258" y="11875"/>
                    <a:pt x="54577" y="8756"/>
                    <a:pt x="56377" y="6117"/>
                  </a:cubicBezTo>
                  <a:cubicBezTo>
                    <a:pt x="50739" y="2279"/>
                    <a:pt x="44142" y="240"/>
                    <a:pt x="37425" y="0"/>
                  </a:cubicBezTo>
                  <a:close/>
                </a:path>
              </a:pathLst>
            </a:custGeom>
            <a:solidFill>
              <a:srgbClr val="EA6F4A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0"/>
            <p:cNvSpPr/>
            <p:nvPr/>
          </p:nvSpPr>
          <p:spPr>
            <a:xfrm>
              <a:off x="1716888" y="3282175"/>
              <a:ext cx="620775" cy="572775"/>
            </a:xfrm>
            <a:custGeom>
              <a:rect b="b" l="l" r="r" t="t"/>
              <a:pathLst>
                <a:path extrusionOk="0" h="22911" w="24831">
                  <a:moveTo>
                    <a:pt x="241" y="1"/>
                  </a:moveTo>
                  <a:cubicBezTo>
                    <a:pt x="121" y="1"/>
                    <a:pt x="1" y="121"/>
                    <a:pt x="1" y="241"/>
                  </a:cubicBezTo>
                  <a:lnTo>
                    <a:pt x="1" y="22671"/>
                  </a:lnTo>
                  <a:cubicBezTo>
                    <a:pt x="1" y="22791"/>
                    <a:pt x="121" y="22911"/>
                    <a:pt x="241" y="22911"/>
                  </a:cubicBezTo>
                  <a:lnTo>
                    <a:pt x="4079" y="22911"/>
                  </a:lnTo>
                  <a:cubicBezTo>
                    <a:pt x="4199" y="22911"/>
                    <a:pt x="4319" y="22791"/>
                    <a:pt x="4319" y="22671"/>
                  </a:cubicBezTo>
                  <a:lnTo>
                    <a:pt x="4319" y="9836"/>
                  </a:lnTo>
                  <a:lnTo>
                    <a:pt x="10556" y="21831"/>
                  </a:lnTo>
                  <a:cubicBezTo>
                    <a:pt x="10676" y="21951"/>
                    <a:pt x="10796" y="21951"/>
                    <a:pt x="10916" y="21951"/>
                  </a:cubicBezTo>
                  <a:lnTo>
                    <a:pt x="14395" y="21951"/>
                  </a:lnTo>
                  <a:cubicBezTo>
                    <a:pt x="14515" y="21951"/>
                    <a:pt x="14635" y="21951"/>
                    <a:pt x="14635" y="21831"/>
                  </a:cubicBezTo>
                  <a:lnTo>
                    <a:pt x="20512" y="10076"/>
                  </a:lnTo>
                  <a:lnTo>
                    <a:pt x="20512" y="22671"/>
                  </a:lnTo>
                  <a:cubicBezTo>
                    <a:pt x="20512" y="22791"/>
                    <a:pt x="20632" y="22911"/>
                    <a:pt x="20752" y="22911"/>
                  </a:cubicBezTo>
                  <a:lnTo>
                    <a:pt x="24590" y="22911"/>
                  </a:lnTo>
                  <a:cubicBezTo>
                    <a:pt x="24710" y="22911"/>
                    <a:pt x="24830" y="22791"/>
                    <a:pt x="24830" y="22671"/>
                  </a:cubicBezTo>
                  <a:lnTo>
                    <a:pt x="24830" y="241"/>
                  </a:lnTo>
                  <a:cubicBezTo>
                    <a:pt x="24830" y="121"/>
                    <a:pt x="24710" y="1"/>
                    <a:pt x="24590" y="1"/>
                  </a:cubicBezTo>
                  <a:lnTo>
                    <a:pt x="20752" y="1"/>
                  </a:lnTo>
                  <a:cubicBezTo>
                    <a:pt x="20632" y="1"/>
                    <a:pt x="20512" y="121"/>
                    <a:pt x="20512" y="241"/>
                  </a:cubicBezTo>
                  <a:lnTo>
                    <a:pt x="12596" y="17033"/>
                  </a:lnTo>
                  <a:lnTo>
                    <a:pt x="4439" y="241"/>
                  </a:lnTo>
                  <a:cubicBezTo>
                    <a:pt x="4319" y="121"/>
                    <a:pt x="4199" y="1"/>
                    <a:pt x="4079" y="1"/>
                  </a:cubicBezTo>
                  <a:close/>
                </a:path>
              </a:pathLst>
            </a:custGeom>
            <a:solidFill>
              <a:srgbClr val="EA6F4A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0"/>
            <p:cNvSpPr/>
            <p:nvPr/>
          </p:nvSpPr>
          <p:spPr>
            <a:xfrm>
              <a:off x="2406613" y="3265675"/>
              <a:ext cx="464825" cy="589275"/>
            </a:xfrm>
            <a:custGeom>
              <a:rect b="b" l="l" r="r" t="t"/>
              <a:pathLst>
                <a:path extrusionOk="0" h="23571" w="18593">
                  <a:moveTo>
                    <a:pt x="9236" y="10257"/>
                  </a:moveTo>
                  <a:lnTo>
                    <a:pt x="11515" y="17094"/>
                  </a:lnTo>
                  <a:lnTo>
                    <a:pt x="6957" y="17094"/>
                  </a:lnTo>
                  <a:lnTo>
                    <a:pt x="9236" y="10257"/>
                  </a:lnTo>
                  <a:close/>
                  <a:moveTo>
                    <a:pt x="9296" y="1"/>
                  </a:moveTo>
                  <a:cubicBezTo>
                    <a:pt x="9176" y="1"/>
                    <a:pt x="9056" y="61"/>
                    <a:pt x="8996" y="181"/>
                  </a:cubicBezTo>
                  <a:lnTo>
                    <a:pt x="120" y="23211"/>
                  </a:lnTo>
                  <a:cubicBezTo>
                    <a:pt x="0" y="23451"/>
                    <a:pt x="120" y="23571"/>
                    <a:pt x="360" y="23571"/>
                  </a:cubicBezTo>
                  <a:lnTo>
                    <a:pt x="4438" y="23571"/>
                  </a:lnTo>
                  <a:cubicBezTo>
                    <a:pt x="4558" y="23571"/>
                    <a:pt x="4678" y="23571"/>
                    <a:pt x="4678" y="23451"/>
                  </a:cubicBezTo>
                  <a:lnTo>
                    <a:pt x="5518" y="21052"/>
                  </a:lnTo>
                  <a:lnTo>
                    <a:pt x="12955" y="21052"/>
                  </a:lnTo>
                  <a:lnTo>
                    <a:pt x="13914" y="23451"/>
                  </a:lnTo>
                  <a:cubicBezTo>
                    <a:pt x="13914" y="23571"/>
                    <a:pt x="14034" y="23571"/>
                    <a:pt x="14154" y="23571"/>
                  </a:cubicBezTo>
                  <a:lnTo>
                    <a:pt x="18232" y="23571"/>
                  </a:lnTo>
                  <a:cubicBezTo>
                    <a:pt x="18472" y="23571"/>
                    <a:pt x="18592" y="23451"/>
                    <a:pt x="18472" y="23211"/>
                  </a:cubicBezTo>
                  <a:lnTo>
                    <a:pt x="9596" y="181"/>
                  </a:lnTo>
                  <a:cubicBezTo>
                    <a:pt x="9536" y="61"/>
                    <a:pt x="9416" y="1"/>
                    <a:pt x="9296" y="1"/>
                  </a:cubicBezTo>
                  <a:close/>
                </a:path>
              </a:pathLst>
            </a:custGeom>
            <a:solidFill>
              <a:srgbClr val="EA6F4A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0"/>
            <p:cNvSpPr/>
            <p:nvPr/>
          </p:nvSpPr>
          <p:spPr>
            <a:xfrm>
              <a:off x="2931388" y="3282175"/>
              <a:ext cx="617750" cy="572775"/>
            </a:xfrm>
            <a:custGeom>
              <a:rect b="b" l="l" r="r" t="t"/>
              <a:pathLst>
                <a:path extrusionOk="0" h="22911" w="24710">
                  <a:moveTo>
                    <a:pt x="360" y="1"/>
                  </a:moveTo>
                  <a:cubicBezTo>
                    <a:pt x="240" y="1"/>
                    <a:pt x="0" y="121"/>
                    <a:pt x="0" y="360"/>
                  </a:cubicBezTo>
                  <a:lnTo>
                    <a:pt x="0" y="22671"/>
                  </a:lnTo>
                  <a:cubicBezTo>
                    <a:pt x="0" y="22791"/>
                    <a:pt x="240" y="22911"/>
                    <a:pt x="360" y="22911"/>
                  </a:cubicBezTo>
                  <a:lnTo>
                    <a:pt x="4078" y="22911"/>
                  </a:lnTo>
                  <a:cubicBezTo>
                    <a:pt x="4198" y="22911"/>
                    <a:pt x="4318" y="22791"/>
                    <a:pt x="4318" y="22671"/>
                  </a:cubicBezTo>
                  <a:lnTo>
                    <a:pt x="4318" y="9477"/>
                  </a:lnTo>
                  <a:lnTo>
                    <a:pt x="10556" y="21831"/>
                  </a:lnTo>
                  <a:cubicBezTo>
                    <a:pt x="10556" y="21951"/>
                    <a:pt x="10676" y="22071"/>
                    <a:pt x="10795" y="22071"/>
                  </a:cubicBezTo>
                  <a:lnTo>
                    <a:pt x="14274" y="22071"/>
                  </a:lnTo>
                  <a:cubicBezTo>
                    <a:pt x="14394" y="22071"/>
                    <a:pt x="14514" y="21951"/>
                    <a:pt x="14634" y="21831"/>
                  </a:cubicBezTo>
                  <a:lnTo>
                    <a:pt x="20391" y="9836"/>
                  </a:lnTo>
                  <a:lnTo>
                    <a:pt x="20391" y="22671"/>
                  </a:lnTo>
                  <a:cubicBezTo>
                    <a:pt x="20391" y="22791"/>
                    <a:pt x="20511" y="22911"/>
                    <a:pt x="20631" y="22911"/>
                  </a:cubicBezTo>
                  <a:lnTo>
                    <a:pt x="24350" y="22911"/>
                  </a:lnTo>
                  <a:cubicBezTo>
                    <a:pt x="24470" y="22911"/>
                    <a:pt x="24710" y="22791"/>
                    <a:pt x="24710" y="22671"/>
                  </a:cubicBezTo>
                  <a:lnTo>
                    <a:pt x="24710" y="360"/>
                  </a:lnTo>
                  <a:cubicBezTo>
                    <a:pt x="24710" y="121"/>
                    <a:pt x="24470" y="1"/>
                    <a:pt x="24350" y="1"/>
                  </a:cubicBezTo>
                  <a:lnTo>
                    <a:pt x="20631" y="1"/>
                  </a:lnTo>
                  <a:cubicBezTo>
                    <a:pt x="20511" y="121"/>
                    <a:pt x="20391" y="121"/>
                    <a:pt x="20271" y="241"/>
                  </a:cubicBezTo>
                  <a:lnTo>
                    <a:pt x="12475" y="17033"/>
                  </a:lnTo>
                  <a:lnTo>
                    <a:pt x="4438" y="241"/>
                  </a:lnTo>
                  <a:cubicBezTo>
                    <a:pt x="4318" y="121"/>
                    <a:pt x="4198" y="121"/>
                    <a:pt x="4078" y="1"/>
                  </a:cubicBezTo>
                  <a:close/>
                </a:path>
              </a:pathLst>
            </a:custGeom>
            <a:solidFill>
              <a:srgbClr val="EA6F4A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0"/>
            <p:cNvSpPr/>
            <p:nvPr/>
          </p:nvSpPr>
          <p:spPr>
            <a:xfrm>
              <a:off x="3678063" y="3282175"/>
              <a:ext cx="617750" cy="572775"/>
            </a:xfrm>
            <a:custGeom>
              <a:rect b="b" l="l" r="r" t="t"/>
              <a:pathLst>
                <a:path extrusionOk="0" h="22911" w="24710">
                  <a:moveTo>
                    <a:pt x="360" y="1"/>
                  </a:moveTo>
                  <a:cubicBezTo>
                    <a:pt x="240" y="1"/>
                    <a:pt x="120" y="121"/>
                    <a:pt x="0" y="360"/>
                  </a:cubicBezTo>
                  <a:lnTo>
                    <a:pt x="0" y="22671"/>
                  </a:lnTo>
                  <a:cubicBezTo>
                    <a:pt x="120" y="22791"/>
                    <a:pt x="240" y="22911"/>
                    <a:pt x="360" y="22911"/>
                  </a:cubicBezTo>
                  <a:lnTo>
                    <a:pt x="4079" y="22911"/>
                  </a:lnTo>
                  <a:cubicBezTo>
                    <a:pt x="4198" y="22911"/>
                    <a:pt x="4438" y="22791"/>
                    <a:pt x="4438" y="22671"/>
                  </a:cubicBezTo>
                  <a:lnTo>
                    <a:pt x="4438" y="9477"/>
                  </a:lnTo>
                  <a:lnTo>
                    <a:pt x="10556" y="21831"/>
                  </a:lnTo>
                  <a:cubicBezTo>
                    <a:pt x="10676" y="21951"/>
                    <a:pt x="10676" y="22071"/>
                    <a:pt x="10796" y="22071"/>
                  </a:cubicBezTo>
                  <a:lnTo>
                    <a:pt x="14274" y="22071"/>
                  </a:lnTo>
                  <a:cubicBezTo>
                    <a:pt x="14394" y="22071"/>
                    <a:pt x="14514" y="21951"/>
                    <a:pt x="14634" y="21831"/>
                  </a:cubicBezTo>
                  <a:lnTo>
                    <a:pt x="20392" y="9836"/>
                  </a:lnTo>
                  <a:lnTo>
                    <a:pt x="20392" y="22671"/>
                  </a:lnTo>
                  <a:cubicBezTo>
                    <a:pt x="20392" y="22791"/>
                    <a:pt x="20511" y="22911"/>
                    <a:pt x="20751" y="22911"/>
                  </a:cubicBezTo>
                  <a:lnTo>
                    <a:pt x="24350" y="22911"/>
                  </a:lnTo>
                  <a:cubicBezTo>
                    <a:pt x="24590" y="22911"/>
                    <a:pt x="24710" y="22791"/>
                    <a:pt x="24710" y="22671"/>
                  </a:cubicBezTo>
                  <a:lnTo>
                    <a:pt x="24710" y="360"/>
                  </a:lnTo>
                  <a:cubicBezTo>
                    <a:pt x="24710" y="121"/>
                    <a:pt x="24590" y="1"/>
                    <a:pt x="24350" y="1"/>
                  </a:cubicBezTo>
                  <a:lnTo>
                    <a:pt x="20631" y="1"/>
                  </a:lnTo>
                  <a:cubicBezTo>
                    <a:pt x="20511" y="121"/>
                    <a:pt x="20392" y="121"/>
                    <a:pt x="20392" y="241"/>
                  </a:cubicBezTo>
                  <a:lnTo>
                    <a:pt x="12595" y="17033"/>
                  </a:lnTo>
                  <a:lnTo>
                    <a:pt x="4438" y="241"/>
                  </a:lnTo>
                  <a:cubicBezTo>
                    <a:pt x="4318" y="121"/>
                    <a:pt x="4198" y="121"/>
                    <a:pt x="4198" y="1"/>
                  </a:cubicBezTo>
                  <a:close/>
                </a:path>
              </a:pathLst>
            </a:custGeom>
            <a:solidFill>
              <a:srgbClr val="EA6F4A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0"/>
            <p:cNvSpPr/>
            <p:nvPr/>
          </p:nvSpPr>
          <p:spPr>
            <a:xfrm>
              <a:off x="4406738" y="3276175"/>
              <a:ext cx="563800" cy="587775"/>
            </a:xfrm>
            <a:custGeom>
              <a:rect b="b" l="l" r="r" t="t"/>
              <a:pathLst>
                <a:path extrusionOk="0" h="23511" w="22552">
                  <a:moveTo>
                    <a:pt x="11276" y="4079"/>
                  </a:moveTo>
                  <a:cubicBezTo>
                    <a:pt x="15834" y="4079"/>
                    <a:pt x="18113" y="7917"/>
                    <a:pt x="18113" y="11756"/>
                  </a:cubicBezTo>
                  <a:cubicBezTo>
                    <a:pt x="18113" y="15594"/>
                    <a:pt x="15834" y="19312"/>
                    <a:pt x="11276" y="19312"/>
                  </a:cubicBezTo>
                  <a:cubicBezTo>
                    <a:pt x="6718" y="19312"/>
                    <a:pt x="4439" y="15594"/>
                    <a:pt x="4439" y="11756"/>
                  </a:cubicBezTo>
                  <a:cubicBezTo>
                    <a:pt x="4439" y="7917"/>
                    <a:pt x="6718" y="4079"/>
                    <a:pt x="11276" y="4079"/>
                  </a:cubicBezTo>
                  <a:close/>
                  <a:moveTo>
                    <a:pt x="11276" y="1"/>
                  </a:moveTo>
                  <a:cubicBezTo>
                    <a:pt x="3719" y="1"/>
                    <a:pt x="1" y="5878"/>
                    <a:pt x="1" y="11636"/>
                  </a:cubicBezTo>
                  <a:cubicBezTo>
                    <a:pt x="1" y="17513"/>
                    <a:pt x="3719" y="23511"/>
                    <a:pt x="11276" y="23511"/>
                  </a:cubicBezTo>
                  <a:cubicBezTo>
                    <a:pt x="18713" y="23511"/>
                    <a:pt x="22551" y="17513"/>
                    <a:pt x="22551" y="11636"/>
                  </a:cubicBezTo>
                  <a:cubicBezTo>
                    <a:pt x="22551" y="5878"/>
                    <a:pt x="18713" y="1"/>
                    <a:pt x="11276" y="1"/>
                  </a:cubicBezTo>
                  <a:close/>
                </a:path>
              </a:pathLst>
            </a:custGeom>
            <a:solidFill>
              <a:srgbClr val="EA6F4A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0"/>
            <p:cNvSpPr/>
            <p:nvPr/>
          </p:nvSpPr>
          <p:spPr>
            <a:xfrm>
              <a:off x="5027488" y="3288175"/>
              <a:ext cx="341875" cy="566775"/>
            </a:xfrm>
            <a:custGeom>
              <a:rect b="b" l="l" r="r" t="t"/>
              <a:pathLst>
                <a:path extrusionOk="0" h="22671" w="13675">
                  <a:moveTo>
                    <a:pt x="360" y="1"/>
                  </a:moveTo>
                  <a:cubicBezTo>
                    <a:pt x="240" y="1"/>
                    <a:pt x="120" y="120"/>
                    <a:pt x="0" y="240"/>
                  </a:cubicBezTo>
                  <a:lnTo>
                    <a:pt x="0" y="3719"/>
                  </a:lnTo>
                  <a:cubicBezTo>
                    <a:pt x="0" y="3839"/>
                    <a:pt x="240" y="3839"/>
                    <a:pt x="360" y="3839"/>
                  </a:cubicBezTo>
                  <a:lnTo>
                    <a:pt x="4678" y="3839"/>
                  </a:lnTo>
                  <a:lnTo>
                    <a:pt x="4678" y="22431"/>
                  </a:lnTo>
                  <a:cubicBezTo>
                    <a:pt x="4678" y="22551"/>
                    <a:pt x="4918" y="22671"/>
                    <a:pt x="5038" y="22671"/>
                  </a:cubicBezTo>
                  <a:lnTo>
                    <a:pt x="8756" y="22671"/>
                  </a:lnTo>
                  <a:cubicBezTo>
                    <a:pt x="8876" y="22671"/>
                    <a:pt x="8996" y="22551"/>
                    <a:pt x="8996" y="22431"/>
                  </a:cubicBezTo>
                  <a:lnTo>
                    <a:pt x="8996" y="3839"/>
                  </a:lnTo>
                  <a:lnTo>
                    <a:pt x="13314" y="3839"/>
                  </a:lnTo>
                  <a:cubicBezTo>
                    <a:pt x="13554" y="3839"/>
                    <a:pt x="13674" y="3839"/>
                    <a:pt x="13674" y="3719"/>
                  </a:cubicBezTo>
                  <a:lnTo>
                    <a:pt x="13674" y="240"/>
                  </a:lnTo>
                  <a:cubicBezTo>
                    <a:pt x="13674" y="120"/>
                    <a:pt x="13554" y="1"/>
                    <a:pt x="13314" y="1"/>
                  </a:cubicBezTo>
                  <a:close/>
                </a:path>
              </a:pathLst>
            </a:custGeom>
            <a:solidFill>
              <a:srgbClr val="EA6F4A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0"/>
            <p:cNvSpPr/>
            <p:nvPr/>
          </p:nvSpPr>
          <p:spPr>
            <a:xfrm>
              <a:off x="5444288" y="3282175"/>
              <a:ext cx="431850" cy="572775"/>
            </a:xfrm>
            <a:custGeom>
              <a:rect b="b" l="l" r="r" t="t"/>
              <a:pathLst>
                <a:path extrusionOk="0" h="22911" w="17274">
                  <a:moveTo>
                    <a:pt x="361" y="1"/>
                  </a:moveTo>
                  <a:cubicBezTo>
                    <a:pt x="241" y="1"/>
                    <a:pt x="1" y="121"/>
                    <a:pt x="1" y="360"/>
                  </a:cubicBezTo>
                  <a:lnTo>
                    <a:pt x="1" y="22671"/>
                  </a:lnTo>
                  <a:cubicBezTo>
                    <a:pt x="1" y="22791"/>
                    <a:pt x="241" y="22911"/>
                    <a:pt x="361" y="22911"/>
                  </a:cubicBezTo>
                  <a:lnTo>
                    <a:pt x="4079" y="22911"/>
                  </a:lnTo>
                  <a:cubicBezTo>
                    <a:pt x="4199" y="22911"/>
                    <a:pt x="4319" y="22791"/>
                    <a:pt x="4319" y="22671"/>
                  </a:cubicBezTo>
                  <a:lnTo>
                    <a:pt x="4319" y="13435"/>
                  </a:lnTo>
                  <a:lnTo>
                    <a:pt x="12955" y="13435"/>
                  </a:lnTo>
                  <a:lnTo>
                    <a:pt x="12955" y="22671"/>
                  </a:lnTo>
                  <a:cubicBezTo>
                    <a:pt x="12955" y="22791"/>
                    <a:pt x="13075" y="22911"/>
                    <a:pt x="13195" y="22911"/>
                  </a:cubicBezTo>
                  <a:lnTo>
                    <a:pt x="17034" y="22911"/>
                  </a:lnTo>
                  <a:cubicBezTo>
                    <a:pt x="17154" y="22911"/>
                    <a:pt x="17274" y="22791"/>
                    <a:pt x="17274" y="22671"/>
                  </a:cubicBezTo>
                  <a:lnTo>
                    <a:pt x="17274" y="360"/>
                  </a:lnTo>
                  <a:cubicBezTo>
                    <a:pt x="17274" y="121"/>
                    <a:pt x="17154" y="1"/>
                    <a:pt x="17034" y="1"/>
                  </a:cubicBezTo>
                  <a:lnTo>
                    <a:pt x="13195" y="1"/>
                  </a:lnTo>
                  <a:cubicBezTo>
                    <a:pt x="13075" y="1"/>
                    <a:pt x="12955" y="121"/>
                    <a:pt x="12955" y="360"/>
                  </a:cubicBezTo>
                  <a:lnTo>
                    <a:pt x="12955" y="9237"/>
                  </a:lnTo>
                  <a:lnTo>
                    <a:pt x="4319" y="9237"/>
                  </a:lnTo>
                  <a:lnTo>
                    <a:pt x="4319" y="360"/>
                  </a:lnTo>
                  <a:cubicBezTo>
                    <a:pt x="4319" y="121"/>
                    <a:pt x="4199" y="1"/>
                    <a:pt x="4079" y="1"/>
                  </a:cubicBezTo>
                  <a:close/>
                </a:path>
              </a:pathLst>
            </a:custGeom>
            <a:solidFill>
              <a:srgbClr val="EA6F4A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20"/>
          <p:cNvSpPr txBox="1"/>
          <p:nvPr>
            <p:ph type="ctrTitle"/>
          </p:nvPr>
        </p:nvSpPr>
        <p:spPr>
          <a:xfrm>
            <a:off x="3664850" y="1088250"/>
            <a:ext cx="5022900" cy="17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6F4A"/>
              </a:buClr>
              <a:buSzPts val="4200"/>
              <a:buNone/>
              <a:defRPr sz="4200">
                <a:solidFill>
                  <a:srgbClr val="EA6F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6F4A"/>
              </a:buClr>
              <a:buSzPts val="4200"/>
              <a:buNone/>
              <a:defRPr sz="4200">
                <a:solidFill>
                  <a:srgbClr val="EA6F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6F4A"/>
              </a:buClr>
              <a:buSzPts val="4200"/>
              <a:buNone/>
              <a:defRPr sz="4200">
                <a:solidFill>
                  <a:srgbClr val="EA6F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6F4A"/>
              </a:buClr>
              <a:buSzPts val="4200"/>
              <a:buNone/>
              <a:defRPr sz="4200">
                <a:solidFill>
                  <a:srgbClr val="EA6F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6F4A"/>
              </a:buClr>
              <a:buSzPts val="4200"/>
              <a:buNone/>
              <a:defRPr sz="4200">
                <a:solidFill>
                  <a:srgbClr val="EA6F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6F4A"/>
              </a:buClr>
              <a:buSzPts val="4200"/>
              <a:buNone/>
              <a:defRPr sz="4200">
                <a:solidFill>
                  <a:srgbClr val="EA6F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6F4A"/>
              </a:buClr>
              <a:buSzPts val="4200"/>
              <a:buNone/>
              <a:defRPr sz="4200">
                <a:solidFill>
                  <a:srgbClr val="EA6F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6F4A"/>
              </a:buClr>
              <a:buSzPts val="4200"/>
              <a:buNone/>
              <a:defRPr sz="4200">
                <a:solidFill>
                  <a:srgbClr val="EA6F4A"/>
                </a:solidFill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1" type="subTitle"/>
          </p:nvPr>
        </p:nvSpPr>
        <p:spPr>
          <a:xfrm>
            <a:off x="3664850" y="2924625"/>
            <a:ext cx="50229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20"/>
          <p:cNvSpPr/>
          <p:nvPr/>
        </p:nvSpPr>
        <p:spPr>
          <a:xfrm>
            <a:off x="0" y="-125"/>
            <a:ext cx="3200100" cy="5143500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20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0"/>
          <p:cNvGrpSpPr/>
          <p:nvPr/>
        </p:nvGrpSpPr>
        <p:grpSpPr>
          <a:xfrm>
            <a:off x="249329" y="1307323"/>
            <a:ext cx="2486017" cy="2528847"/>
            <a:chOff x="1190625" y="238125"/>
            <a:chExt cx="5211775" cy="5136800"/>
          </a:xfrm>
        </p:grpSpPr>
        <p:sp>
          <p:nvSpPr>
            <p:cNvPr id="34" name="Google Shape;34;p20"/>
            <p:cNvSpPr/>
            <p:nvPr/>
          </p:nvSpPr>
          <p:spPr>
            <a:xfrm>
              <a:off x="1190625" y="238125"/>
              <a:ext cx="5211775" cy="5136800"/>
            </a:xfrm>
            <a:custGeom>
              <a:rect b="b" l="l" r="r" t="t"/>
              <a:pathLst>
                <a:path extrusionOk="0" h="205472" w="208471">
                  <a:moveTo>
                    <a:pt x="0" y="0"/>
                  </a:moveTo>
                  <a:lnTo>
                    <a:pt x="0" y="205472"/>
                  </a:lnTo>
                  <a:lnTo>
                    <a:pt x="208470" y="205472"/>
                  </a:lnTo>
                  <a:lnTo>
                    <a:pt x="208470" y="0"/>
                  </a:lnTo>
                  <a:close/>
                </a:path>
              </a:pathLst>
            </a:custGeom>
            <a:solidFill>
              <a:srgbClr val="1E2023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0"/>
            <p:cNvSpPr/>
            <p:nvPr/>
          </p:nvSpPr>
          <p:spPr>
            <a:xfrm>
              <a:off x="2457588" y="4004875"/>
              <a:ext cx="299900" cy="326875"/>
            </a:xfrm>
            <a:custGeom>
              <a:rect b="b" l="l" r="r" t="t"/>
              <a:pathLst>
                <a:path extrusionOk="0" h="13075" w="11996">
                  <a:moveTo>
                    <a:pt x="6717" y="0"/>
                  </a:moveTo>
                  <a:cubicBezTo>
                    <a:pt x="3119" y="0"/>
                    <a:pt x="240" y="2999"/>
                    <a:pt x="360" y="6477"/>
                  </a:cubicBezTo>
                  <a:cubicBezTo>
                    <a:pt x="0" y="10076"/>
                    <a:pt x="2879" y="13075"/>
                    <a:pt x="6477" y="13075"/>
                  </a:cubicBezTo>
                  <a:cubicBezTo>
                    <a:pt x="7677" y="13075"/>
                    <a:pt x="8996" y="12595"/>
                    <a:pt x="9836" y="11635"/>
                  </a:cubicBezTo>
                  <a:lnTo>
                    <a:pt x="9836" y="12835"/>
                  </a:lnTo>
                  <a:cubicBezTo>
                    <a:pt x="9836" y="12835"/>
                    <a:pt x="9956" y="12955"/>
                    <a:pt x="10076" y="12955"/>
                  </a:cubicBezTo>
                  <a:lnTo>
                    <a:pt x="11875" y="12955"/>
                  </a:lnTo>
                  <a:cubicBezTo>
                    <a:pt x="11995" y="12955"/>
                    <a:pt x="11995" y="12835"/>
                    <a:pt x="11995" y="12715"/>
                  </a:cubicBezTo>
                  <a:lnTo>
                    <a:pt x="11995" y="5638"/>
                  </a:lnTo>
                  <a:cubicBezTo>
                    <a:pt x="11995" y="5638"/>
                    <a:pt x="11995" y="5518"/>
                    <a:pt x="11875" y="5518"/>
                  </a:cubicBezTo>
                  <a:lnTo>
                    <a:pt x="7557" y="5518"/>
                  </a:lnTo>
                  <a:cubicBezTo>
                    <a:pt x="7437" y="5518"/>
                    <a:pt x="7437" y="5638"/>
                    <a:pt x="7437" y="5638"/>
                  </a:cubicBezTo>
                  <a:lnTo>
                    <a:pt x="7437" y="7557"/>
                  </a:lnTo>
                  <a:cubicBezTo>
                    <a:pt x="7437" y="7677"/>
                    <a:pt x="7437" y="7677"/>
                    <a:pt x="7557" y="7677"/>
                  </a:cubicBezTo>
                  <a:lnTo>
                    <a:pt x="9596" y="7677"/>
                  </a:lnTo>
                  <a:lnTo>
                    <a:pt x="9596" y="9356"/>
                  </a:lnTo>
                  <a:cubicBezTo>
                    <a:pt x="8876" y="10196"/>
                    <a:pt x="7797" y="10676"/>
                    <a:pt x="6717" y="10676"/>
                  </a:cubicBezTo>
                  <a:cubicBezTo>
                    <a:pt x="6646" y="10679"/>
                    <a:pt x="6575" y="10681"/>
                    <a:pt x="6505" y="10681"/>
                  </a:cubicBezTo>
                  <a:cubicBezTo>
                    <a:pt x="4213" y="10681"/>
                    <a:pt x="2526" y="8805"/>
                    <a:pt x="2759" y="6477"/>
                  </a:cubicBezTo>
                  <a:cubicBezTo>
                    <a:pt x="2643" y="4266"/>
                    <a:pt x="4333" y="2394"/>
                    <a:pt x="6515" y="2394"/>
                  </a:cubicBezTo>
                  <a:cubicBezTo>
                    <a:pt x="6582" y="2394"/>
                    <a:pt x="6650" y="2396"/>
                    <a:pt x="6717" y="2399"/>
                  </a:cubicBezTo>
                  <a:cubicBezTo>
                    <a:pt x="7797" y="2399"/>
                    <a:pt x="8757" y="2759"/>
                    <a:pt x="9476" y="3599"/>
                  </a:cubicBezTo>
                  <a:lnTo>
                    <a:pt x="9716" y="3599"/>
                  </a:lnTo>
                  <a:lnTo>
                    <a:pt x="11155" y="2159"/>
                  </a:lnTo>
                  <a:cubicBezTo>
                    <a:pt x="11275" y="2039"/>
                    <a:pt x="11275" y="1919"/>
                    <a:pt x="11155" y="1919"/>
                  </a:cubicBezTo>
                  <a:cubicBezTo>
                    <a:pt x="9956" y="720"/>
                    <a:pt x="8397" y="0"/>
                    <a:pt x="6717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0"/>
            <p:cNvSpPr/>
            <p:nvPr/>
          </p:nvSpPr>
          <p:spPr>
            <a:xfrm>
              <a:off x="2979363" y="4010875"/>
              <a:ext cx="218925" cy="314875"/>
            </a:xfrm>
            <a:custGeom>
              <a:rect b="b" l="l" r="r" t="t"/>
              <a:pathLst>
                <a:path extrusionOk="0" h="12595" w="8757">
                  <a:moveTo>
                    <a:pt x="4318" y="2279"/>
                  </a:moveTo>
                  <a:cubicBezTo>
                    <a:pt x="4678" y="2279"/>
                    <a:pt x="6118" y="2279"/>
                    <a:pt x="6118" y="3719"/>
                  </a:cubicBezTo>
                  <a:cubicBezTo>
                    <a:pt x="6118" y="5158"/>
                    <a:pt x="4798" y="5158"/>
                    <a:pt x="4318" y="5158"/>
                  </a:cubicBezTo>
                  <a:lnTo>
                    <a:pt x="2399" y="5158"/>
                  </a:lnTo>
                  <a:lnTo>
                    <a:pt x="2399" y="2279"/>
                  </a:lnTo>
                  <a:close/>
                  <a:moveTo>
                    <a:pt x="240" y="0"/>
                  </a:moveTo>
                  <a:cubicBezTo>
                    <a:pt x="120" y="0"/>
                    <a:pt x="0" y="0"/>
                    <a:pt x="0" y="120"/>
                  </a:cubicBezTo>
                  <a:lnTo>
                    <a:pt x="0" y="12475"/>
                  </a:lnTo>
                  <a:cubicBezTo>
                    <a:pt x="0" y="12595"/>
                    <a:pt x="120" y="12595"/>
                    <a:pt x="240" y="12595"/>
                  </a:cubicBezTo>
                  <a:lnTo>
                    <a:pt x="2279" y="12595"/>
                  </a:lnTo>
                  <a:cubicBezTo>
                    <a:pt x="2279" y="12595"/>
                    <a:pt x="2399" y="12595"/>
                    <a:pt x="2399" y="12475"/>
                  </a:cubicBezTo>
                  <a:lnTo>
                    <a:pt x="2399" y="7437"/>
                  </a:lnTo>
                  <a:lnTo>
                    <a:pt x="3839" y="7437"/>
                  </a:lnTo>
                  <a:lnTo>
                    <a:pt x="6118" y="12475"/>
                  </a:lnTo>
                  <a:cubicBezTo>
                    <a:pt x="6118" y="12595"/>
                    <a:pt x="6238" y="12595"/>
                    <a:pt x="6238" y="12595"/>
                  </a:cubicBezTo>
                  <a:lnTo>
                    <a:pt x="8517" y="12595"/>
                  </a:lnTo>
                  <a:cubicBezTo>
                    <a:pt x="8637" y="12595"/>
                    <a:pt x="8757" y="12475"/>
                    <a:pt x="8637" y="12355"/>
                  </a:cubicBezTo>
                  <a:cubicBezTo>
                    <a:pt x="7917" y="10676"/>
                    <a:pt x="6957" y="8876"/>
                    <a:pt x="6238" y="7077"/>
                  </a:cubicBezTo>
                  <a:cubicBezTo>
                    <a:pt x="7677" y="6597"/>
                    <a:pt x="8637" y="5278"/>
                    <a:pt x="8517" y="3719"/>
                  </a:cubicBezTo>
                  <a:cubicBezTo>
                    <a:pt x="8517" y="0"/>
                    <a:pt x="5038" y="0"/>
                    <a:pt x="4318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0"/>
            <p:cNvSpPr/>
            <p:nvPr/>
          </p:nvSpPr>
          <p:spPr>
            <a:xfrm>
              <a:off x="3342213" y="4004875"/>
              <a:ext cx="371850" cy="313450"/>
            </a:xfrm>
            <a:custGeom>
              <a:rect b="b" l="l" r="r" t="t"/>
              <a:pathLst>
                <a:path extrusionOk="0" h="12538" w="14874">
                  <a:moveTo>
                    <a:pt x="8358" y="3089"/>
                  </a:moveTo>
                  <a:cubicBezTo>
                    <a:pt x="10211" y="3089"/>
                    <a:pt x="12002" y="4381"/>
                    <a:pt x="12235" y="6477"/>
                  </a:cubicBezTo>
                  <a:lnTo>
                    <a:pt x="12235" y="6597"/>
                  </a:lnTo>
                  <a:cubicBezTo>
                    <a:pt x="12355" y="8756"/>
                    <a:pt x="10675" y="10676"/>
                    <a:pt x="8396" y="10676"/>
                  </a:cubicBezTo>
                  <a:cubicBezTo>
                    <a:pt x="8347" y="10677"/>
                    <a:pt x="8297" y="10678"/>
                    <a:pt x="8248" y="10678"/>
                  </a:cubicBezTo>
                  <a:cubicBezTo>
                    <a:pt x="4989" y="10678"/>
                    <a:pt x="3391" y="6800"/>
                    <a:pt x="5518" y="4318"/>
                  </a:cubicBezTo>
                  <a:cubicBezTo>
                    <a:pt x="6321" y="3472"/>
                    <a:pt x="7349" y="3089"/>
                    <a:pt x="8358" y="3089"/>
                  </a:cubicBezTo>
                  <a:close/>
                  <a:moveTo>
                    <a:pt x="8396" y="0"/>
                  </a:moveTo>
                  <a:cubicBezTo>
                    <a:pt x="2879" y="0"/>
                    <a:pt x="0" y="6597"/>
                    <a:pt x="3838" y="10556"/>
                  </a:cubicBezTo>
                  <a:cubicBezTo>
                    <a:pt x="5127" y="11925"/>
                    <a:pt x="6741" y="12537"/>
                    <a:pt x="8325" y="12537"/>
                  </a:cubicBezTo>
                  <a:cubicBezTo>
                    <a:pt x="11457" y="12537"/>
                    <a:pt x="14474" y="10142"/>
                    <a:pt x="14634" y="6477"/>
                  </a:cubicBezTo>
                  <a:cubicBezTo>
                    <a:pt x="14874" y="2879"/>
                    <a:pt x="11995" y="0"/>
                    <a:pt x="8396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0"/>
            <p:cNvSpPr/>
            <p:nvPr/>
          </p:nvSpPr>
          <p:spPr>
            <a:xfrm>
              <a:off x="3893963" y="4010875"/>
              <a:ext cx="446825" cy="326125"/>
            </a:xfrm>
            <a:custGeom>
              <a:rect b="b" l="l" r="r" t="t"/>
              <a:pathLst>
                <a:path extrusionOk="0" h="13045" w="17873">
                  <a:moveTo>
                    <a:pt x="240" y="0"/>
                  </a:moveTo>
                  <a:cubicBezTo>
                    <a:pt x="121" y="0"/>
                    <a:pt x="1" y="0"/>
                    <a:pt x="1" y="120"/>
                  </a:cubicBezTo>
                  <a:lnTo>
                    <a:pt x="4918" y="12955"/>
                  </a:lnTo>
                  <a:cubicBezTo>
                    <a:pt x="4978" y="13015"/>
                    <a:pt x="5038" y="13045"/>
                    <a:pt x="5098" y="13045"/>
                  </a:cubicBezTo>
                  <a:cubicBezTo>
                    <a:pt x="5158" y="13045"/>
                    <a:pt x="5218" y="13015"/>
                    <a:pt x="5278" y="12955"/>
                  </a:cubicBezTo>
                  <a:lnTo>
                    <a:pt x="8877" y="3239"/>
                  </a:lnTo>
                  <a:lnTo>
                    <a:pt x="12595" y="12955"/>
                  </a:lnTo>
                  <a:cubicBezTo>
                    <a:pt x="12655" y="13015"/>
                    <a:pt x="12715" y="13045"/>
                    <a:pt x="12775" y="13045"/>
                  </a:cubicBezTo>
                  <a:cubicBezTo>
                    <a:pt x="12835" y="13045"/>
                    <a:pt x="12895" y="13015"/>
                    <a:pt x="12955" y="12955"/>
                  </a:cubicBezTo>
                  <a:lnTo>
                    <a:pt x="17753" y="120"/>
                  </a:lnTo>
                  <a:cubicBezTo>
                    <a:pt x="17873" y="0"/>
                    <a:pt x="17753" y="0"/>
                    <a:pt x="17633" y="0"/>
                  </a:cubicBezTo>
                  <a:lnTo>
                    <a:pt x="15234" y="0"/>
                  </a:lnTo>
                  <a:lnTo>
                    <a:pt x="12715" y="7077"/>
                  </a:lnTo>
                  <a:lnTo>
                    <a:pt x="10196" y="0"/>
                  </a:lnTo>
                  <a:lnTo>
                    <a:pt x="7677" y="0"/>
                  </a:lnTo>
                  <a:lnTo>
                    <a:pt x="5038" y="7077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0"/>
            <p:cNvSpPr/>
            <p:nvPr/>
          </p:nvSpPr>
          <p:spPr>
            <a:xfrm>
              <a:off x="4505713" y="4010875"/>
              <a:ext cx="188925" cy="314875"/>
            </a:xfrm>
            <a:custGeom>
              <a:rect b="b" l="l" r="r" t="t"/>
              <a:pathLst>
                <a:path extrusionOk="0" h="12595" w="7557">
                  <a:moveTo>
                    <a:pt x="240" y="0"/>
                  </a:moveTo>
                  <a:cubicBezTo>
                    <a:pt x="120" y="0"/>
                    <a:pt x="0" y="120"/>
                    <a:pt x="0" y="240"/>
                  </a:cubicBezTo>
                  <a:lnTo>
                    <a:pt x="0" y="2039"/>
                  </a:lnTo>
                  <a:cubicBezTo>
                    <a:pt x="0" y="2159"/>
                    <a:pt x="120" y="2159"/>
                    <a:pt x="240" y="2159"/>
                  </a:cubicBezTo>
                  <a:lnTo>
                    <a:pt x="2639" y="2159"/>
                  </a:lnTo>
                  <a:lnTo>
                    <a:pt x="2639" y="12475"/>
                  </a:lnTo>
                  <a:cubicBezTo>
                    <a:pt x="2639" y="12595"/>
                    <a:pt x="2639" y="12595"/>
                    <a:pt x="2759" y="12595"/>
                  </a:cubicBezTo>
                  <a:lnTo>
                    <a:pt x="4798" y="12595"/>
                  </a:lnTo>
                  <a:cubicBezTo>
                    <a:pt x="4918" y="12595"/>
                    <a:pt x="4918" y="12595"/>
                    <a:pt x="4918" y="12475"/>
                  </a:cubicBezTo>
                  <a:lnTo>
                    <a:pt x="4918" y="2159"/>
                  </a:lnTo>
                  <a:lnTo>
                    <a:pt x="7317" y="2159"/>
                  </a:lnTo>
                  <a:cubicBezTo>
                    <a:pt x="7437" y="2159"/>
                    <a:pt x="7557" y="2159"/>
                    <a:pt x="7557" y="2039"/>
                  </a:cubicBezTo>
                  <a:lnTo>
                    <a:pt x="7557" y="240"/>
                  </a:lnTo>
                  <a:cubicBezTo>
                    <a:pt x="7557" y="120"/>
                    <a:pt x="7437" y="0"/>
                    <a:pt x="7437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0"/>
            <p:cNvSpPr/>
            <p:nvPr/>
          </p:nvSpPr>
          <p:spPr>
            <a:xfrm>
              <a:off x="4892538" y="4010875"/>
              <a:ext cx="236925" cy="314875"/>
            </a:xfrm>
            <a:custGeom>
              <a:rect b="b" l="l" r="r" t="t"/>
              <a:pathLst>
                <a:path extrusionOk="0" h="12595" w="9477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lnTo>
                    <a:pt x="0" y="12475"/>
                  </a:lnTo>
                  <a:cubicBezTo>
                    <a:pt x="0" y="12595"/>
                    <a:pt x="120" y="12595"/>
                    <a:pt x="120" y="12595"/>
                  </a:cubicBezTo>
                  <a:lnTo>
                    <a:pt x="2160" y="12595"/>
                  </a:lnTo>
                  <a:cubicBezTo>
                    <a:pt x="2279" y="12595"/>
                    <a:pt x="2399" y="12595"/>
                    <a:pt x="2399" y="12475"/>
                  </a:cubicBezTo>
                  <a:lnTo>
                    <a:pt x="2399" y="7317"/>
                  </a:lnTo>
                  <a:lnTo>
                    <a:pt x="7077" y="7317"/>
                  </a:lnTo>
                  <a:lnTo>
                    <a:pt x="7077" y="12475"/>
                  </a:lnTo>
                  <a:cubicBezTo>
                    <a:pt x="7077" y="12595"/>
                    <a:pt x="7197" y="12595"/>
                    <a:pt x="7317" y="12595"/>
                  </a:cubicBezTo>
                  <a:lnTo>
                    <a:pt x="9356" y="12595"/>
                  </a:lnTo>
                  <a:cubicBezTo>
                    <a:pt x="9476" y="12595"/>
                    <a:pt x="9476" y="12595"/>
                    <a:pt x="9476" y="12475"/>
                  </a:cubicBezTo>
                  <a:lnTo>
                    <a:pt x="9476" y="120"/>
                  </a:lnTo>
                  <a:cubicBezTo>
                    <a:pt x="9476" y="0"/>
                    <a:pt x="9476" y="0"/>
                    <a:pt x="9356" y="0"/>
                  </a:cubicBezTo>
                  <a:lnTo>
                    <a:pt x="7317" y="0"/>
                  </a:lnTo>
                  <a:cubicBezTo>
                    <a:pt x="7197" y="0"/>
                    <a:pt x="7077" y="0"/>
                    <a:pt x="7077" y="120"/>
                  </a:cubicBezTo>
                  <a:lnTo>
                    <a:pt x="7077" y="5038"/>
                  </a:lnTo>
                  <a:lnTo>
                    <a:pt x="2399" y="5038"/>
                  </a:lnTo>
                  <a:lnTo>
                    <a:pt x="2399" y="120"/>
                  </a:lnTo>
                  <a:cubicBezTo>
                    <a:pt x="2399" y="0"/>
                    <a:pt x="2279" y="0"/>
                    <a:pt x="2160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0"/>
            <p:cNvSpPr/>
            <p:nvPr/>
          </p:nvSpPr>
          <p:spPr>
            <a:xfrm>
              <a:off x="1719888" y="4151800"/>
              <a:ext cx="620775" cy="45000"/>
            </a:xfrm>
            <a:custGeom>
              <a:rect b="b" l="l" r="r" t="t"/>
              <a:pathLst>
                <a:path extrusionOk="0" h="1800" w="24831">
                  <a:moveTo>
                    <a:pt x="1" y="1"/>
                  </a:moveTo>
                  <a:lnTo>
                    <a:pt x="1" y="1800"/>
                  </a:lnTo>
                  <a:lnTo>
                    <a:pt x="24830" y="1800"/>
                  </a:lnTo>
                  <a:lnTo>
                    <a:pt x="2483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0"/>
            <p:cNvSpPr/>
            <p:nvPr/>
          </p:nvSpPr>
          <p:spPr>
            <a:xfrm>
              <a:off x="5255388" y="4151800"/>
              <a:ext cx="620750" cy="45000"/>
            </a:xfrm>
            <a:custGeom>
              <a:rect b="b" l="l" r="r" t="t"/>
              <a:pathLst>
                <a:path extrusionOk="0" h="1800" w="24830">
                  <a:moveTo>
                    <a:pt x="0" y="1"/>
                  </a:moveTo>
                  <a:lnTo>
                    <a:pt x="0" y="1800"/>
                  </a:lnTo>
                  <a:lnTo>
                    <a:pt x="24830" y="1800"/>
                  </a:lnTo>
                  <a:lnTo>
                    <a:pt x="2483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0"/>
            <p:cNvSpPr/>
            <p:nvPr/>
          </p:nvSpPr>
          <p:spPr>
            <a:xfrm>
              <a:off x="4505713" y="2508500"/>
              <a:ext cx="473800" cy="320900"/>
            </a:xfrm>
            <a:custGeom>
              <a:rect b="b" l="l" r="r" t="t"/>
              <a:pathLst>
                <a:path extrusionOk="0" h="12836" w="18952">
                  <a:moveTo>
                    <a:pt x="18952" y="1"/>
                  </a:moveTo>
                  <a:cubicBezTo>
                    <a:pt x="15953" y="1080"/>
                    <a:pt x="12715" y="1680"/>
                    <a:pt x="9596" y="1800"/>
                  </a:cubicBezTo>
                  <a:cubicBezTo>
                    <a:pt x="8728" y="1897"/>
                    <a:pt x="7860" y="1941"/>
                    <a:pt x="6995" y="1941"/>
                  </a:cubicBezTo>
                  <a:cubicBezTo>
                    <a:pt x="4630" y="1941"/>
                    <a:pt x="2283" y="1607"/>
                    <a:pt x="0" y="1080"/>
                  </a:cubicBezTo>
                  <a:lnTo>
                    <a:pt x="0" y="1080"/>
                  </a:lnTo>
                  <a:cubicBezTo>
                    <a:pt x="840" y="5878"/>
                    <a:pt x="4558" y="12835"/>
                    <a:pt x="18952" y="12835"/>
                  </a:cubicBezTo>
                  <a:lnTo>
                    <a:pt x="18952" y="1"/>
                  </a:lnTo>
                  <a:close/>
                </a:path>
              </a:pathLst>
            </a:custGeom>
            <a:solidFill>
              <a:srgbClr val="F4E794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0"/>
            <p:cNvSpPr/>
            <p:nvPr/>
          </p:nvSpPr>
          <p:spPr>
            <a:xfrm>
              <a:off x="2655488" y="1276050"/>
              <a:ext cx="2668900" cy="1553350"/>
            </a:xfrm>
            <a:custGeom>
              <a:rect b="b" l="l" r="r" t="t"/>
              <a:pathLst>
                <a:path extrusionOk="0" h="62134" w="106756">
                  <a:moveTo>
                    <a:pt x="37425" y="0"/>
                  </a:moveTo>
                  <a:lnTo>
                    <a:pt x="37425" y="0"/>
                  </a:lnTo>
                  <a:cubicBezTo>
                    <a:pt x="38744" y="600"/>
                    <a:pt x="39944" y="1559"/>
                    <a:pt x="41143" y="2519"/>
                  </a:cubicBezTo>
                  <a:cubicBezTo>
                    <a:pt x="41143" y="2519"/>
                    <a:pt x="37693" y="1150"/>
                    <a:pt x="31274" y="1150"/>
                  </a:cubicBezTo>
                  <a:cubicBezTo>
                    <a:pt x="28193" y="1150"/>
                    <a:pt x="24428" y="1465"/>
                    <a:pt x="20032" y="2399"/>
                  </a:cubicBezTo>
                  <a:cubicBezTo>
                    <a:pt x="21831" y="2639"/>
                    <a:pt x="23511" y="3119"/>
                    <a:pt x="25070" y="3838"/>
                  </a:cubicBezTo>
                  <a:cubicBezTo>
                    <a:pt x="25070" y="3838"/>
                    <a:pt x="12476" y="3838"/>
                    <a:pt x="5039" y="12715"/>
                  </a:cubicBezTo>
                  <a:cubicBezTo>
                    <a:pt x="6598" y="12115"/>
                    <a:pt x="8277" y="11755"/>
                    <a:pt x="9957" y="11395"/>
                  </a:cubicBezTo>
                  <a:lnTo>
                    <a:pt x="9957" y="11395"/>
                  </a:lnTo>
                  <a:cubicBezTo>
                    <a:pt x="9956" y="11395"/>
                    <a:pt x="960" y="15354"/>
                    <a:pt x="1" y="29387"/>
                  </a:cubicBezTo>
                  <a:cubicBezTo>
                    <a:pt x="721" y="28068"/>
                    <a:pt x="1680" y="26869"/>
                    <a:pt x="2640" y="25909"/>
                  </a:cubicBezTo>
                  <a:lnTo>
                    <a:pt x="2640" y="25909"/>
                  </a:lnTo>
                  <a:cubicBezTo>
                    <a:pt x="2640" y="25909"/>
                    <a:pt x="481" y="29748"/>
                    <a:pt x="1" y="37904"/>
                  </a:cubicBezTo>
                  <a:cubicBezTo>
                    <a:pt x="841" y="37784"/>
                    <a:pt x="1560" y="37424"/>
                    <a:pt x="2160" y="36944"/>
                  </a:cubicBezTo>
                  <a:lnTo>
                    <a:pt x="2160" y="54817"/>
                  </a:lnTo>
                  <a:cubicBezTo>
                    <a:pt x="2160" y="60454"/>
                    <a:pt x="3239" y="62133"/>
                    <a:pt x="7318" y="62133"/>
                  </a:cubicBezTo>
                  <a:lnTo>
                    <a:pt x="16794" y="62133"/>
                  </a:lnTo>
                  <a:cubicBezTo>
                    <a:pt x="20992" y="62133"/>
                    <a:pt x="21951" y="60454"/>
                    <a:pt x="21951" y="54817"/>
                  </a:cubicBezTo>
                  <a:lnTo>
                    <a:pt x="21951" y="54097"/>
                  </a:lnTo>
                  <a:cubicBezTo>
                    <a:pt x="16554" y="51818"/>
                    <a:pt x="15714" y="48699"/>
                    <a:pt x="15714" y="48699"/>
                  </a:cubicBezTo>
                  <a:lnTo>
                    <a:pt x="15714" y="48699"/>
                  </a:lnTo>
                  <a:cubicBezTo>
                    <a:pt x="20385" y="51910"/>
                    <a:pt x="25453" y="52734"/>
                    <a:pt x="29426" y="52734"/>
                  </a:cubicBezTo>
                  <a:cubicBezTo>
                    <a:pt x="33615" y="52734"/>
                    <a:pt x="36585" y="51818"/>
                    <a:pt x="36585" y="51818"/>
                  </a:cubicBezTo>
                  <a:cubicBezTo>
                    <a:pt x="37425" y="49059"/>
                    <a:pt x="38984" y="41142"/>
                    <a:pt x="38984" y="41142"/>
                  </a:cubicBezTo>
                  <a:lnTo>
                    <a:pt x="38984" y="53257"/>
                  </a:lnTo>
                  <a:lnTo>
                    <a:pt x="38864" y="53737"/>
                  </a:lnTo>
                  <a:lnTo>
                    <a:pt x="38984" y="53737"/>
                  </a:lnTo>
                  <a:lnTo>
                    <a:pt x="38984" y="54817"/>
                  </a:lnTo>
                  <a:cubicBezTo>
                    <a:pt x="38984" y="60454"/>
                    <a:pt x="39944" y="62133"/>
                    <a:pt x="44022" y="62133"/>
                  </a:cubicBezTo>
                  <a:lnTo>
                    <a:pt x="57696" y="62133"/>
                  </a:lnTo>
                  <a:cubicBezTo>
                    <a:pt x="61894" y="62133"/>
                    <a:pt x="62854" y="60454"/>
                    <a:pt x="62854" y="54817"/>
                  </a:cubicBezTo>
                  <a:lnTo>
                    <a:pt x="62854" y="44381"/>
                  </a:lnTo>
                  <a:cubicBezTo>
                    <a:pt x="59135" y="40663"/>
                    <a:pt x="57216" y="35505"/>
                    <a:pt x="57576" y="30347"/>
                  </a:cubicBezTo>
                  <a:lnTo>
                    <a:pt x="57576" y="30347"/>
                  </a:lnTo>
                  <a:cubicBezTo>
                    <a:pt x="58416" y="41142"/>
                    <a:pt x="69091" y="49659"/>
                    <a:pt x="82166" y="49659"/>
                  </a:cubicBezTo>
                  <a:cubicBezTo>
                    <a:pt x="95720" y="49659"/>
                    <a:pt x="106755" y="40423"/>
                    <a:pt x="106755" y="29028"/>
                  </a:cubicBezTo>
                  <a:cubicBezTo>
                    <a:pt x="106635" y="28548"/>
                    <a:pt x="106635" y="27948"/>
                    <a:pt x="106635" y="27348"/>
                  </a:cubicBezTo>
                  <a:cubicBezTo>
                    <a:pt x="105316" y="35505"/>
                    <a:pt x="98718" y="41742"/>
                    <a:pt x="90442" y="42462"/>
                  </a:cubicBezTo>
                  <a:cubicBezTo>
                    <a:pt x="89916" y="42508"/>
                    <a:pt x="89392" y="42530"/>
                    <a:pt x="88872" y="42530"/>
                  </a:cubicBezTo>
                  <a:cubicBezTo>
                    <a:pt x="81210" y="42530"/>
                    <a:pt x="74321" y="37648"/>
                    <a:pt x="71850" y="30347"/>
                  </a:cubicBezTo>
                  <a:lnTo>
                    <a:pt x="71850" y="30347"/>
                  </a:lnTo>
                  <a:cubicBezTo>
                    <a:pt x="75329" y="36944"/>
                    <a:pt x="82166" y="41022"/>
                    <a:pt x="89602" y="41142"/>
                  </a:cubicBezTo>
                  <a:cubicBezTo>
                    <a:pt x="90802" y="41142"/>
                    <a:pt x="91881" y="41022"/>
                    <a:pt x="92961" y="40903"/>
                  </a:cubicBezTo>
                  <a:lnTo>
                    <a:pt x="92961" y="31667"/>
                  </a:lnTo>
                  <a:cubicBezTo>
                    <a:pt x="92961" y="28668"/>
                    <a:pt x="92721" y="25669"/>
                    <a:pt x="92361" y="22670"/>
                  </a:cubicBezTo>
                  <a:lnTo>
                    <a:pt x="92361" y="22670"/>
                  </a:lnTo>
                  <a:cubicBezTo>
                    <a:pt x="92961" y="23150"/>
                    <a:pt x="93441" y="23630"/>
                    <a:pt x="94040" y="24110"/>
                  </a:cubicBezTo>
                  <a:cubicBezTo>
                    <a:pt x="93201" y="20271"/>
                    <a:pt x="91522" y="16553"/>
                    <a:pt x="89003" y="13434"/>
                  </a:cubicBezTo>
                  <a:lnTo>
                    <a:pt x="89003" y="13434"/>
                  </a:lnTo>
                  <a:cubicBezTo>
                    <a:pt x="90082" y="13794"/>
                    <a:pt x="91162" y="14154"/>
                    <a:pt x="92121" y="14754"/>
                  </a:cubicBezTo>
                  <a:cubicBezTo>
                    <a:pt x="89842" y="10436"/>
                    <a:pt x="86004" y="7317"/>
                    <a:pt x="81326" y="5758"/>
                  </a:cubicBezTo>
                  <a:lnTo>
                    <a:pt x="81326" y="5758"/>
                  </a:lnTo>
                  <a:cubicBezTo>
                    <a:pt x="83365" y="5878"/>
                    <a:pt x="85284" y="5998"/>
                    <a:pt x="87083" y="6237"/>
                  </a:cubicBezTo>
                  <a:cubicBezTo>
                    <a:pt x="83801" y="3392"/>
                    <a:pt x="79869" y="2619"/>
                    <a:pt x="76563" y="2619"/>
                  </a:cubicBezTo>
                  <a:cubicBezTo>
                    <a:pt x="72622" y="2619"/>
                    <a:pt x="69571" y="3719"/>
                    <a:pt x="69571" y="3719"/>
                  </a:cubicBezTo>
                  <a:cubicBezTo>
                    <a:pt x="70890" y="2639"/>
                    <a:pt x="72210" y="1679"/>
                    <a:pt x="73769" y="960"/>
                  </a:cubicBezTo>
                  <a:lnTo>
                    <a:pt x="73769" y="960"/>
                  </a:lnTo>
                  <a:cubicBezTo>
                    <a:pt x="59375" y="1679"/>
                    <a:pt x="52538" y="15114"/>
                    <a:pt x="52538" y="15114"/>
                  </a:cubicBezTo>
                  <a:cubicBezTo>
                    <a:pt x="53258" y="11875"/>
                    <a:pt x="54577" y="8756"/>
                    <a:pt x="56377" y="6117"/>
                  </a:cubicBezTo>
                  <a:cubicBezTo>
                    <a:pt x="50739" y="2279"/>
                    <a:pt x="44142" y="240"/>
                    <a:pt x="37425" y="0"/>
                  </a:cubicBezTo>
                  <a:close/>
                </a:path>
              </a:pathLst>
            </a:custGeom>
            <a:solidFill>
              <a:srgbClr val="F4E794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0"/>
            <p:cNvSpPr/>
            <p:nvPr/>
          </p:nvSpPr>
          <p:spPr>
            <a:xfrm>
              <a:off x="1716888" y="3282175"/>
              <a:ext cx="620775" cy="572775"/>
            </a:xfrm>
            <a:custGeom>
              <a:rect b="b" l="l" r="r" t="t"/>
              <a:pathLst>
                <a:path extrusionOk="0" h="22911" w="24831">
                  <a:moveTo>
                    <a:pt x="241" y="1"/>
                  </a:moveTo>
                  <a:cubicBezTo>
                    <a:pt x="121" y="1"/>
                    <a:pt x="1" y="121"/>
                    <a:pt x="1" y="241"/>
                  </a:cubicBezTo>
                  <a:lnTo>
                    <a:pt x="1" y="22671"/>
                  </a:lnTo>
                  <a:cubicBezTo>
                    <a:pt x="1" y="22791"/>
                    <a:pt x="121" y="22911"/>
                    <a:pt x="241" y="22911"/>
                  </a:cubicBezTo>
                  <a:lnTo>
                    <a:pt x="4079" y="22911"/>
                  </a:lnTo>
                  <a:cubicBezTo>
                    <a:pt x="4199" y="22911"/>
                    <a:pt x="4319" y="22791"/>
                    <a:pt x="4319" y="22671"/>
                  </a:cubicBezTo>
                  <a:lnTo>
                    <a:pt x="4319" y="9836"/>
                  </a:lnTo>
                  <a:lnTo>
                    <a:pt x="10556" y="21831"/>
                  </a:lnTo>
                  <a:cubicBezTo>
                    <a:pt x="10676" y="21951"/>
                    <a:pt x="10796" y="21951"/>
                    <a:pt x="10916" y="21951"/>
                  </a:cubicBezTo>
                  <a:lnTo>
                    <a:pt x="14395" y="21951"/>
                  </a:lnTo>
                  <a:cubicBezTo>
                    <a:pt x="14515" y="21951"/>
                    <a:pt x="14635" y="21951"/>
                    <a:pt x="14635" y="21831"/>
                  </a:cubicBezTo>
                  <a:lnTo>
                    <a:pt x="20512" y="10076"/>
                  </a:lnTo>
                  <a:lnTo>
                    <a:pt x="20512" y="22671"/>
                  </a:lnTo>
                  <a:cubicBezTo>
                    <a:pt x="20512" y="22791"/>
                    <a:pt x="20632" y="22911"/>
                    <a:pt x="20752" y="22911"/>
                  </a:cubicBezTo>
                  <a:lnTo>
                    <a:pt x="24590" y="22911"/>
                  </a:lnTo>
                  <a:cubicBezTo>
                    <a:pt x="24710" y="22911"/>
                    <a:pt x="24830" y="22791"/>
                    <a:pt x="24830" y="22671"/>
                  </a:cubicBezTo>
                  <a:lnTo>
                    <a:pt x="24830" y="241"/>
                  </a:lnTo>
                  <a:cubicBezTo>
                    <a:pt x="24830" y="121"/>
                    <a:pt x="24710" y="1"/>
                    <a:pt x="24590" y="1"/>
                  </a:cubicBezTo>
                  <a:lnTo>
                    <a:pt x="20752" y="1"/>
                  </a:lnTo>
                  <a:cubicBezTo>
                    <a:pt x="20632" y="1"/>
                    <a:pt x="20512" y="121"/>
                    <a:pt x="20512" y="241"/>
                  </a:cubicBezTo>
                  <a:lnTo>
                    <a:pt x="12596" y="17033"/>
                  </a:lnTo>
                  <a:lnTo>
                    <a:pt x="4439" y="241"/>
                  </a:lnTo>
                  <a:cubicBezTo>
                    <a:pt x="4319" y="121"/>
                    <a:pt x="4199" y="1"/>
                    <a:pt x="4079" y="1"/>
                  </a:cubicBezTo>
                  <a:close/>
                </a:path>
              </a:pathLst>
            </a:custGeom>
            <a:solidFill>
              <a:srgbClr val="F4E794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0"/>
            <p:cNvSpPr/>
            <p:nvPr/>
          </p:nvSpPr>
          <p:spPr>
            <a:xfrm>
              <a:off x="2406613" y="3265675"/>
              <a:ext cx="464825" cy="589275"/>
            </a:xfrm>
            <a:custGeom>
              <a:rect b="b" l="l" r="r" t="t"/>
              <a:pathLst>
                <a:path extrusionOk="0" h="23571" w="18593">
                  <a:moveTo>
                    <a:pt x="9236" y="10257"/>
                  </a:moveTo>
                  <a:lnTo>
                    <a:pt x="11515" y="17094"/>
                  </a:lnTo>
                  <a:lnTo>
                    <a:pt x="6957" y="17094"/>
                  </a:lnTo>
                  <a:lnTo>
                    <a:pt x="9236" y="10257"/>
                  </a:lnTo>
                  <a:close/>
                  <a:moveTo>
                    <a:pt x="9296" y="1"/>
                  </a:moveTo>
                  <a:cubicBezTo>
                    <a:pt x="9176" y="1"/>
                    <a:pt x="9056" y="61"/>
                    <a:pt x="8996" y="181"/>
                  </a:cubicBezTo>
                  <a:lnTo>
                    <a:pt x="120" y="23211"/>
                  </a:lnTo>
                  <a:cubicBezTo>
                    <a:pt x="0" y="23451"/>
                    <a:pt x="120" y="23571"/>
                    <a:pt x="360" y="23571"/>
                  </a:cubicBezTo>
                  <a:lnTo>
                    <a:pt x="4438" y="23571"/>
                  </a:lnTo>
                  <a:cubicBezTo>
                    <a:pt x="4558" y="23571"/>
                    <a:pt x="4678" y="23571"/>
                    <a:pt x="4678" y="23451"/>
                  </a:cubicBezTo>
                  <a:lnTo>
                    <a:pt x="5518" y="21052"/>
                  </a:lnTo>
                  <a:lnTo>
                    <a:pt x="12955" y="21052"/>
                  </a:lnTo>
                  <a:lnTo>
                    <a:pt x="13914" y="23451"/>
                  </a:lnTo>
                  <a:cubicBezTo>
                    <a:pt x="13914" y="23571"/>
                    <a:pt x="14034" y="23571"/>
                    <a:pt x="14154" y="23571"/>
                  </a:cubicBezTo>
                  <a:lnTo>
                    <a:pt x="18232" y="23571"/>
                  </a:lnTo>
                  <a:cubicBezTo>
                    <a:pt x="18472" y="23571"/>
                    <a:pt x="18592" y="23451"/>
                    <a:pt x="18472" y="23211"/>
                  </a:cubicBezTo>
                  <a:lnTo>
                    <a:pt x="9596" y="181"/>
                  </a:lnTo>
                  <a:cubicBezTo>
                    <a:pt x="9536" y="61"/>
                    <a:pt x="9416" y="1"/>
                    <a:pt x="9296" y="1"/>
                  </a:cubicBezTo>
                  <a:close/>
                </a:path>
              </a:pathLst>
            </a:custGeom>
            <a:solidFill>
              <a:srgbClr val="F4E794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0"/>
            <p:cNvSpPr/>
            <p:nvPr/>
          </p:nvSpPr>
          <p:spPr>
            <a:xfrm>
              <a:off x="2931388" y="3282175"/>
              <a:ext cx="617750" cy="572775"/>
            </a:xfrm>
            <a:custGeom>
              <a:rect b="b" l="l" r="r" t="t"/>
              <a:pathLst>
                <a:path extrusionOk="0" h="22911" w="24710">
                  <a:moveTo>
                    <a:pt x="360" y="1"/>
                  </a:moveTo>
                  <a:cubicBezTo>
                    <a:pt x="240" y="1"/>
                    <a:pt x="0" y="121"/>
                    <a:pt x="0" y="360"/>
                  </a:cubicBezTo>
                  <a:lnTo>
                    <a:pt x="0" y="22671"/>
                  </a:lnTo>
                  <a:cubicBezTo>
                    <a:pt x="0" y="22791"/>
                    <a:pt x="240" y="22911"/>
                    <a:pt x="360" y="22911"/>
                  </a:cubicBezTo>
                  <a:lnTo>
                    <a:pt x="4078" y="22911"/>
                  </a:lnTo>
                  <a:cubicBezTo>
                    <a:pt x="4198" y="22911"/>
                    <a:pt x="4318" y="22791"/>
                    <a:pt x="4318" y="22671"/>
                  </a:cubicBezTo>
                  <a:lnTo>
                    <a:pt x="4318" y="9477"/>
                  </a:lnTo>
                  <a:lnTo>
                    <a:pt x="10556" y="21831"/>
                  </a:lnTo>
                  <a:cubicBezTo>
                    <a:pt x="10556" y="21951"/>
                    <a:pt x="10676" y="22071"/>
                    <a:pt x="10795" y="22071"/>
                  </a:cubicBezTo>
                  <a:lnTo>
                    <a:pt x="14274" y="22071"/>
                  </a:lnTo>
                  <a:cubicBezTo>
                    <a:pt x="14394" y="22071"/>
                    <a:pt x="14514" y="21951"/>
                    <a:pt x="14634" y="21831"/>
                  </a:cubicBezTo>
                  <a:lnTo>
                    <a:pt x="20391" y="9836"/>
                  </a:lnTo>
                  <a:lnTo>
                    <a:pt x="20391" y="22671"/>
                  </a:lnTo>
                  <a:cubicBezTo>
                    <a:pt x="20391" y="22791"/>
                    <a:pt x="20511" y="22911"/>
                    <a:pt x="20631" y="22911"/>
                  </a:cubicBezTo>
                  <a:lnTo>
                    <a:pt x="24350" y="22911"/>
                  </a:lnTo>
                  <a:cubicBezTo>
                    <a:pt x="24470" y="22911"/>
                    <a:pt x="24710" y="22791"/>
                    <a:pt x="24710" y="22671"/>
                  </a:cubicBezTo>
                  <a:lnTo>
                    <a:pt x="24710" y="360"/>
                  </a:lnTo>
                  <a:cubicBezTo>
                    <a:pt x="24710" y="121"/>
                    <a:pt x="24470" y="1"/>
                    <a:pt x="24350" y="1"/>
                  </a:cubicBezTo>
                  <a:lnTo>
                    <a:pt x="20631" y="1"/>
                  </a:lnTo>
                  <a:cubicBezTo>
                    <a:pt x="20511" y="121"/>
                    <a:pt x="20391" y="121"/>
                    <a:pt x="20271" y="241"/>
                  </a:cubicBezTo>
                  <a:lnTo>
                    <a:pt x="12475" y="17033"/>
                  </a:lnTo>
                  <a:lnTo>
                    <a:pt x="4438" y="241"/>
                  </a:lnTo>
                  <a:cubicBezTo>
                    <a:pt x="4318" y="121"/>
                    <a:pt x="4198" y="121"/>
                    <a:pt x="4078" y="1"/>
                  </a:cubicBezTo>
                  <a:close/>
                </a:path>
              </a:pathLst>
            </a:custGeom>
            <a:solidFill>
              <a:srgbClr val="F4E794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0"/>
            <p:cNvSpPr/>
            <p:nvPr/>
          </p:nvSpPr>
          <p:spPr>
            <a:xfrm>
              <a:off x="3678063" y="3282175"/>
              <a:ext cx="617750" cy="572775"/>
            </a:xfrm>
            <a:custGeom>
              <a:rect b="b" l="l" r="r" t="t"/>
              <a:pathLst>
                <a:path extrusionOk="0" h="22911" w="24710">
                  <a:moveTo>
                    <a:pt x="360" y="1"/>
                  </a:moveTo>
                  <a:cubicBezTo>
                    <a:pt x="240" y="1"/>
                    <a:pt x="120" y="121"/>
                    <a:pt x="0" y="360"/>
                  </a:cubicBezTo>
                  <a:lnTo>
                    <a:pt x="0" y="22671"/>
                  </a:lnTo>
                  <a:cubicBezTo>
                    <a:pt x="120" y="22791"/>
                    <a:pt x="240" y="22911"/>
                    <a:pt x="360" y="22911"/>
                  </a:cubicBezTo>
                  <a:lnTo>
                    <a:pt x="4079" y="22911"/>
                  </a:lnTo>
                  <a:cubicBezTo>
                    <a:pt x="4198" y="22911"/>
                    <a:pt x="4438" y="22791"/>
                    <a:pt x="4438" y="22671"/>
                  </a:cubicBezTo>
                  <a:lnTo>
                    <a:pt x="4438" y="9477"/>
                  </a:lnTo>
                  <a:lnTo>
                    <a:pt x="10556" y="21831"/>
                  </a:lnTo>
                  <a:cubicBezTo>
                    <a:pt x="10676" y="21951"/>
                    <a:pt x="10676" y="22071"/>
                    <a:pt x="10796" y="22071"/>
                  </a:cubicBezTo>
                  <a:lnTo>
                    <a:pt x="14274" y="22071"/>
                  </a:lnTo>
                  <a:cubicBezTo>
                    <a:pt x="14394" y="22071"/>
                    <a:pt x="14514" y="21951"/>
                    <a:pt x="14634" y="21831"/>
                  </a:cubicBezTo>
                  <a:lnTo>
                    <a:pt x="20392" y="9836"/>
                  </a:lnTo>
                  <a:lnTo>
                    <a:pt x="20392" y="22671"/>
                  </a:lnTo>
                  <a:cubicBezTo>
                    <a:pt x="20392" y="22791"/>
                    <a:pt x="20511" y="22911"/>
                    <a:pt x="20751" y="22911"/>
                  </a:cubicBezTo>
                  <a:lnTo>
                    <a:pt x="24350" y="22911"/>
                  </a:lnTo>
                  <a:cubicBezTo>
                    <a:pt x="24590" y="22911"/>
                    <a:pt x="24710" y="22791"/>
                    <a:pt x="24710" y="22671"/>
                  </a:cubicBezTo>
                  <a:lnTo>
                    <a:pt x="24710" y="360"/>
                  </a:lnTo>
                  <a:cubicBezTo>
                    <a:pt x="24710" y="121"/>
                    <a:pt x="24590" y="1"/>
                    <a:pt x="24350" y="1"/>
                  </a:cubicBezTo>
                  <a:lnTo>
                    <a:pt x="20631" y="1"/>
                  </a:lnTo>
                  <a:cubicBezTo>
                    <a:pt x="20511" y="121"/>
                    <a:pt x="20392" y="121"/>
                    <a:pt x="20392" y="241"/>
                  </a:cubicBezTo>
                  <a:lnTo>
                    <a:pt x="12595" y="17033"/>
                  </a:lnTo>
                  <a:lnTo>
                    <a:pt x="4438" y="241"/>
                  </a:lnTo>
                  <a:cubicBezTo>
                    <a:pt x="4318" y="121"/>
                    <a:pt x="4198" y="121"/>
                    <a:pt x="4198" y="1"/>
                  </a:cubicBezTo>
                  <a:close/>
                </a:path>
              </a:pathLst>
            </a:custGeom>
            <a:solidFill>
              <a:srgbClr val="F4E794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0"/>
            <p:cNvSpPr/>
            <p:nvPr/>
          </p:nvSpPr>
          <p:spPr>
            <a:xfrm>
              <a:off x="4406738" y="3276175"/>
              <a:ext cx="563800" cy="587775"/>
            </a:xfrm>
            <a:custGeom>
              <a:rect b="b" l="l" r="r" t="t"/>
              <a:pathLst>
                <a:path extrusionOk="0" h="23511" w="22552">
                  <a:moveTo>
                    <a:pt x="11276" y="4079"/>
                  </a:moveTo>
                  <a:cubicBezTo>
                    <a:pt x="15834" y="4079"/>
                    <a:pt x="18113" y="7917"/>
                    <a:pt x="18113" y="11756"/>
                  </a:cubicBezTo>
                  <a:cubicBezTo>
                    <a:pt x="18113" y="15594"/>
                    <a:pt x="15834" y="19312"/>
                    <a:pt x="11276" y="19312"/>
                  </a:cubicBezTo>
                  <a:cubicBezTo>
                    <a:pt x="6718" y="19312"/>
                    <a:pt x="4439" y="15594"/>
                    <a:pt x="4439" y="11756"/>
                  </a:cubicBezTo>
                  <a:cubicBezTo>
                    <a:pt x="4439" y="7917"/>
                    <a:pt x="6718" y="4079"/>
                    <a:pt x="11276" y="4079"/>
                  </a:cubicBezTo>
                  <a:close/>
                  <a:moveTo>
                    <a:pt x="11276" y="1"/>
                  </a:moveTo>
                  <a:cubicBezTo>
                    <a:pt x="3719" y="1"/>
                    <a:pt x="1" y="5878"/>
                    <a:pt x="1" y="11636"/>
                  </a:cubicBezTo>
                  <a:cubicBezTo>
                    <a:pt x="1" y="17513"/>
                    <a:pt x="3719" y="23511"/>
                    <a:pt x="11276" y="23511"/>
                  </a:cubicBezTo>
                  <a:cubicBezTo>
                    <a:pt x="18713" y="23511"/>
                    <a:pt x="22551" y="17513"/>
                    <a:pt x="22551" y="11636"/>
                  </a:cubicBezTo>
                  <a:cubicBezTo>
                    <a:pt x="22551" y="5878"/>
                    <a:pt x="18713" y="1"/>
                    <a:pt x="11276" y="1"/>
                  </a:cubicBezTo>
                  <a:close/>
                </a:path>
              </a:pathLst>
            </a:custGeom>
            <a:solidFill>
              <a:srgbClr val="F4E794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0"/>
            <p:cNvSpPr/>
            <p:nvPr/>
          </p:nvSpPr>
          <p:spPr>
            <a:xfrm>
              <a:off x="5027488" y="3288175"/>
              <a:ext cx="341875" cy="566775"/>
            </a:xfrm>
            <a:custGeom>
              <a:rect b="b" l="l" r="r" t="t"/>
              <a:pathLst>
                <a:path extrusionOk="0" h="22671" w="13675">
                  <a:moveTo>
                    <a:pt x="360" y="1"/>
                  </a:moveTo>
                  <a:cubicBezTo>
                    <a:pt x="240" y="1"/>
                    <a:pt x="120" y="120"/>
                    <a:pt x="0" y="240"/>
                  </a:cubicBezTo>
                  <a:lnTo>
                    <a:pt x="0" y="3719"/>
                  </a:lnTo>
                  <a:cubicBezTo>
                    <a:pt x="0" y="3839"/>
                    <a:pt x="240" y="3839"/>
                    <a:pt x="360" y="3839"/>
                  </a:cubicBezTo>
                  <a:lnTo>
                    <a:pt x="4678" y="3839"/>
                  </a:lnTo>
                  <a:lnTo>
                    <a:pt x="4678" y="22431"/>
                  </a:lnTo>
                  <a:cubicBezTo>
                    <a:pt x="4678" y="22551"/>
                    <a:pt x="4918" y="22671"/>
                    <a:pt x="5038" y="22671"/>
                  </a:cubicBezTo>
                  <a:lnTo>
                    <a:pt x="8756" y="22671"/>
                  </a:lnTo>
                  <a:cubicBezTo>
                    <a:pt x="8876" y="22671"/>
                    <a:pt x="8996" y="22551"/>
                    <a:pt x="8996" y="22431"/>
                  </a:cubicBezTo>
                  <a:lnTo>
                    <a:pt x="8996" y="3839"/>
                  </a:lnTo>
                  <a:lnTo>
                    <a:pt x="13314" y="3839"/>
                  </a:lnTo>
                  <a:cubicBezTo>
                    <a:pt x="13554" y="3839"/>
                    <a:pt x="13674" y="3839"/>
                    <a:pt x="13674" y="3719"/>
                  </a:cubicBezTo>
                  <a:lnTo>
                    <a:pt x="13674" y="240"/>
                  </a:lnTo>
                  <a:cubicBezTo>
                    <a:pt x="13674" y="120"/>
                    <a:pt x="13554" y="1"/>
                    <a:pt x="13314" y="1"/>
                  </a:cubicBezTo>
                  <a:close/>
                </a:path>
              </a:pathLst>
            </a:custGeom>
            <a:solidFill>
              <a:srgbClr val="F4E794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0"/>
            <p:cNvSpPr/>
            <p:nvPr/>
          </p:nvSpPr>
          <p:spPr>
            <a:xfrm>
              <a:off x="5444288" y="3282175"/>
              <a:ext cx="431850" cy="572775"/>
            </a:xfrm>
            <a:custGeom>
              <a:rect b="b" l="l" r="r" t="t"/>
              <a:pathLst>
                <a:path extrusionOk="0" h="22911" w="17274">
                  <a:moveTo>
                    <a:pt x="361" y="1"/>
                  </a:moveTo>
                  <a:cubicBezTo>
                    <a:pt x="241" y="1"/>
                    <a:pt x="1" y="121"/>
                    <a:pt x="1" y="360"/>
                  </a:cubicBezTo>
                  <a:lnTo>
                    <a:pt x="1" y="22671"/>
                  </a:lnTo>
                  <a:cubicBezTo>
                    <a:pt x="1" y="22791"/>
                    <a:pt x="241" y="22911"/>
                    <a:pt x="361" y="22911"/>
                  </a:cubicBezTo>
                  <a:lnTo>
                    <a:pt x="4079" y="22911"/>
                  </a:lnTo>
                  <a:cubicBezTo>
                    <a:pt x="4199" y="22911"/>
                    <a:pt x="4319" y="22791"/>
                    <a:pt x="4319" y="22671"/>
                  </a:cubicBezTo>
                  <a:lnTo>
                    <a:pt x="4319" y="13435"/>
                  </a:lnTo>
                  <a:lnTo>
                    <a:pt x="12955" y="13435"/>
                  </a:lnTo>
                  <a:lnTo>
                    <a:pt x="12955" y="22671"/>
                  </a:lnTo>
                  <a:cubicBezTo>
                    <a:pt x="12955" y="22791"/>
                    <a:pt x="13075" y="22911"/>
                    <a:pt x="13195" y="22911"/>
                  </a:cubicBezTo>
                  <a:lnTo>
                    <a:pt x="17034" y="22911"/>
                  </a:lnTo>
                  <a:cubicBezTo>
                    <a:pt x="17154" y="22911"/>
                    <a:pt x="17274" y="22791"/>
                    <a:pt x="17274" y="22671"/>
                  </a:cubicBezTo>
                  <a:lnTo>
                    <a:pt x="17274" y="360"/>
                  </a:lnTo>
                  <a:cubicBezTo>
                    <a:pt x="17274" y="121"/>
                    <a:pt x="17154" y="1"/>
                    <a:pt x="17034" y="1"/>
                  </a:cubicBezTo>
                  <a:lnTo>
                    <a:pt x="13195" y="1"/>
                  </a:lnTo>
                  <a:cubicBezTo>
                    <a:pt x="13075" y="1"/>
                    <a:pt x="12955" y="121"/>
                    <a:pt x="12955" y="360"/>
                  </a:cubicBezTo>
                  <a:lnTo>
                    <a:pt x="12955" y="9237"/>
                  </a:lnTo>
                  <a:lnTo>
                    <a:pt x="4319" y="9237"/>
                  </a:lnTo>
                  <a:lnTo>
                    <a:pt x="4319" y="360"/>
                  </a:lnTo>
                  <a:cubicBezTo>
                    <a:pt x="4319" y="121"/>
                    <a:pt x="4199" y="1"/>
                    <a:pt x="4079" y="1"/>
                  </a:cubicBezTo>
                  <a:close/>
                </a:path>
              </a:pathLst>
            </a:custGeom>
            <a:solidFill>
              <a:srgbClr val="F4E794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0"/>
          <p:cNvSpPr/>
          <p:nvPr/>
        </p:nvSpPr>
        <p:spPr>
          <a:xfrm>
            <a:off x="8133275" y="4598275"/>
            <a:ext cx="1010700" cy="54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">
  <p:cSld name="SECTION_HEADER_1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/>
          <p:nvPr/>
        </p:nvSpPr>
        <p:spPr>
          <a:xfrm>
            <a:off x="0" y="-125"/>
            <a:ext cx="3200100" cy="5143500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20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1"/>
          <p:cNvSpPr txBox="1"/>
          <p:nvPr>
            <p:ph type="title"/>
          </p:nvPr>
        </p:nvSpPr>
        <p:spPr>
          <a:xfrm>
            <a:off x="463450" y="1088250"/>
            <a:ext cx="22719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E794"/>
              </a:buClr>
              <a:buSzPts val="3000"/>
              <a:buNone/>
              <a:defRPr b="1" sz="3000">
                <a:solidFill>
                  <a:srgbClr val="F4E7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8472450" y="4619125"/>
            <a:ext cx="671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21"/>
          <p:cNvSpPr txBox="1"/>
          <p:nvPr>
            <p:ph idx="1" type="body"/>
          </p:nvPr>
        </p:nvSpPr>
        <p:spPr>
          <a:xfrm>
            <a:off x="3664850" y="1088250"/>
            <a:ext cx="45138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TITLE_AND_BODY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311700" y="886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311700" y="1458875"/>
            <a:ext cx="85206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  <a:defRPr sz="1600">
                <a:solidFill>
                  <a:srgbClr val="000000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  <a:defRPr sz="1600">
                <a:solidFill>
                  <a:srgbClr val="000000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  <a:defRPr sz="1600">
                <a:solidFill>
                  <a:srgbClr val="000000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  <a:defRPr sz="1600">
                <a:solidFill>
                  <a:srgbClr val="000000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  <a:defRPr sz="1600">
                <a:solidFill>
                  <a:srgbClr val="000000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Char char="■"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8472450" y="4619125"/>
            <a:ext cx="671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22"/>
          <p:cNvSpPr/>
          <p:nvPr/>
        </p:nvSpPr>
        <p:spPr>
          <a:xfrm>
            <a:off x="0" y="0"/>
            <a:ext cx="9144000" cy="795300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2"/>
          <p:cNvGrpSpPr/>
          <p:nvPr/>
        </p:nvGrpSpPr>
        <p:grpSpPr>
          <a:xfrm>
            <a:off x="8304458" y="4347"/>
            <a:ext cx="785414" cy="786444"/>
            <a:chOff x="1190625" y="238125"/>
            <a:chExt cx="5211775" cy="5136800"/>
          </a:xfrm>
        </p:grpSpPr>
        <p:sp>
          <p:nvSpPr>
            <p:cNvPr id="64" name="Google Shape;64;p22"/>
            <p:cNvSpPr/>
            <p:nvPr/>
          </p:nvSpPr>
          <p:spPr>
            <a:xfrm>
              <a:off x="1190625" y="238125"/>
              <a:ext cx="5211775" cy="5136800"/>
            </a:xfrm>
            <a:custGeom>
              <a:rect b="b" l="l" r="r" t="t"/>
              <a:pathLst>
                <a:path extrusionOk="0" h="205472" w="208471">
                  <a:moveTo>
                    <a:pt x="0" y="0"/>
                  </a:moveTo>
                  <a:lnTo>
                    <a:pt x="0" y="205472"/>
                  </a:lnTo>
                  <a:lnTo>
                    <a:pt x="208470" y="205472"/>
                  </a:lnTo>
                  <a:lnTo>
                    <a:pt x="208470" y="0"/>
                  </a:lnTo>
                  <a:close/>
                </a:path>
              </a:pathLst>
            </a:custGeom>
            <a:solidFill>
              <a:srgbClr val="1E2023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2"/>
            <p:cNvSpPr/>
            <p:nvPr/>
          </p:nvSpPr>
          <p:spPr>
            <a:xfrm>
              <a:off x="4599649" y="3512738"/>
              <a:ext cx="737849" cy="499738"/>
            </a:xfrm>
            <a:custGeom>
              <a:rect b="b" l="l" r="r" t="t"/>
              <a:pathLst>
                <a:path extrusionOk="0" h="12836" w="18952">
                  <a:moveTo>
                    <a:pt x="18952" y="1"/>
                  </a:moveTo>
                  <a:cubicBezTo>
                    <a:pt x="15953" y="1080"/>
                    <a:pt x="12715" y="1680"/>
                    <a:pt x="9596" y="1800"/>
                  </a:cubicBezTo>
                  <a:cubicBezTo>
                    <a:pt x="8728" y="1897"/>
                    <a:pt x="7860" y="1941"/>
                    <a:pt x="6995" y="1941"/>
                  </a:cubicBezTo>
                  <a:cubicBezTo>
                    <a:pt x="4630" y="1941"/>
                    <a:pt x="2283" y="1607"/>
                    <a:pt x="0" y="1080"/>
                  </a:cubicBezTo>
                  <a:lnTo>
                    <a:pt x="0" y="1080"/>
                  </a:lnTo>
                  <a:cubicBezTo>
                    <a:pt x="840" y="5878"/>
                    <a:pt x="4558" y="12835"/>
                    <a:pt x="18952" y="12835"/>
                  </a:cubicBezTo>
                  <a:lnTo>
                    <a:pt x="18952" y="1"/>
                  </a:lnTo>
                  <a:close/>
                </a:path>
              </a:pathLst>
            </a:custGeom>
            <a:solidFill>
              <a:srgbClr val="F4E794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2"/>
            <p:cNvSpPr/>
            <p:nvPr/>
          </p:nvSpPr>
          <p:spPr>
            <a:xfrm>
              <a:off x="1718297" y="1593433"/>
              <a:ext cx="4156278" cy="2419032"/>
            </a:xfrm>
            <a:custGeom>
              <a:rect b="b" l="l" r="r" t="t"/>
              <a:pathLst>
                <a:path extrusionOk="0" h="62134" w="106756">
                  <a:moveTo>
                    <a:pt x="37425" y="0"/>
                  </a:moveTo>
                  <a:lnTo>
                    <a:pt x="37425" y="0"/>
                  </a:lnTo>
                  <a:cubicBezTo>
                    <a:pt x="38744" y="600"/>
                    <a:pt x="39944" y="1559"/>
                    <a:pt x="41143" y="2519"/>
                  </a:cubicBezTo>
                  <a:cubicBezTo>
                    <a:pt x="41143" y="2519"/>
                    <a:pt x="37693" y="1150"/>
                    <a:pt x="31274" y="1150"/>
                  </a:cubicBezTo>
                  <a:cubicBezTo>
                    <a:pt x="28193" y="1150"/>
                    <a:pt x="24428" y="1465"/>
                    <a:pt x="20032" y="2399"/>
                  </a:cubicBezTo>
                  <a:cubicBezTo>
                    <a:pt x="21831" y="2639"/>
                    <a:pt x="23511" y="3119"/>
                    <a:pt x="25070" y="3838"/>
                  </a:cubicBezTo>
                  <a:cubicBezTo>
                    <a:pt x="25070" y="3838"/>
                    <a:pt x="12476" y="3838"/>
                    <a:pt x="5039" y="12715"/>
                  </a:cubicBezTo>
                  <a:cubicBezTo>
                    <a:pt x="6598" y="12115"/>
                    <a:pt x="8277" y="11755"/>
                    <a:pt x="9957" y="11395"/>
                  </a:cubicBezTo>
                  <a:lnTo>
                    <a:pt x="9957" y="11395"/>
                  </a:lnTo>
                  <a:cubicBezTo>
                    <a:pt x="9956" y="11395"/>
                    <a:pt x="960" y="15354"/>
                    <a:pt x="1" y="29387"/>
                  </a:cubicBezTo>
                  <a:cubicBezTo>
                    <a:pt x="721" y="28068"/>
                    <a:pt x="1680" y="26869"/>
                    <a:pt x="2640" y="25909"/>
                  </a:cubicBezTo>
                  <a:lnTo>
                    <a:pt x="2640" y="25909"/>
                  </a:lnTo>
                  <a:cubicBezTo>
                    <a:pt x="2640" y="25909"/>
                    <a:pt x="481" y="29748"/>
                    <a:pt x="1" y="37904"/>
                  </a:cubicBezTo>
                  <a:cubicBezTo>
                    <a:pt x="841" y="37784"/>
                    <a:pt x="1560" y="37424"/>
                    <a:pt x="2160" y="36944"/>
                  </a:cubicBezTo>
                  <a:lnTo>
                    <a:pt x="2160" y="54817"/>
                  </a:lnTo>
                  <a:cubicBezTo>
                    <a:pt x="2160" y="60454"/>
                    <a:pt x="3239" y="62133"/>
                    <a:pt x="7318" y="62133"/>
                  </a:cubicBezTo>
                  <a:lnTo>
                    <a:pt x="16794" y="62133"/>
                  </a:lnTo>
                  <a:cubicBezTo>
                    <a:pt x="20992" y="62133"/>
                    <a:pt x="21951" y="60454"/>
                    <a:pt x="21951" y="54817"/>
                  </a:cubicBezTo>
                  <a:lnTo>
                    <a:pt x="21951" y="54097"/>
                  </a:lnTo>
                  <a:cubicBezTo>
                    <a:pt x="16554" y="51818"/>
                    <a:pt x="15714" y="48699"/>
                    <a:pt x="15714" y="48699"/>
                  </a:cubicBezTo>
                  <a:lnTo>
                    <a:pt x="15714" y="48699"/>
                  </a:lnTo>
                  <a:cubicBezTo>
                    <a:pt x="20385" y="51910"/>
                    <a:pt x="25453" y="52734"/>
                    <a:pt x="29426" y="52734"/>
                  </a:cubicBezTo>
                  <a:cubicBezTo>
                    <a:pt x="33615" y="52734"/>
                    <a:pt x="36585" y="51818"/>
                    <a:pt x="36585" y="51818"/>
                  </a:cubicBezTo>
                  <a:cubicBezTo>
                    <a:pt x="37425" y="49059"/>
                    <a:pt x="38984" y="41142"/>
                    <a:pt x="38984" y="41142"/>
                  </a:cubicBezTo>
                  <a:lnTo>
                    <a:pt x="38984" y="53257"/>
                  </a:lnTo>
                  <a:lnTo>
                    <a:pt x="38864" y="53737"/>
                  </a:lnTo>
                  <a:lnTo>
                    <a:pt x="38984" y="53737"/>
                  </a:lnTo>
                  <a:lnTo>
                    <a:pt x="38984" y="54817"/>
                  </a:lnTo>
                  <a:cubicBezTo>
                    <a:pt x="38984" y="60454"/>
                    <a:pt x="39944" y="62133"/>
                    <a:pt x="44022" y="62133"/>
                  </a:cubicBezTo>
                  <a:lnTo>
                    <a:pt x="57696" y="62133"/>
                  </a:lnTo>
                  <a:cubicBezTo>
                    <a:pt x="61894" y="62133"/>
                    <a:pt x="62854" y="60454"/>
                    <a:pt x="62854" y="54817"/>
                  </a:cubicBezTo>
                  <a:lnTo>
                    <a:pt x="62854" y="44381"/>
                  </a:lnTo>
                  <a:cubicBezTo>
                    <a:pt x="59135" y="40663"/>
                    <a:pt x="57216" y="35505"/>
                    <a:pt x="57576" y="30347"/>
                  </a:cubicBezTo>
                  <a:lnTo>
                    <a:pt x="57576" y="30347"/>
                  </a:lnTo>
                  <a:cubicBezTo>
                    <a:pt x="58416" y="41142"/>
                    <a:pt x="69091" y="49659"/>
                    <a:pt x="82166" y="49659"/>
                  </a:cubicBezTo>
                  <a:cubicBezTo>
                    <a:pt x="95720" y="49659"/>
                    <a:pt x="106755" y="40423"/>
                    <a:pt x="106755" y="29028"/>
                  </a:cubicBezTo>
                  <a:cubicBezTo>
                    <a:pt x="106635" y="28548"/>
                    <a:pt x="106635" y="27948"/>
                    <a:pt x="106635" y="27348"/>
                  </a:cubicBezTo>
                  <a:cubicBezTo>
                    <a:pt x="105316" y="35505"/>
                    <a:pt x="98718" y="41742"/>
                    <a:pt x="90442" y="42462"/>
                  </a:cubicBezTo>
                  <a:cubicBezTo>
                    <a:pt x="89916" y="42508"/>
                    <a:pt x="89392" y="42530"/>
                    <a:pt x="88872" y="42530"/>
                  </a:cubicBezTo>
                  <a:cubicBezTo>
                    <a:pt x="81210" y="42530"/>
                    <a:pt x="74321" y="37648"/>
                    <a:pt x="71850" y="30347"/>
                  </a:cubicBezTo>
                  <a:lnTo>
                    <a:pt x="71850" y="30347"/>
                  </a:lnTo>
                  <a:cubicBezTo>
                    <a:pt x="75329" y="36944"/>
                    <a:pt x="82166" y="41022"/>
                    <a:pt x="89602" y="41142"/>
                  </a:cubicBezTo>
                  <a:cubicBezTo>
                    <a:pt x="90802" y="41142"/>
                    <a:pt x="91881" y="41022"/>
                    <a:pt x="92961" y="40903"/>
                  </a:cubicBezTo>
                  <a:lnTo>
                    <a:pt x="92961" y="31667"/>
                  </a:lnTo>
                  <a:cubicBezTo>
                    <a:pt x="92961" y="28668"/>
                    <a:pt x="92721" y="25669"/>
                    <a:pt x="92361" y="22670"/>
                  </a:cubicBezTo>
                  <a:lnTo>
                    <a:pt x="92361" y="22670"/>
                  </a:lnTo>
                  <a:cubicBezTo>
                    <a:pt x="92961" y="23150"/>
                    <a:pt x="93441" y="23630"/>
                    <a:pt x="94040" y="24110"/>
                  </a:cubicBezTo>
                  <a:cubicBezTo>
                    <a:pt x="93201" y="20271"/>
                    <a:pt x="91522" y="16553"/>
                    <a:pt x="89003" y="13434"/>
                  </a:cubicBezTo>
                  <a:lnTo>
                    <a:pt x="89003" y="13434"/>
                  </a:lnTo>
                  <a:cubicBezTo>
                    <a:pt x="90082" y="13794"/>
                    <a:pt x="91162" y="14154"/>
                    <a:pt x="92121" y="14754"/>
                  </a:cubicBezTo>
                  <a:cubicBezTo>
                    <a:pt x="89842" y="10436"/>
                    <a:pt x="86004" y="7317"/>
                    <a:pt x="81326" y="5758"/>
                  </a:cubicBezTo>
                  <a:lnTo>
                    <a:pt x="81326" y="5758"/>
                  </a:lnTo>
                  <a:cubicBezTo>
                    <a:pt x="83365" y="5878"/>
                    <a:pt x="85284" y="5998"/>
                    <a:pt x="87083" y="6237"/>
                  </a:cubicBezTo>
                  <a:cubicBezTo>
                    <a:pt x="83801" y="3392"/>
                    <a:pt x="79869" y="2619"/>
                    <a:pt x="76563" y="2619"/>
                  </a:cubicBezTo>
                  <a:cubicBezTo>
                    <a:pt x="72622" y="2619"/>
                    <a:pt x="69571" y="3719"/>
                    <a:pt x="69571" y="3719"/>
                  </a:cubicBezTo>
                  <a:cubicBezTo>
                    <a:pt x="70890" y="2639"/>
                    <a:pt x="72210" y="1679"/>
                    <a:pt x="73769" y="960"/>
                  </a:cubicBezTo>
                  <a:lnTo>
                    <a:pt x="73769" y="960"/>
                  </a:lnTo>
                  <a:cubicBezTo>
                    <a:pt x="59375" y="1679"/>
                    <a:pt x="52538" y="15114"/>
                    <a:pt x="52538" y="15114"/>
                  </a:cubicBezTo>
                  <a:cubicBezTo>
                    <a:pt x="53258" y="11875"/>
                    <a:pt x="54577" y="8756"/>
                    <a:pt x="56377" y="6117"/>
                  </a:cubicBezTo>
                  <a:cubicBezTo>
                    <a:pt x="50739" y="2279"/>
                    <a:pt x="44142" y="240"/>
                    <a:pt x="37425" y="0"/>
                  </a:cubicBezTo>
                  <a:close/>
                </a:path>
              </a:pathLst>
            </a:custGeom>
            <a:solidFill>
              <a:srgbClr val="F4E794"/>
            </a:solidFill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22"/>
          <p:cNvSpPr txBox="1"/>
          <p:nvPr>
            <p:ph idx="2" type="subTitle"/>
          </p:nvPr>
        </p:nvSpPr>
        <p:spPr>
          <a:xfrm>
            <a:off x="311700" y="4500"/>
            <a:ext cx="81609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rgbClr val="F4E794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solidFill>
                  <a:srgbClr val="F4E794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2800">
                <a:solidFill>
                  <a:srgbClr val="F4E794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2800">
                <a:solidFill>
                  <a:srgbClr val="F4E794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2800">
                <a:solidFill>
                  <a:srgbClr val="F4E794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2800">
                <a:solidFill>
                  <a:srgbClr val="F4E794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2800">
                <a:solidFill>
                  <a:srgbClr val="F4E794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2800">
                <a:solidFill>
                  <a:srgbClr val="F4E794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2800">
                <a:solidFill>
                  <a:srgbClr val="F4E794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HEADER_2_1">
    <p:bg>
      <p:bgPr>
        <a:solidFill>
          <a:srgbClr val="1E202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0" y="2150850"/>
            <a:ext cx="409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E794"/>
              </a:buClr>
              <a:buSzPts val="3200"/>
              <a:buNone/>
              <a:defRPr sz="3200">
                <a:solidFill>
                  <a:srgbClr val="F4E7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70" name="Google Shape;7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1802" y="646200"/>
            <a:ext cx="4563954" cy="38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3"/>
          <p:cNvSpPr/>
          <p:nvPr/>
        </p:nvSpPr>
        <p:spPr>
          <a:xfrm>
            <a:off x="8224200" y="4619150"/>
            <a:ext cx="919800" cy="481800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2">
    <p:bg>
      <p:bgPr>
        <a:solidFill>
          <a:srgbClr val="1E202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23099" y="653273"/>
            <a:ext cx="4748102" cy="3836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4"/>
          <p:cNvSpPr txBox="1"/>
          <p:nvPr>
            <p:ph type="title"/>
          </p:nvPr>
        </p:nvSpPr>
        <p:spPr>
          <a:xfrm>
            <a:off x="0" y="2150850"/>
            <a:ext cx="409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E794"/>
              </a:buClr>
              <a:buSzPts val="3200"/>
              <a:buNone/>
              <a:defRPr sz="3200">
                <a:solidFill>
                  <a:srgbClr val="F4E7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24"/>
          <p:cNvSpPr/>
          <p:nvPr/>
        </p:nvSpPr>
        <p:spPr>
          <a:xfrm>
            <a:off x="8224200" y="4619150"/>
            <a:ext cx="919800" cy="481800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wcase">
  <p:cSld name="TITLE_AND_BODY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25"/>
          <p:cNvSpPr/>
          <p:nvPr/>
        </p:nvSpPr>
        <p:spPr>
          <a:xfrm>
            <a:off x="8224150" y="4607350"/>
            <a:ext cx="919800" cy="49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8472450" y="4619125"/>
            <a:ext cx="671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6F4A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EA6F4A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●"/>
              <a:defRPr b="0" i="0" sz="1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 b="0" i="0" sz="1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■"/>
              <a:defRPr b="0" i="0" sz="1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●"/>
              <a:defRPr b="0" i="0" sz="1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 b="0" i="0" sz="1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■"/>
              <a:defRPr b="0" i="0" sz="1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●"/>
              <a:defRPr b="0" i="0" sz="1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 b="0" i="0" sz="1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rebuchet MS"/>
              <a:buChar char="■"/>
              <a:defRPr b="0" i="0" sz="1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9"/>
          <p:cNvSpPr/>
          <p:nvPr/>
        </p:nvSpPr>
        <p:spPr>
          <a:xfrm rot="10800000">
            <a:off x="8229600" y="4619123"/>
            <a:ext cx="914400" cy="481800"/>
          </a:xfrm>
          <a:prstGeom prst="homePlate">
            <a:avLst>
              <a:gd fmla="val 50000" name="adj"/>
            </a:avLst>
          </a:prstGeom>
          <a:solidFill>
            <a:srgbClr val="FF70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70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9"/>
          <p:cNvSpPr txBox="1"/>
          <p:nvPr>
            <p:ph idx="12" type="sldNum"/>
          </p:nvPr>
        </p:nvSpPr>
        <p:spPr>
          <a:xfrm>
            <a:off x="8472450" y="4619125"/>
            <a:ext cx="671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/>
          <p:nvPr>
            <p:ph type="title"/>
          </p:nvPr>
        </p:nvSpPr>
        <p:spPr>
          <a:xfrm>
            <a:off x="0" y="1088250"/>
            <a:ext cx="30471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California Real Estate: New Avenues for Investment</a:t>
            </a:r>
            <a:endParaRPr/>
          </a:p>
        </p:txBody>
      </p:sp>
      <p:sp>
        <p:nvSpPr>
          <p:cNvPr id="86" name="Google Shape;86;p2"/>
          <p:cNvSpPr txBox="1"/>
          <p:nvPr>
            <p:ph idx="12" type="sldNum"/>
          </p:nvPr>
        </p:nvSpPr>
        <p:spPr>
          <a:xfrm>
            <a:off x="8472450" y="4619125"/>
            <a:ext cx="671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2"/>
          <p:cNvSpPr txBox="1"/>
          <p:nvPr>
            <p:ph idx="1" type="body"/>
          </p:nvPr>
        </p:nvSpPr>
        <p:spPr>
          <a:xfrm>
            <a:off x="3664850" y="1088250"/>
            <a:ext cx="45138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/>
              <a:t>Objective: 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rPr lang="en"/>
              <a:t>Guide the client's expansion plan by analyzing key data points and trends in the real estate market in 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idx="12" type="sldNum"/>
          </p:nvPr>
        </p:nvSpPr>
        <p:spPr>
          <a:xfrm>
            <a:off x="8472450" y="4619125"/>
            <a:ext cx="671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11"/>
          <p:cNvSpPr txBox="1"/>
          <p:nvPr>
            <p:ph idx="2" type="subTitle"/>
          </p:nvPr>
        </p:nvSpPr>
        <p:spPr>
          <a:xfrm>
            <a:off x="311700" y="4500"/>
            <a:ext cx="81609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Average Home Value of The Top 5 Fastest Growing Metros</a:t>
            </a:r>
            <a:endParaRPr/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325" y="993325"/>
            <a:ext cx="7348280" cy="407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idx="12" type="sldNum"/>
          </p:nvPr>
        </p:nvSpPr>
        <p:spPr>
          <a:xfrm>
            <a:off x="8472450" y="4619125"/>
            <a:ext cx="671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2"/>
          <p:cNvSpPr txBox="1"/>
          <p:nvPr>
            <p:ph idx="2" type="subTitle"/>
          </p:nvPr>
        </p:nvSpPr>
        <p:spPr>
          <a:xfrm>
            <a:off x="311700" y="4500"/>
            <a:ext cx="81609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% Growth (2015 to Year) of Top 5 Fastest Growing Metros</a:t>
            </a:r>
            <a:endParaRPr/>
          </a:p>
        </p:txBody>
      </p:sp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988" y="877500"/>
            <a:ext cx="6812623" cy="42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idx="12" type="sldNum"/>
          </p:nvPr>
        </p:nvSpPr>
        <p:spPr>
          <a:xfrm>
            <a:off x="8472450" y="4619125"/>
            <a:ext cx="671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13"/>
          <p:cNvSpPr txBox="1"/>
          <p:nvPr>
            <p:ph idx="2" type="subTitle"/>
          </p:nvPr>
        </p:nvSpPr>
        <p:spPr>
          <a:xfrm>
            <a:off x="311700" y="4500"/>
            <a:ext cx="81609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Top 15 metros with the most zip codes</a:t>
            </a:r>
            <a:endParaRPr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575" y="1063025"/>
            <a:ext cx="6889575" cy="383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idx="12" type="sldNum"/>
          </p:nvPr>
        </p:nvSpPr>
        <p:spPr>
          <a:xfrm>
            <a:off x="8472450" y="4619125"/>
            <a:ext cx="671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14"/>
          <p:cNvSpPr txBox="1"/>
          <p:nvPr>
            <p:ph idx="2" type="subTitle"/>
          </p:nvPr>
        </p:nvSpPr>
        <p:spPr>
          <a:xfrm>
            <a:off x="311700" y="4500"/>
            <a:ext cx="81609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Metros with Higher Avg. than Median (Mar 2020)</a:t>
            </a:r>
            <a:endParaRPr/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400" y="1035050"/>
            <a:ext cx="8167650" cy="3323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472450" y="4619125"/>
            <a:ext cx="671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15"/>
          <p:cNvSpPr txBox="1"/>
          <p:nvPr>
            <p:ph idx="2" type="subTitle"/>
          </p:nvPr>
        </p:nvSpPr>
        <p:spPr>
          <a:xfrm>
            <a:off x="311700" y="4500"/>
            <a:ext cx="81609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Number of Homes for Sale per 1000 People</a:t>
            </a:r>
            <a:endParaRPr/>
          </a:p>
        </p:txBody>
      </p:sp>
      <p:pic>
        <p:nvPicPr>
          <p:cNvPr id="178" name="Google Shape;1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725" y="1004725"/>
            <a:ext cx="6994949" cy="36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311700" y="1458875"/>
            <a:ext cx="85206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 txBox="1"/>
          <p:nvPr>
            <p:ph idx="12" type="sldNum"/>
          </p:nvPr>
        </p:nvSpPr>
        <p:spPr>
          <a:xfrm>
            <a:off x="8472450" y="4619125"/>
            <a:ext cx="671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6"/>
          <p:cNvSpPr txBox="1"/>
          <p:nvPr>
            <p:ph idx="2" type="subTitle"/>
          </p:nvPr>
        </p:nvSpPr>
        <p:spPr>
          <a:xfrm>
            <a:off x="311700" y="4500"/>
            <a:ext cx="81609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Number of Homes for Sale per 1000 People (cont.)</a:t>
            </a:r>
            <a:endParaRPr/>
          </a:p>
        </p:txBody>
      </p:sp>
      <p:pic>
        <p:nvPicPr>
          <p:cNvPr id="186" name="Google Shape;1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89" y="1458874"/>
            <a:ext cx="8427561" cy="291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idx="12" type="sldNum"/>
          </p:nvPr>
        </p:nvSpPr>
        <p:spPr>
          <a:xfrm>
            <a:off x="8472450" y="4619125"/>
            <a:ext cx="671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7"/>
          <p:cNvSpPr txBox="1"/>
          <p:nvPr>
            <p:ph idx="2" type="subTitle"/>
          </p:nvPr>
        </p:nvSpPr>
        <p:spPr>
          <a:xfrm>
            <a:off x="311700" y="4500"/>
            <a:ext cx="81609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Top Metro with Highest Projected Population Growth (10 Years)</a:t>
            </a:r>
            <a:endParaRPr/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75" y="1049450"/>
            <a:ext cx="7085952" cy="366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281375" y="1149913"/>
            <a:ext cx="85206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Additional demographic such as age, race, gender, family size and income.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Economic factors such as interest rate, job growth and unemployment rates.</a:t>
            </a:r>
            <a:endParaRPr/>
          </a:p>
        </p:txBody>
      </p:sp>
      <p:sp>
        <p:nvSpPr>
          <p:cNvPr id="199" name="Google Shape;199;p18"/>
          <p:cNvSpPr txBox="1"/>
          <p:nvPr>
            <p:ph idx="12" type="sldNum"/>
          </p:nvPr>
        </p:nvSpPr>
        <p:spPr>
          <a:xfrm>
            <a:off x="8472450" y="4619125"/>
            <a:ext cx="671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18"/>
          <p:cNvSpPr txBox="1"/>
          <p:nvPr>
            <p:ph idx="2" type="subTitle"/>
          </p:nvPr>
        </p:nvSpPr>
        <p:spPr>
          <a:xfrm>
            <a:off x="311700" y="4500"/>
            <a:ext cx="81609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Other Factors to Consider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463450" y="1088250"/>
            <a:ext cx="22719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Key Factors</a:t>
            </a:r>
            <a:endParaRPr/>
          </a:p>
        </p:txBody>
      </p:sp>
      <p:sp>
        <p:nvSpPr>
          <p:cNvPr id="93" name="Google Shape;93;p3"/>
          <p:cNvSpPr txBox="1"/>
          <p:nvPr>
            <p:ph idx="12" type="sldNum"/>
          </p:nvPr>
        </p:nvSpPr>
        <p:spPr>
          <a:xfrm>
            <a:off x="8472450" y="4619125"/>
            <a:ext cx="671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3664850" y="1088250"/>
            <a:ext cx="45138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Zip code diversity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Growth potential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Affordability (average home value)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Investment potential (Median vs. Average Home Values)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Supply and demands dynamic (homes for sale per 1000 people)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Population growth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311700" y="886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San Francisco-Oakland-Hayward</a:t>
            </a:r>
            <a:endParaRPr/>
          </a:p>
        </p:txBody>
      </p:sp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311700" y="1646900"/>
            <a:ext cx="83217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High Projected Population Growth:</a:t>
            </a:r>
            <a:r>
              <a:rPr lang="en" sz="1400"/>
              <a:t> The metro has the second-highest projected population growth </a:t>
            </a:r>
            <a:r>
              <a:rPr lang="en" sz="1400">
                <a:solidFill>
                  <a:schemeClr val="dk1"/>
                </a:solidFill>
              </a:rPr>
              <a:t>from 2010-2020</a:t>
            </a:r>
            <a:r>
              <a:rPr lang="en" sz="1400"/>
              <a:t>, with a growth of 878,242 people. A growing population often indicates increased demand for housing.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Higher Average than Median Home Values:</a:t>
            </a:r>
            <a:r>
              <a:rPr lang="en" sz="1400"/>
              <a:t> San Francisco-Oakland-Hayward has a significant difference in average home values compared to median home values in March 2020, with an average difference of $126,402.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High Number of Zip Codes:</a:t>
            </a:r>
            <a:r>
              <a:rPr lang="en" sz="1400"/>
              <a:t> The metro has 168 zip codes with higher average home values than median values, indicating diverse investment opportunities within the region.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Historical Growth:</a:t>
            </a:r>
            <a:r>
              <a:rPr lang="en" sz="1400"/>
              <a:t> It also falls among the top 15 metros with the highest growth percentage (40%) from 2015 to 2020, suggesting a trend of increasing demand.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1" name="Google Shape;101;p4"/>
          <p:cNvSpPr txBox="1"/>
          <p:nvPr>
            <p:ph idx="12" type="sldNum"/>
          </p:nvPr>
        </p:nvSpPr>
        <p:spPr>
          <a:xfrm>
            <a:off x="8472450" y="4619125"/>
            <a:ext cx="671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4"/>
          <p:cNvSpPr txBox="1"/>
          <p:nvPr>
            <p:ph idx="2" type="subTitle"/>
          </p:nvPr>
        </p:nvSpPr>
        <p:spPr>
          <a:xfrm>
            <a:off x="311700" y="4500"/>
            <a:ext cx="81609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High Home Value Metro Consideration: Population Growth and Investment Diversity </a:t>
            </a:r>
            <a:endParaRPr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311700" y="886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Sacramento-Roseville-Arden-Arcade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281375" y="1198075"/>
            <a:ext cx="85206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High population growth (2010- projected 2020)</a:t>
            </a:r>
            <a:r>
              <a:rPr lang="en" sz="1400"/>
              <a:t>: The Sacramento--Roseville--Arden-Arcade metro area shows the highest population growth from 2010-2020, indicating a trend of increasing demand for housing and real estate investment opportunities.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Diverse investment option: </a:t>
            </a:r>
            <a:r>
              <a:rPr lang="en" sz="1400"/>
              <a:t>The metro area encompasses 120 zip codes, offering a diverse range of investment opportunities across different neighborhoods and property types.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Affordability: </a:t>
            </a:r>
            <a:r>
              <a:rPr lang="en" sz="1400"/>
              <a:t>While not the most affordable market on the list, the metro area offers a mix of affordability and growth potential, making it an attractive choice for investors seeking balanced opportunities.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Home for sale: </a:t>
            </a:r>
            <a:r>
              <a:rPr lang="en" sz="1400"/>
              <a:t>The data suggests competitive market with 2 homes for sale per 1000 people, which create more negotiation power for sellers.</a:t>
            </a:r>
            <a:endParaRPr sz="1400"/>
          </a:p>
        </p:txBody>
      </p:sp>
      <p:sp>
        <p:nvSpPr>
          <p:cNvPr id="109" name="Google Shape;109;p5"/>
          <p:cNvSpPr txBox="1"/>
          <p:nvPr>
            <p:ph idx="12" type="sldNum"/>
          </p:nvPr>
        </p:nvSpPr>
        <p:spPr>
          <a:xfrm>
            <a:off x="8472450" y="4619125"/>
            <a:ext cx="671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5"/>
          <p:cNvSpPr txBox="1"/>
          <p:nvPr>
            <p:ph idx="2" type="subTitle"/>
          </p:nvPr>
        </p:nvSpPr>
        <p:spPr>
          <a:xfrm>
            <a:off x="311700" y="4500"/>
            <a:ext cx="81609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Mid Home Value Metro Consideration: Population Growth and Investment Diversity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311700" y="1198075"/>
            <a:ext cx="85206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Fresno: </a:t>
            </a:r>
            <a:r>
              <a:rPr lang="en" sz="1300"/>
              <a:t>With reasonable home values and a projected population growth of 176k in the past 10 years, Fresno offers a combination of affordability and growth potential. Fresno encompasses 56 zip codes, offering a diverse range of investment opportunities.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Modesto: </a:t>
            </a:r>
            <a:r>
              <a:rPr lang="en" sz="1300">
                <a:solidFill>
                  <a:schemeClr val="dk1"/>
                </a:solidFill>
              </a:rPr>
              <a:t>Modesto presents similar characteristics to Fresno, with moderate home values, a projected population growth from 91,101 from 2010 - 2020, and 60% growth in home value since 2015. This metro area could provide investment opportunities for those seeking affordability without sacrificing growth potential.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Chico: </a:t>
            </a:r>
            <a:r>
              <a:rPr lang="en" sz="1300">
                <a:solidFill>
                  <a:schemeClr val="dk1"/>
                </a:solidFill>
              </a:rPr>
              <a:t>Chico offers a mix of affordability and growth potential. With a projected population growth of 35,853, 56% growth in home value since 2015, and lower home values, it can be an attractive option for investors prioritizing affordability.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 sz="1300"/>
          </a:p>
        </p:txBody>
      </p:sp>
      <p:sp>
        <p:nvSpPr>
          <p:cNvPr id="116" name="Google Shape;116;p6"/>
          <p:cNvSpPr txBox="1"/>
          <p:nvPr>
            <p:ph idx="12" type="sldNum"/>
          </p:nvPr>
        </p:nvSpPr>
        <p:spPr>
          <a:xfrm>
            <a:off x="8472450" y="4619125"/>
            <a:ext cx="671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6"/>
          <p:cNvSpPr txBox="1"/>
          <p:nvPr>
            <p:ph idx="2" type="subTitle"/>
          </p:nvPr>
        </p:nvSpPr>
        <p:spPr>
          <a:xfrm>
            <a:off x="311700" y="4500"/>
            <a:ext cx="81609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Low Home Value Metro Consideration: Affordability and Growth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0" y="2150850"/>
            <a:ext cx="409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idx="12" type="sldNum"/>
          </p:nvPr>
        </p:nvSpPr>
        <p:spPr>
          <a:xfrm>
            <a:off x="8472450" y="4619125"/>
            <a:ext cx="671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8"/>
          <p:cNvSpPr txBox="1"/>
          <p:nvPr>
            <p:ph idx="2" type="subTitle"/>
          </p:nvPr>
        </p:nvSpPr>
        <p:spPr>
          <a:xfrm>
            <a:off x="311700" y="4500"/>
            <a:ext cx="81609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Top 15 Expensive Metros (2020)</a:t>
            </a:r>
            <a:endParaRPr/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91125"/>
            <a:ext cx="6881451" cy="36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72450" y="4619125"/>
            <a:ext cx="671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9"/>
          <p:cNvSpPr txBox="1"/>
          <p:nvPr>
            <p:ph idx="2" type="subTitle"/>
          </p:nvPr>
        </p:nvSpPr>
        <p:spPr>
          <a:xfrm>
            <a:off x="311700" y="4500"/>
            <a:ext cx="81609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Top 15 Affordable Metros (2020)</a:t>
            </a:r>
            <a:endParaRPr/>
          </a:p>
        </p:txBody>
      </p:sp>
      <p:pic>
        <p:nvPicPr>
          <p:cNvPr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75" y="1145600"/>
            <a:ext cx="7537951" cy="38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8472450" y="4619125"/>
            <a:ext cx="671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0"/>
          <p:cNvSpPr txBox="1"/>
          <p:nvPr>
            <p:ph idx="2" type="subTitle"/>
          </p:nvPr>
        </p:nvSpPr>
        <p:spPr>
          <a:xfrm>
            <a:off x="311700" y="4500"/>
            <a:ext cx="81609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Top 15 Fastest Growing Metros (2015-2020)</a:t>
            </a:r>
            <a:endParaRPr/>
          </a:p>
        </p:txBody>
      </p:sp>
      <p:pic>
        <p:nvPicPr>
          <p:cNvPr id="143" name="Google Shape;1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43200"/>
            <a:ext cx="7175428" cy="404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G Slid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