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0" r:id="rId4"/>
    <p:sldId id="266" r:id="rId5"/>
    <p:sldId id="264" r:id="rId6"/>
    <p:sldId id="263" r:id="rId7"/>
    <p:sldId id="265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도현민" initials="도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도현민" initials="도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47"/>
    <p:restoredTop sz="94660"/>
  </p:normalViewPr>
  <p:slideViewPr>
    <p:cSldViewPr>
      <p:cViewPr>
        <p:scale>
          <a:sx n="129" d="100"/>
          <a:sy n="129" d="100"/>
        </p:scale>
        <p:origin x="440" y="-448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4T16:06:35.325" idx="1">
    <p:pos x="-7" y="201"/>
    <p:text/>
    <p:extLst>
      <p:ext uri="{C676402C-5697-4E1C-873F-D02D1690AC5C}">
        <p15:threadingInfo xmlns:p15="http://schemas.microsoft.com/office/powerpoint/2012/main" timeZoneBias="-540"/>
      </p:ext>
    </p:extLst>
  </p:cm>
  <p:cm authorId="2" dt="2017-12-04T16:06:36.5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74197" y="3643561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35313" y="2071570"/>
            <a:ext cx="3281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오픈소스의 기초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99772" y="1618058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텍스트 상자 1"/>
          <p:cNvSpPr txBox="1"/>
          <p:nvPr/>
        </p:nvSpPr>
        <p:spPr>
          <a:xfrm>
            <a:off x="5978226" y="4437112"/>
            <a:ext cx="2770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2017102797</a:t>
            </a:r>
            <a:r>
              <a:rPr kumimoji="1" lang="ko-KR" altLang="en-US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김진원</a:t>
            </a:r>
            <a:endParaRPr kumimoji="1"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r"/>
            <a:r>
              <a:rPr kumimoji="1" lang="is-I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2017012815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나동현</a:t>
            </a:r>
            <a:endParaRPr kumimoji="1"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r"/>
            <a:r>
              <a:rPr kumimoji="1" lang="is-IS" altLang="ko-KR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2017012824 </a:t>
            </a:r>
            <a:r>
              <a:rPr kumimoji="1" lang="ko-KR" altLang="is-I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나현민</a:t>
            </a:r>
            <a:endParaRPr kumimoji="1"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r"/>
            <a:r>
              <a:rPr kumimoji="1" lang="is-I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2017012842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도현민</a:t>
            </a:r>
            <a:endParaRPr kumimoji="1"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r"/>
            <a:endParaRPr kumimoji="1" lang="en-US" altLang="ko-KR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r"/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03215" y="249991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01/ 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시간</a:t>
            </a:r>
            <a:r>
              <a:rPr lang="en-US" altLang="ko-KR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3215" y="3977239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후기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3215" y="2869244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추가된 점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3215" y="3238576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215" y="360790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12268" y="2204864"/>
            <a:ext cx="1562100" cy="2298700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1868" y="2361413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8" y="2128122"/>
            <a:ext cx="6789204" cy="428995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011" y="1273034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시간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966" y="1400279"/>
            <a:ext cx="562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지난 발표</a:t>
            </a:r>
            <a:r>
              <a:rPr lang="en-US" altLang="ko-KR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...</a:t>
            </a:r>
            <a:endParaRPr lang="ko-KR" altLang="en-US" sz="28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9" y="2125890"/>
            <a:ext cx="6785571" cy="409181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1" y="2138736"/>
            <a:ext cx="6834350" cy="44839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9" y="2147368"/>
            <a:ext cx="6926162" cy="44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011" y="1273034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추가된 점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966" y="1400279"/>
            <a:ext cx="601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필수적인 기능을 추가한 업그레이드 된 </a:t>
            </a:r>
            <a:r>
              <a:rPr lang="en-US" altLang="ko-KR" sz="14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MVP</a:t>
            </a:r>
            <a:r>
              <a:rPr lang="ko-KR" altLang="en-US" sz="14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환경 구축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 향상된 기능</a:t>
            </a:r>
            <a:endParaRPr lang="ko-KR" altLang="en-US" sz="28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72883" y="3870875"/>
            <a:ext cx="1759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채널전환</a:t>
            </a:r>
            <a:endParaRPr lang="ko-KR" altLang="en-US" sz="32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95491" y="3139210"/>
            <a:ext cx="488477" cy="638717"/>
            <a:chOff x="1725235" y="3726387"/>
            <a:chExt cx="659437" cy="862258"/>
          </a:xfrm>
        </p:grpSpPr>
        <p:sp>
          <p:nvSpPr>
            <p:cNvPr id="34" name="순서도: 지연 33"/>
            <p:cNvSpPr/>
            <p:nvPr/>
          </p:nvSpPr>
          <p:spPr>
            <a:xfrm rot="16200000">
              <a:off x="1623825" y="3827797"/>
              <a:ext cx="862258" cy="65943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 flipV="1">
              <a:off x="1950324" y="3791241"/>
              <a:ext cx="194605" cy="626801"/>
            </a:xfrm>
            <a:custGeom>
              <a:avLst/>
              <a:gdLst>
                <a:gd name="connsiteX0" fmla="*/ 252028 w 504056"/>
                <a:gd name="connsiteY0" fmla="*/ 0 h 2007840"/>
                <a:gd name="connsiteX1" fmla="*/ 0 w 504056"/>
                <a:gd name="connsiteY1" fmla="*/ 1440160 h 2007840"/>
                <a:gd name="connsiteX2" fmla="*/ 252028 w 504056"/>
                <a:gd name="connsiteY2" fmla="*/ 2007840 h 2007840"/>
                <a:gd name="connsiteX3" fmla="*/ 504056 w 504056"/>
                <a:gd name="connsiteY3" fmla="*/ 1440160 h 200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2007840">
                  <a:moveTo>
                    <a:pt x="252028" y="0"/>
                  </a:moveTo>
                  <a:lnTo>
                    <a:pt x="0" y="1440160"/>
                  </a:lnTo>
                  <a:lnTo>
                    <a:pt x="252028" y="2007840"/>
                  </a:lnTo>
                  <a:lnTo>
                    <a:pt x="504056" y="144016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타원 23"/>
          <p:cNvSpPr/>
          <p:nvPr/>
        </p:nvSpPr>
        <p:spPr>
          <a:xfrm>
            <a:off x="3751428" y="2708920"/>
            <a:ext cx="532540" cy="532539"/>
          </a:xfrm>
          <a:prstGeom prst="ellips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873681" y="2928899"/>
            <a:ext cx="50247" cy="50247"/>
          </a:xfrm>
          <a:prstGeom prst="ellipse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089705" y="2926697"/>
            <a:ext cx="50247" cy="50247"/>
          </a:xfrm>
          <a:prstGeom prst="ellipse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3923928" y="3088234"/>
            <a:ext cx="169288" cy="60501"/>
          </a:xfrm>
          <a:custGeom>
            <a:avLst/>
            <a:gdLst>
              <a:gd name="connsiteX0" fmla="*/ 0 w 402972"/>
              <a:gd name="connsiteY0" fmla="*/ 0 h 144016"/>
              <a:gd name="connsiteX1" fmla="*/ 402972 w 402972"/>
              <a:gd name="connsiteY1" fmla="*/ 0 h 144016"/>
              <a:gd name="connsiteX2" fmla="*/ 400534 w 402972"/>
              <a:gd name="connsiteY2" fmla="*/ 12079 h 144016"/>
              <a:gd name="connsiteX3" fmla="*/ 201486 w 402972"/>
              <a:gd name="connsiteY3" fmla="*/ 144016 h 144016"/>
              <a:gd name="connsiteX4" fmla="*/ 2438 w 402972"/>
              <a:gd name="connsiteY4" fmla="*/ 12079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972" h="144016">
                <a:moveTo>
                  <a:pt x="0" y="0"/>
                </a:moveTo>
                <a:lnTo>
                  <a:pt x="402972" y="0"/>
                </a:lnTo>
                <a:lnTo>
                  <a:pt x="400534" y="12079"/>
                </a:lnTo>
                <a:cubicBezTo>
                  <a:pt x="367740" y="89613"/>
                  <a:pt x="290966" y="144016"/>
                  <a:pt x="201486" y="144016"/>
                </a:cubicBezTo>
                <a:cubicBezTo>
                  <a:pt x="112006" y="144016"/>
                  <a:pt x="35233" y="89613"/>
                  <a:pt x="2438" y="12079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20923" y="4701449"/>
            <a:ext cx="2299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상황에 맞는 노래채널로</a:t>
            </a:r>
            <a:endParaRPr lang="en-US" altLang="ko-KR" sz="1200" dirty="0" smtClean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유연하게 전환</a:t>
            </a:r>
            <a:endParaRPr lang="en-US" altLang="ko-KR" sz="1200" dirty="0" smtClean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16410" y="4437112"/>
            <a:ext cx="1887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고객맞춤 음원서비스</a:t>
            </a:r>
            <a:endParaRPr lang="ko-KR" altLang="en-US" sz="1400" b="1" dirty="0">
              <a:solidFill>
                <a:srgbClr val="29D9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5940152" y="2860274"/>
            <a:ext cx="2299149" cy="2309309"/>
            <a:chOff x="3773928" y="2860274"/>
            <a:chExt cx="2299149" cy="2309309"/>
          </a:xfrm>
        </p:grpSpPr>
        <p:grpSp>
          <p:nvGrpSpPr>
            <p:cNvPr id="61" name="그룹 60"/>
            <p:cNvGrpSpPr/>
            <p:nvPr/>
          </p:nvGrpSpPr>
          <p:grpSpPr>
            <a:xfrm>
              <a:off x="4512750" y="2860274"/>
              <a:ext cx="761926" cy="928866"/>
              <a:chOff x="3378026" y="3692094"/>
              <a:chExt cx="661071" cy="805913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3594334" y="3810413"/>
                <a:ext cx="280148" cy="687594"/>
                <a:chOff x="3602757" y="3610426"/>
                <a:chExt cx="280148" cy="687594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3645421" y="3610426"/>
                  <a:ext cx="169686" cy="16968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3709482" y="3732772"/>
                  <a:ext cx="41563" cy="508162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3602757" y="4247729"/>
                  <a:ext cx="280148" cy="50291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3378026" y="3692094"/>
                <a:ext cx="191173" cy="406323"/>
                <a:chOff x="3367744" y="3562327"/>
                <a:chExt cx="204131" cy="345004"/>
              </a:xfrm>
            </p:grpSpPr>
            <p:sp>
              <p:nvSpPr>
                <p:cNvPr id="53" name="자유형 52"/>
                <p:cNvSpPr/>
                <p:nvPr/>
              </p:nvSpPr>
              <p:spPr>
                <a:xfrm>
                  <a:off x="3492591" y="3638550"/>
                  <a:ext cx="79284" cy="238125"/>
                </a:xfrm>
                <a:custGeom>
                  <a:avLst/>
                  <a:gdLst>
                    <a:gd name="connsiteX0" fmla="*/ 79284 w 79284"/>
                    <a:gd name="connsiteY0" fmla="*/ 0 h 238125"/>
                    <a:gd name="connsiteX1" fmla="*/ 3084 w 79284"/>
                    <a:gd name="connsiteY1" fmla="*/ 95250 h 238125"/>
                    <a:gd name="connsiteX2" fmla="*/ 22134 w 79284"/>
                    <a:gd name="connsiteY2" fmla="*/ 238125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284" h="238125">
                      <a:moveTo>
                        <a:pt x="79284" y="0"/>
                      </a:moveTo>
                      <a:cubicBezTo>
                        <a:pt x="45946" y="27781"/>
                        <a:pt x="12609" y="55563"/>
                        <a:pt x="3084" y="95250"/>
                      </a:cubicBezTo>
                      <a:cubicBezTo>
                        <a:pt x="-6441" y="134938"/>
                        <a:pt x="7846" y="186531"/>
                        <a:pt x="22134" y="23812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자유형 53"/>
                <p:cNvSpPr/>
                <p:nvPr/>
              </p:nvSpPr>
              <p:spPr>
                <a:xfrm>
                  <a:off x="3430607" y="3600439"/>
                  <a:ext cx="75468" cy="306892"/>
                </a:xfrm>
                <a:custGeom>
                  <a:avLst/>
                  <a:gdLst>
                    <a:gd name="connsiteX0" fmla="*/ 79284 w 79284"/>
                    <a:gd name="connsiteY0" fmla="*/ 0 h 238125"/>
                    <a:gd name="connsiteX1" fmla="*/ 3084 w 79284"/>
                    <a:gd name="connsiteY1" fmla="*/ 95250 h 238125"/>
                    <a:gd name="connsiteX2" fmla="*/ 22134 w 79284"/>
                    <a:gd name="connsiteY2" fmla="*/ 238125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284" h="238125">
                      <a:moveTo>
                        <a:pt x="79284" y="0"/>
                      </a:moveTo>
                      <a:cubicBezTo>
                        <a:pt x="45946" y="27781"/>
                        <a:pt x="12609" y="55563"/>
                        <a:pt x="3084" y="95250"/>
                      </a:cubicBezTo>
                      <a:cubicBezTo>
                        <a:pt x="-6441" y="134938"/>
                        <a:pt x="7846" y="186531"/>
                        <a:pt x="22134" y="23812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자유형 54"/>
                <p:cNvSpPr/>
                <p:nvPr/>
              </p:nvSpPr>
              <p:spPr>
                <a:xfrm>
                  <a:off x="3367744" y="3562327"/>
                  <a:ext cx="66821" cy="345003"/>
                </a:xfrm>
                <a:custGeom>
                  <a:avLst/>
                  <a:gdLst>
                    <a:gd name="connsiteX0" fmla="*/ 79284 w 79284"/>
                    <a:gd name="connsiteY0" fmla="*/ 0 h 238125"/>
                    <a:gd name="connsiteX1" fmla="*/ 3084 w 79284"/>
                    <a:gd name="connsiteY1" fmla="*/ 95250 h 238125"/>
                    <a:gd name="connsiteX2" fmla="*/ 22134 w 79284"/>
                    <a:gd name="connsiteY2" fmla="*/ 238125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284" h="238125">
                      <a:moveTo>
                        <a:pt x="79284" y="0"/>
                      </a:moveTo>
                      <a:cubicBezTo>
                        <a:pt x="45946" y="27781"/>
                        <a:pt x="12609" y="55563"/>
                        <a:pt x="3084" y="95250"/>
                      </a:cubicBezTo>
                      <a:cubicBezTo>
                        <a:pt x="-6441" y="134938"/>
                        <a:pt x="7846" y="186531"/>
                        <a:pt x="22134" y="23812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 flipH="1">
                <a:off x="3849365" y="3692094"/>
                <a:ext cx="189732" cy="406323"/>
                <a:chOff x="3367744" y="3562327"/>
                <a:chExt cx="204131" cy="345004"/>
              </a:xfrm>
            </p:grpSpPr>
            <p:sp>
              <p:nvSpPr>
                <p:cNvPr id="58" name="자유형 57"/>
                <p:cNvSpPr/>
                <p:nvPr/>
              </p:nvSpPr>
              <p:spPr>
                <a:xfrm>
                  <a:off x="3492591" y="3638550"/>
                  <a:ext cx="79284" cy="238125"/>
                </a:xfrm>
                <a:custGeom>
                  <a:avLst/>
                  <a:gdLst>
                    <a:gd name="connsiteX0" fmla="*/ 79284 w 79284"/>
                    <a:gd name="connsiteY0" fmla="*/ 0 h 238125"/>
                    <a:gd name="connsiteX1" fmla="*/ 3084 w 79284"/>
                    <a:gd name="connsiteY1" fmla="*/ 95250 h 238125"/>
                    <a:gd name="connsiteX2" fmla="*/ 22134 w 79284"/>
                    <a:gd name="connsiteY2" fmla="*/ 238125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284" h="238125">
                      <a:moveTo>
                        <a:pt x="79284" y="0"/>
                      </a:moveTo>
                      <a:cubicBezTo>
                        <a:pt x="45946" y="27781"/>
                        <a:pt x="12609" y="55563"/>
                        <a:pt x="3084" y="95250"/>
                      </a:cubicBezTo>
                      <a:cubicBezTo>
                        <a:pt x="-6441" y="134938"/>
                        <a:pt x="7846" y="186531"/>
                        <a:pt x="22134" y="23812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자유형 58"/>
                <p:cNvSpPr/>
                <p:nvPr/>
              </p:nvSpPr>
              <p:spPr>
                <a:xfrm>
                  <a:off x="3430607" y="3600439"/>
                  <a:ext cx="75468" cy="306892"/>
                </a:xfrm>
                <a:custGeom>
                  <a:avLst/>
                  <a:gdLst>
                    <a:gd name="connsiteX0" fmla="*/ 79284 w 79284"/>
                    <a:gd name="connsiteY0" fmla="*/ 0 h 238125"/>
                    <a:gd name="connsiteX1" fmla="*/ 3084 w 79284"/>
                    <a:gd name="connsiteY1" fmla="*/ 95250 h 238125"/>
                    <a:gd name="connsiteX2" fmla="*/ 22134 w 79284"/>
                    <a:gd name="connsiteY2" fmla="*/ 238125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284" h="238125">
                      <a:moveTo>
                        <a:pt x="79284" y="0"/>
                      </a:moveTo>
                      <a:cubicBezTo>
                        <a:pt x="45946" y="27781"/>
                        <a:pt x="12609" y="55563"/>
                        <a:pt x="3084" y="95250"/>
                      </a:cubicBezTo>
                      <a:cubicBezTo>
                        <a:pt x="-6441" y="134938"/>
                        <a:pt x="7846" y="186531"/>
                        <a:pt x="22134" y="23812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자유형 59"/>
                <p:cNvSpPr/>
                <p:nvPr/>
              </p:nvSpPr>
              <p:spPr>
                <a:xfrm>
                  <a:off x="3367744" y="3562327"/>
                  <a:ext cx="66821" cy="345003"/>
                </a:xfrm>
                <a:custGeom>
                  <a:avLst/>
                  <a:gdLst>
                    <a:gd name="connsiteX0" fmla="*/ 79284 w 79284"/>
                    <a:gd name="connsiteY0" fmla="*/ 0 h 238125"/>
                    <a:gd name="connsiteX1" fmla="*/ 3084 w 79284"/>
                    <a:gd name="connsiteY1" fmla="*/ 95250 h 238125"/>
                    <a:gd name="connsiteX2" fmla="*/ 22134 w 79284"/>
                    <a:gd name="connsiteY2" fmla="*/ 238125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284" h="238125">
                      <a:moveTo>
                        <a:pt x="79284" y="0"/>
                      </a:moveTo>
                      <a:cubicBezTo>
                        <a:pt x="45946" y="27781"/>
                        <a:pt x="12609" y="55563"/>
                        <a:pt x="3084" y="95250"/>
                      </a:cubicBezTo>
                      <a:cubicBezTo>
                        <a:pt x="-6441" y="134938"/>
                        <a:pt x="7846" y="186531"/>
                        <a:pt x="22134" y="23812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5" name="직사각형 64"/>
            <p:cNvSpPr/>
            <p:nvPr/>
          </p:nvSpPr>
          <p:spPr>
            <a:xfrm>
              <a:off x="4048571" y="3865094"/>
              <a:ext cx="172253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smtClean="0">
                  <a:solidFill>
                    <a:srgbClr val="29D9C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로컬구축</a:t>
              </a:r>
              <a:endParaRPr lang="ko-KR" altLang="en-US" sz="3200" dirty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19465" y="4448145"/>
              <a:ext cx="13312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b="1" dirty="0" smtClean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안정한 환경 구축</a:t>
              </a:r>
              <a:endParaRPr lang="ko-KR" altLang="en-US" sz="1200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73928" y="4707918"/>
              <a:ext cx="22991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7F7F7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불안정한 네트워크 상황에서도</a:t>
              </a:r>
              <a:endParaRPr lang="en-US" altLang="ko-KR" sz="12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rgbClr val="7F7F7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음악 청취에 문제 </a:t>
              </a:r>
              <a:r>
                <a:rPr lang="en-US" altLang="ko-KR" sz="1200" dirty="0" smtClean="0">
                  <a:solidFill>
                    <a:srgbClr val="7F7F7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No~</a:t>
              </a:r>
              <a:endParaRPr lang="en-US" altLang="ko-KR" sz="12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078197" y="2393435"/>
            <a:ext cx="1879002" cy="1580742"/>
            <a:chOff x="6442521" y="2844316"/>
            <a:chExt cx="1879002" cy="1580742"/>
          </a:xfrm>
        </p:grpSpPr>
        <p:grpSp>
          <p:nvGrpSpPr>
            <p:cNvPr id="100" name="그룹 99"/>
            <p:cNvGrpSpPr/>
            <p:nvPr/>
          </p:nvGrpSpPr>
          <p:grpSpPr>
            <a:xfrm>
              <a:off x="6814952" y="2844316"/>
              <a:ext cx="1137815" cy="794286"/>
              <a:chOff x="6386513" y="2692400"/>
              <a:chExt cx="1819275" cy="1270000"/>
            </a:xfrm>
          </p:grpSpPr>
          <p:sp>
            <p:nvSpPr>
              <p:cNvPr id="96" name="Freeform 30"/>
              <p:cNvSpPr>
                <a:spLocks/>
              </p:cNvSpPr>
              <p:nvPr/>
            </p:nvSpPr>
            <p:spPr bwMode="auto">
              <a:xfrm>
                <a:off x="6386513" y="2692400"/>
                <a:ext cx="1819275" cy="1270000"/>
              </a:xfrm>
              <a:custGeom>
                <a:avLst/>
                <a:gdLst>
                  <a:gd name="T0" fmla="*/ 2195 w 2292"/>
                  <a:gd name="T1" fmla="*/ 943 h 1600"/>
                  <a:gd name="T2" fmla="*/ 2181 w 2292"/>
                  <a:gd name="T3" fmla="*/ 900 h 1600"/>
                  <a:gd name="T4" fmla="*/ 2147 w 2292"/>
                  <a:gd name="T5" fmla="*/ 861 h 1600"/>
                  <a:gd name="T6" fmla="*/ 2085 w 2292"/>
                  <a:gd name="T7" fmla="*/ 829 h 1600"/>
                  <a:gd name="T8" fmla="*/ 2026 w 2292"/>
                  <a:gd name="T9" fmla="*/ 777 h 1600"/>
                  <a:gd name="T10" fmla="*/ 1992 w 2292"/>
                  <a:gd name="T11" fmla="*/ 624 h 1600"/>
                  <a:gd name="T12" fmla="*/ 1935 w 2292"/>
                  <a:gd name="T13" fmla="*/ 480 h 1600"/>
                  <a:gd name="T14" fmla="*/ 1851 w 2292"/>
                  <a:gd name="T15" fmla="*/ 349 h 1600"/>
                  <a:gd name="T16" fmla="*/ 1740 w 2292"/>
                  <a:gd name="T17" fmla="*/ 229 h 1600"/>
                  <a:gd name="T18" fmla="*/ 1601 w 2292"/>
                  <a:gd name="T19" fmla="*/ 126 h 1600"/>
                  <a:gd name="T20" fmla="*/ 1445 w 2292"/>
                  <a:gd name="T21" fmla="*/ 52 h 1600"/>
                  <a:gd name="T22" fmla="*/ 1277 w 2292"/>
                  <a:gd name="T23" fmla="*/ 9 h 1600"/>
                  <a:gd name="T24" fmla="*/ 1102 w 2292"/>
                  <a:gd name="T25" fmla="*/ 1 h 1600"/>
                  <a:gd name="T26" fmla="*/ 935 w 2292"/>
                  <a:gd name="T27" fmla="*/ 25 h 1600"/>
                  <a:gd name="T28" fmla="*/ 779 w 2292"/>
                  <a:gd name="T29" fmla="*/ 79 h 1600"/>
                  <a:gd name="T30" fmla="*/ 637 w 2292"/>
                  <a:gd name="T31" fmla="*/ 161 h 1600"/>
                  <a:gd name="T32" fmla="*/ 514 w 2292"/>
                  <a:gd name="T33" fmla="*/ 266 h 1600"/>
                  <a:gd name="T34" fmla="*/ 411 w 2292"/>
                  <a:gd name="T35" fmla="*/ 390 h 1600"/>
                  <a:gd name="T36" fmla="*/ 333 w 2292"/>
                  <a:gd name="T37" fmla="*/ 533 h 1600"/>
                  <a:gd name="T38" fmla="*/ 281 w 2292"/>
                  <a:gd name="T39" fmla="*/ 691 h 1600"/>
                  <a:gd name="T40" fmla="*/ 228 w 2292"/>
                  <a:gd name="T41" fmla="*/ 822 h 1600"/>
                  <a:gd name="T42" fmla="*/ 124 w 2292"/>
                  <a:gd name="T43" fmla="*/ 882 h 1600"/>
                  <a:gd name="T44" fmla="*/ 97 w 2292"/>
                  <a:gd name="T45" fmla="*/ 975 h 1600"/>
                  <a:gd name="T46" fmla="*/ 97 w 2292"/>
                  <a:gd name="T47" fmla="*/ 1461 h 1600"/>
                  <a:gd name="T48" fmla="*/ 106 w 2292"/>
                  <a:gd name="T49" fmla="*/ 1504 h 1600"/>
                  <a:gd name="T50" fmla="*/ 134 w 2292"/>
                  <a:gd name="T51" fmla="*/ 1543 h 1600"/>
                  <a:gd name="T52" fmla="*/ 204 w 2292"/>
                  <a:gd name="T53" fmla="*/ 1586 h 1600"/>
                  <a:gd name="T54" fmla="*/ 294 w 2292"/>
                  <a:gd name="T55" fmla="*/ 1600 h 1600"/>
                  <a:gd name="T56" fmla="*/ 385 w 2292"/>
                  <a:gd name="T57" fmla="*/ 1586 h 1600"/>
                  <a:gd name="T58" fmla="*/ 454 w 2292"/>
                  <a:gd name="T59" fmla="*/ 1543 h 1600"/>
                  <a:gd name="T60" fmla="*/ 482 w 2292"/>
                  <a:gd name="T61" fmla="*/ 1504 h 1600"/>
                  <a:gd name="T62" fmla="*/ 491 w 2292"/>
                  <a:gd name="T63" fmla="*/ 1461 h 1600"/>
                  <a:gd name="T64" fmla="*/ 485 w 2292"/>
                  <a:gd name="T65" fmla="*/ 921 h 1600"/>
                  <a:gd name="T66" fmla="*/ 462 w 2292"/>
                  <a:gd name="T67" fmla="*/ 882 h 1600"/>
                  <a:gd name="T68" fmla="*/ 415 w 2292"/>
                  <a:gd name="T69" fmla="*/ 844 h 1600"/>
                  <a:gd name="T70" fmla="*/ 349 w 2292"/>
                  <a:gd name="T71" fmla="*/ 820 h 1600"/>
                  <a:gd name="T72" fmla="*/ 339 w 2292"/>
                  <a:gd name="T73" fmla="*/ 756 h 1600"/>
                  <a:gd name="T74" fmla="*/ 505 w 2292"/>
                  <a:gd name="T75" fmla="*/ 661 h 1600"/>
                  <a:gd name="T76" fmla="*/ 617 w 2292"/>
                  <a:gd name="T77" fmla="*/ 477 h 1600"/>
                  <a:gd name="T78" fmla="*/ 778 w 2292"/>
                  <a:gd name="T79" fmla="*/ 339 h 1600"/>
                  <a:gd name="T80" fmla="*/ 975 w 2292"/>
                  <a:gd name="T81" fmla="*/ 257 h 1600"/>
                  <a:gd name="T82" fmla="*/ 1193 w 2292"/>
                  <a:gd name="T83" fmla="*/ 239 h 1600"/>
                  <a:gd name="T84" fmla="*/ 1398 w 2292"/>
                  <a:gd name="T85" fmla="*/ 288 h 1600"/>
                  <a:gd name="T86" fmla="*/ 1576 w 2292"/>
                  <a:gd name="T87" fmla="*/ 395 h 1600"/>
                  <a:gd name="T88" fmla="*/ 1716 w 2292"/>
                  <a:gd name="T89" fmla="*/ 550 h 1600"/>
                  <a:gd name="T90" fmla="*/ 1794 w 2292"/>
                  <a:gd name="T91" fmla="*/ 717 h 1600"/>
                  <a:gd name="T92" fmla="*/ 1959 w 2292"/>
                  <a:gd name="T93" fmla="*/ 792 h 1600"/>
                  <a:gd name="T94" fmla="*/ 1870 w 2292"/>
                  <a:gd name="T95" fmla="*/ 847 h 1600"/>
                  <a:gd name="T96" fmla="*/ 1806 w 2292"/>
                  <a:gd name="T97" fmla="*/ 929 h 1600"/>
                  <a:gd name="T98" fmla="*/ 1805 w 2292"/>
                  <a:gd name="T99" fmla="*/ 1483 h 1600"/>
                  <a:gd name="T100" fmla="*/ 1823 w 2292"/>
                  <a:gd name="T101" fmla="*/ 1524 h 1600"/>
                  <a:gd name="T102" fmla="*/ 1870 w 2292"/>
                  <a:gd name="T103" fmla="*/ 1567 h 1600"/>
                  <a:gd name="T104" fmla="*/ 1952 w 2292"/>
                  <a:gd name="T105" fmla="*/ 1597 h 1600"/>
                  <a:gd name="T106" fmla="*/ 2045 w 2292"/>
                  <a:gd name="T107" fmla="*/ 1597 h 1600"/>
                  <a:gd name="T108" fmla="*/ 2128 w 2292"/>
                  <a:gd name="T109" fmla="*/ 1567 h 1600"/>
                  <a:gd name="T110" fmla="*/ 2176 w 2292"/>
                  <a:gd name="T111" fmla="*/ 1524 h 1600"/>
                  <a:gd name="T112" fmla="*/ 2193 w 2292"/>
                  <a:gd name="T113" fmla="*/ 1483 h 1600"/>
                  <a:gd name="T114" fmla="*/ 2292 w 2292"/>
                  <a:gd name="T115" fmla="*/ 1436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92" h="1600">
                    <a:moveTo>
                      <a:pt x="2292" y="975"/>
                    </a:moveTo>
                    <a:lnTo>
                      <a:pt x="2195" y="975"/>
                    </a:lnTo>
                    <a:lnTo>
                      <a:pt x="2195" y="955"/>
                    </a:lnTo>
                    <a:lnTo>
                      <a:pt x="2195" y="943"/>
                    </a:lnTo>
                    <a:lnTo>
                      <a:pt x="2193" y="933"/>
                    </a:lnTo>
                    <a:lnTo>
                      <a:pt x="2191" y="921"/>
                    </a:lnTo>
                    <a:lnTo>
                      <a:pt x="2186" y="911"/>
                    </a:lnTo>
                    <a:lnTo>
                      <a:pt x="2181" y="900"/>
                    </a:lnTo>
                    <a:lnTo>
                      <a:pt x="2176" y="891"/>
                    </a:lnTo>
                    <a:lnTo>
                      <a:pt x="2168" y="882"/>
                    </a:lnTo>
                    <a:lnTo>
                      <a:pt x="2159" y="873"/>
                    </a:lnTo>
                    <a:lnTo>
                      <a:pt x="2147" y="861"/>
                    </a:lnTo>
                    <a:lnTo>
                      <a:pt x="2133" y="852"/>
                    </a:lnTo>
                    <a:lnTo>
                      <a:pt x="2118" y="843"/>
                    </a:lnTo>
                    <a:lnTo>
                      <a:pt x="2102" y="835"/>
                    </a:lnTo>
                    <a:lnTo>
                      <a:pt x="2085" y="829"/>
                    </a:lnTo>
                    <a:lnTo>
                      <a:pt x="2067" y="823"/>
                    </a:lnTo>
                    <a:lnTo>
                      <a:pt x="2049" y="819"/>
                    </a:lnTo>
                    <a:lnTo>
                      <a:pt x="2029" y="816"/>
                    </a:lnTo>
                    <a:lnTo>
                      <a:pt x="2026" y="777"/>
                    </a:lnTo>
                    <a:lnTo>
                      <a:pt x="2020" y="738"/>
                    </a:lnTo>
                    <a:lnTo>
                      <a:pt x="2012" y="700"/>
                    </a:lnTo>
                    <a:lnTo>
                      <a:pt x="2004" y="662"/>
                    </a:lnTo>
                    <a:lnTo>
                      <a:pt x="1992" y="624"/>
                    </a:lnTo>
                    <a:lnTo>
                      <a:pt x="1981" y="587"/>
                    </a:lnTo>
                    <a:lnTo>
                      <a:pt x="1967" y="550"/>
                    </a:lnTo>
                    <a:lnTo>
                      <a:pt x="1951" y="515"/>
                    </a:lnTo>
                    <a:lnTo>
                      <a:pt x="1935" y="480"/>
                    </a:lnTo>
                    <a:lnTo>
                      <a:pt x="1915" y="446"/>
                    </a:lnTo>
                    <a:lnTo>
                      <a:pt x="1896" y="412"/>
                    </a:lnTo>
                    <a:lnTo>
                      <a:pt x="1874" y="380"/>
                    </a:lnTo>
                    <a:lnTo>
                      <a:pt x="1851" y="349"/>
                    </a:lnTo>
                    <a:lnTo>
                      <a:pt x="1826" y="318"/>
                    </a:lnTo>
                    <a:lnTo>
                      <a:pt x="1800" y="288"/>
                    </a:lnTo>
                    <a:lnTo>
                      <a:pt x="1772" y="259"/>
                    </a:lnTo>
                    <a:lnTo>
                      <a:pt x="1740" y="229"/>
                    </a:lnTo>
                    <a:lnTo>
                      <a:pt x="1707" y="200"/>
                    </a:lnTo>
                    <a:lnTo>
                      <a:pt x="1673" y="173"/>
                    </a:lnTo>
                    <a:lnTo>
                      <a:pt x="1637" y="149"/>
                    </a:lnTo>
                    <a:lnTo>
                      <a:pt x="1601" y="126"/>
                    </a:lnTo>
                    <a:lnTo>
                      <a:pt x="1563" y="104"/>
                    </a:lnTo>
                    <a:lnTo>
                      <a:pt x="1525" y="84"/>
                    </a:lnTo>
                    <a:lnTo>
                      <a:pt x="1485" y="67"/>
                    </a:lnTo>
                    <a:lnTo>
                      <a:pt x="1445" y="52"/>
                    </a:lnTo>
                    <a:lnTo>
                      <a:pt x="1404" y="38"/>
                    </a:lnTo>
                    <a:lnTo>
                      <a:pt x="1362" y="26"/>
                    </a:lnTo>
                    <a:lnTo>
                      <a:pt x="1319" y="17"/>
                    </a:lnTo>
                    <a:lnTo>
                      <a:pt x="1277" y="9"/>
                    </a:lnTo>
                    <a:lnTo>
                      <a:pt x="1233" y="5"/>
                    </a:lnTo>
                    <a:lnTo>
                      <a:pt x="1189" y="1"/>
                    </a:lnTo>
                    <a:lnTo>
                      <a:pt x="1145" y="0"/>
                    </a:lnTo>
                    <a:lnTo>
                      <a:pt x="1102" y="1"/>
                    </a:lnTo>
                    <a:lnTo>
                      <a:pt x="1059" y="5"/>
                    </a:lnTo>
                    <a:lnTo>
                      <a:pt x="1018" y="9"/>
                    </a:lnTo>
                    <a:lnTo>
                      <a:pt x="976" y="16"/>
                    </a:lnTo>
                    <a:lnTo>
                      <a:pt x="935" y="25"/>
                    </a:lnTo>
                    <a:lnTo>
                      <a:pt x="894" y="36"/>
                    </a:lnTo>
                    <a:lnTo>
                      <a:pt x="855" y="50"/>
                    </a:lnTo>
                    <a:lnTo>
                      <a:pt x="817" y="63"/>
                    </a:lnTo>
                    <a:lnTo>
                      <a:pt x="779" y="79"/>
                    </a:lnTo>
                    <a:lnTo>
                      <a:pt x="742" y="98"/>
                    </a:lnTo>
                    <a:lnTo>
                      <a:pt x="706" y="117"/>
                    </a:lnTo>
                    <a:lnTo>
                      <a:pt x="672" y="138"/>
                    </a:lnTo>
                    <a:lnTo>
                      <a:pt x="637" y="161"/>
                    </a:lnTo>
                    <a:lnTo>
                      <a:pt x="605" y="184"/>
                    </a:lnTo>
                    <a:lnTo>
                      <a:pt x="574" y="211"/>
                    </a:lnTo>
                    <a:lnTo>
                      <a:pt x="544" y="237"/>
                    </a:lnTo>
                    <a:lnTo>
                      <a:pt x="514" y="266"/>
                    </a:lnTo>
                    <a:lnTo>
                      <a:pt x="486" y="295"/>
                    </a:lnTo>
                    <a:lnTo>
                      <a:pt x="460" y="326"/>
                    </a:lnTo>
                    <a:lnTo>
                      <a:pt x="436" y="358"/>
                    </a:lnTo>
                    <a:lnTo>
                      <a:pt x="411" y="390"/>
                    </a:lnTo>
                    <a:lnTo>
                      <a:pt x="389" y="425"/>
                    </a:lnTo>
                    <a:lnTo>
                      <a:pt x="369" y="461"/>
                    </a:lnTo>
                    <a:lnTo>
                      <a:pt x="350" y="496"/>
                    </a:lnTo>
                    <a:lnTo>
                      <a:pt x="333" y="533"/>
                    </a:lnTo>
                    <a:lnTo>
                      <a:pt x="318" y="572"/>
                    </a:lnTo>
                    <a:lnTo>
                      <a:pt x="304" y="610"/>
                    </a:lnTo>
                    <a:lnTo>
                      <a:pt x="292" y="651"/>
                    </a:lnTo>
                    <a:lnTo>
                      <a:pt x="281" y="691"/>
                    </a:lnTo>
                    <a:lnTo>
                      <a:pt x="273" y="732"/>
                    </a:lnTo>
                    <a:lnTo>
                      <a:pt x="267" y="774"/>
                    </a:lnTo>
                    <a:lnTo>
                      <a:pt x="263" y="816"/>
                    </a:lnTo>
                    <a:lnTo>
                      <a:pt x="228" y="822"/>
                    </a:lnTo>
                    <a:lnTo>
                      <a:pt x="197" y="832"/>
                    </a:lnTo>
                    <a:lnTo>
                      <a:pt x="168" y="846"/>
                    </a:lnTo>
                    <a:lnTo>
                      <a:pt x="144" y="862"/>
                    </a:lnTo>
                    <a:lnTo>
                      <a:pt x="124" y="882"/>
                    </a:lnTo>
                    <a:lnTo>
                      <a:pt x="109" y="904"/>
                    </a:lnTo>
                    <a:lnTo>
                      <a:pt x="100" y="928"/>
                    </a:lnTo>
                    <a:lnTo>
                      <a:pt x="97" y="955"/>
                    </a:lnTo>
                    <a:lnTo>
                      <a:pt x="97" y="975"/>
                    </a:lnTo>
                    <a:lnTo>
                      <a:pt x="0" y="975"/>
                    </a:lnTo>
                    <a:lnTo>
                      <a:pt x="0" y="1436"/>
                    </a:lnTo>
                    <a:lnTo>
                      <a:pt x="97" y="1436"/>
                    </a:lnTo>
                    <a:lnTo>
                      <a:pt x="97" y="1461"/>
                    </a:lnTo>
                    <a:lnTo>
                      <a:pt x="98" y="1473"/>
                    </a:lnTo>
                    <a:lnTo>
                      <a:pt x="99" y="1483"/>
                    </a:lnTo>
                    <a:lnTo>
                      <a:pt x="103" y="1493"/>
                    </a:lnTo>
                    <a:lnTo>
                      <a:pt x="106" y="1504"/>
                    </a:lnTo>
                    <a:lnTo>
                      <a:pt x="112" y="1514"/>
                    </a:lnTo>
                    <a:lnTo>
                      <a:pt x="118" y="1524"/>
                    </a:lnTo>
                    <a:lnTo>
                      <a:pt x="126" y="1534"/>
                    </a:lnTo>
                    <a:lnTo>
                      <a:pt x="134" y="1543"/>
                    </a:lnTo>
                    <a:lnTo>
                      <a:pt x="149" y="1556"/>
                    </a:lnTo>
                    <a:lnTo>
                      <a:pt x="165" y="1567"/>
                    </a:lnTo>
                    <a:lnTo>
                      <a:pt x="184" y="1576"/>
                    </a:lnTo>
                    <a:lnTo>
                      <a:pt x="204" y="1586"/>
                    </a:lnTo>
                    <a:lnTo>
                      <a:pt x="225" y="1591"/>
                    </a:lnTo>
                    <a:lnTo>
                      <a:pt x="248" y="1597"/>
                    </a:lnTo>
                    <a:lnTo>
                      <a:pt x="271" y="1599"/>
                    </a:lnTo>
                    <a:lnTo>
                      <a:pt x="294" y="1600"/>
                    </a:lnTo>
                    <a:lnTo>
                      <a:pt x="318" y="1599"/>
                    </a:lnTo>
                    <a:lnTo>
                      <a:pt x="341" y="1597"/>
                    </a:lnTo>
                    <a:lnTo>
                      <a:pt x="363" y="1591"/>
                    </a:lnTo>
                    <a:lnTo>
                      <a:pt x="385" y="1586"/>
                    </a:lnTo>
                    <a:lnTo>
                      <a:pt x="404" y="1576"/>
                    </a:lnTo>
                    <a:lnTo>
                      <a:pt x="423" y="1567"/>
                    </a:lnTo>
                    <a:lnTo>
                      <a:pt x="439" y="1556"/>
                    </a:lnTo>
                    <a:lnTo>
                      <a:pt x="454" y="1543"/>
                    </a:lnTo>
                    <a:lnTo>
                      <a:pt x="462" y="1534"/>
                    </a:lnTo>
                    <a:lnTo>
                      <a:pt x="470" y="1524"/>
                    </a:lnTo>
                    <a:lnTo>
                      <a:pt x="476" y="1514"/>
                    </a:lnTo>
                    <a:lnTo>
                      <a:pt x="482" y="1504"/>
                    </a:lnTo>
                    <a:lnTo>
                      <a:pt x="485" y="1493"/>
                    </a:lnTo>
                    <a:lnTo>
                      <a:pt x="489" y="1483"/>
                    </a:lnTo>
                    <a:lnTo>
                      <a:pt x="490" y="1473"/>
                    </a:lnTo>
                    <a:lnTo>
                      <a:pt x="491" y="1461"/>
                    </a:lnTo>
                    <a:lnTo>
                      <a:pt x="491" y="955"/>
                    </a:lnTo>
                    <a:lnTo>
                      <a:pt x="490" y="943"/>
                    </a:lnTo>
                    <a:lnTo>
                      <a:pt x="489" y="933"/>
                    </a:lnTo>
                    <a:lnTo>
                      <a:pt x="485" y="921"/>
                    </a:lnTo>
                    <a:lnTo>
                      <a:pt x="482" y="911"/>
                    </a:lnTo>
                    <a:lnTo>
                      <a:pt x="476" y="900"/>
                    </a:lnTo>
                    <a:lnTo>
                      <a:pt x="470" y="891"/>
                    </a:lnTo>
                    <a:lnTo>
                      <a:pt x="462" y="882"/>
                    </a:lnTo>
                    <a:lnTo>
                      <a:pt x="454" y="873"/>
                    </a:lnTo>
                    <a:lnTo>
                      <a:pt x="442" y="862"/>
                    </a:lnTo>
                    <a:lnTo>
                      <a:pt x="430" y="852"/>
                    </a:lnTo>
                    <a:lnTo>
                      <a:pt x="415" y="844"/>
                    </a:lnTo>
                    <a:lnTo>
                      <a:pt x="400" y="836"/>
                    </a:lnTo>
                    <a:lnTo>
                      <a:pt x="384" y="830"/>
                    </a:lnTo>
                    <a:lnTo>
                      <a:pt x="366" y="824"/>
                    </a:lnTo>
                    <a:lnTo>
                      <a:pt x="349" y="820"/>
                    </a:lnTo>
                    <a:lnTo>
                      <a:pt x="331" y="818"/>
                    </a:lnTo>
                    <a:lnTo>
                      <a:pt x="333" y="797"/>
                    </a:lnTo>
                    <a:lnTo>
                      <a:pt x="335" y="777"/>
                    </a:lnTo>
                    <a:lnTo>
                      <a:pt x="339" y="756"/>
                    </a:lnTo>
                    <a:lnTo>
                      <a:pt x="342" y="737"/>
                    </a:lnTo>
                    <a:lnTo>
                      <a:pt x="477" y="737"/>
                    </a:lnTo>
                    <a:lnTo>
                      <a:pt x="485" y="714"/>
                    </a:lnTo>
                    <a:lnTo>
                      <a:pt x="505" y="661"/>
                    </a:lnTo>
                    <a:lnTo>
                      <a:pt x="527" y="611"/>
                    </a:lnTo>
                    <a:lnTo>
                      <a:pt x="553" y="564"/>
                    </a:lnTo>
                    <a:lnTo>
                      <a:pt x="584" y="519"/>
                    </a:lnTo>
                    <a:lnTo>
                      <a:pt x="617" y="477"/>
                    </a:lnTo>
                    <a:lnTo>
                      <a:pt x="653" y="438"/>
                    </a:lnTo>
                    <a:lnTo>
                      <a:pt x="693" y="402"/>
                    </a:lnTo>
                    <a:lnTo>
                      <a:pt x="734" y="368"/>
                    </a:lnTo>
                    <a:lnTo>
                      <a:pt x="778" y="339"/>
                    </a:lnTo>
                    <a:lnTo>
                      <a:pt x="825" y="313"/>
                    </a:lnTo>
                    <a:lnTo>
                      <a:pt x="873" y="290"/>
                    </a:lnTo>
                    <a:lnTo>
                      <a:pt x="923" y="272"/>
                    </a:lnTo>
                    <a:lnTo>
                      <a:pt x="975" y="257"/>
                    </a:lnTo>
                    <a:lnTo>
                      <a:pt x="1029" y="246"/>
                    </a:lnTo>
                    <a:lnTo>
                      <a:pt x="1083" y="239"/>
                    </a:lnTo>
                    <a:lnTo>
                      <a:pt x="1139" y="237"/>
                    </a:lnTo>
                    <a:lnTo>
                      <a:pt x="1193" y="239"/>
                    </a:lnTo>
                    <a:lnTo>
                      <a:pt x="1246" y="245"/>
                    </a:lnTo>
                    <a:lnTo>
                      <a:pt x="1298" y="256"/>
                    </a:lnTo>
                    <a:lnTo>
                      <a:pt x="1348" y="271"/>
                    </a:lnTo>
                    <a:lnTo>
                      <a:pt x="1398" y="288"/>
                    </a:lnTo>
                    <a:lnTo>
                      <a:pt x="1445" y="310"/>
                    </a:lnTo>
                    <a:lnTo>
                      <a:pt x="1491" y="335"/>
                    </a:lnTo>
                    <a:lnTo>
                      <a:pt x="1535" y="363"/>
                    </a:lnTo>
                    <a:lnTo>
                      <a:pt x="1576" y="395"/>
                    </a:lnTo>
                    <a:lnTo>
                      <a:pt x="1616" y="429"/>
                    </a:lnTo>
                    <a:lnTo>
                      <a:pt x="1651" y="466"/>
                    </a:lnTo>
                    <a:lnTo>
                      <a:pt x="1685" y="508"/>
                    </a:lnTo>
                    <a:lnTo>
                      <a:pt x="1716" y="550"/>
                    </a:lnTo>
                    <a:lnTo>
                      <a:pt x="1742" y="596"/>
                    </a:lnTo>
                    <a:lnTo>
                      <a:pt x="1767" y="644"/>
                    </a:lnTo>
                    <a:lnTo>
                      <a:pt x="1786" y="694"/>
                    </a:lnTo>
                    <a:lnTo>
                      <a:pt x="1794" y="717"/>
                    </a:lnTo>
                    <a:lnTo>
                      <a:pt x="1946" y="717"/>
                    </a:lnTo>
                    <a:lnTo>
                      <a:pt x="1951" y="742"/>
                    </a:lnTo>
                    <a:lnTo>
                      <a:pt x="1956" y="767"/>
                    </a:lnTo>
                    <a:lnTo>
                      <a:pt x="1959" y="792"/>
                    </a:lnTo>
                    <a:lnTo>
                      <a:pt x="1961" y="818"/>
                    </a:lnTo>
                    <a:lnTo>
                      <a:pt x="1928" y="824"/>
                    </a:lnTo>
                    <a:lnTo>
                      <a:pt x="1898" y="834"/>
                    </a:lnTo>
                    <a:lnTo>
                      <a:pt x="1870" y="847"/>
                    </a:lnTo>
                    <a:lnTo>
                      <a:pt x="1847" y="865"/>
                    </a:lnTo>
                    <a:lnTo>
                      <a:pt x="1829" y="884"/>
                    </a:lnTo>
                    <a:lnTo>
                      <a:pt x="1814" y="905"/>
                    </a:lnTo>
                    <a:lnTo>
                      <a:pt x="1806" y="929"/>
                    </a:lnTo>
                    <a:lnTo>
                      <a:pt x="1802" y="955"/>
                    </a:lnTo>
                    <a:lnTo>
                      <a:pt x="1802" y="1461"/>
                    </a:lnTo>
                    <a:lnTo>
                      <a:pt x="1803" y="1473"/>
                    </a:lnTo>
                    <a:lnTo>
                      <a:pt x="1805" y="1483"/>
                    </a:lnTo>
                    <a:lnTo>
                      <a:pt x="1808" y="1493"/>
                    </a:lnTo>
                    <a:lnTo>
                      <a:pt x="1811" y="1504"/>
                    </a:lnTo>
                    <a:lnTo>
                      <a:pt x="1817" y="1514"/>
                    </a:lnTo>
                    <a:lnTo>
                      <a:pt x="1823" y="1524"/>
                    </a:lnTo>
                    <a:lnTo>
                      <a:pt x="1831" y="1534"/>
                    </a:lnTo>
                    <a:lnTo>
                      <a:pt x="1839" y="1543"/>
                    </a:lnTo>
                    <a:lnTo>
                      <a:pt x="1854" y="1556"/>
                    </a:lnTo>
                    <a:lnTo>
                      <a:pt x="1870" y="1567"/>
                    </a:lnTo>
                    <a:lnTo>
                      <a:pt x="1889" y="1576"/>
                    </a:lnTo>
                    <a:lnTo>
                      <a:pt x="1908" y="1586"/>
                    </a:lnTo>
                    <a:lnTo>
                      <a:pt x="1930" y="1591"/>
                    </a:lnTo>
                    <a:lnTo>
                      <a:pt x="1952" y="1597"/>
                    </a:lnTo>
                    <a:lnTo>
                      <a:pt x="1975" y="1599"/>
                    </a:lnTo>
                    <a:lnTo>
                      <a:pt x="1999" y="1600"/>
                    </a:lnTo>
                    <a:lnTo>
                      <a:pt x="2022" y="1599"/>
                    </a:lnTo>
                    <a:lnTo>
                      <a:pt x="2045" y="1597"/>
                    </a:lnTo>
                    <a:lnTo>
                      <a:pt x="2068" y="1591"/>
                    </a:lnTo>
                    <a:lnTo>
                      <a:pt x="2089" y="1586"/>
                    </a:lnTo>
                    <a:lnTo>
                      <a:pt x="2109" y="1576"/>
                    </a:lnTo>
                    <a:lnTo>
                      <a:pt x="2128" y="1567"/>
                    </a:lnTo>
                    <a:lnTo>
                      <a:pt x="2145" y="1556"/>
                    </a:lnTo>
                    <a:lnTo>
                      <a:pt x="2159" y="1543"/>
                    </a:lnTo>
                    <a:lnTo>
                      <a:pt x="2168" y="1534"/>
                    </a:lnTo>
                    <a:lnTo>
                      <a:pt x="2176" y="1524"/>
                    </a:lnTo>
                    <a:lnTo>
                      <a:pt x="2181" y="1514"/>
                    </a:lnTo>
                    <a:lnTo>
                      <a:pt x="2186" y="1504"/>
                    </a:lnTo>
                    <a:lnTo>
                      <a:pt x="2191" y="1493"/>
                    </a:lnTo>
                    <a:lnTo>
                      <a:pt x="2193" y="1483"/>
                    </a:lnTo>
                    <a:lnTo>
                      <a:pt x="2195" y="1473"/>
                    </a:lnTo>
                    <a:lnTo>
                      <a:pt x="2195" y="1461"/>
                    </a:lnTo>
                    <a:lnTo>
                      <a:pt x="2195" y="1436"/>
                    </a:lnTo>
                    <a:lnTo>
                      <a:pt x="2292" y="1436"/>
                    </a:lnTo>
                    <a:lnTo>
                      <a:pt x="2292" y="97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31"/>
              <p:cNvSpPr>
                <a:spLocks/>
              </p:cNvSpPr>
              <p:nvPr/>
            </p:nvSpPr>
            <p:spPr bwMode="auto">
              <a:xfrm>
                <a:off x="6516688" y="3395663"/>
                <a:ext cx="204788" cy="512763"/>
              </a:xfrm>
              <a:custGeom>
                <a:avLst/>
                <a:gdLst>
                  <a:gd name="T0" fmla="*/ 242 w 258"/>
                  <a:gd name="T1" fmla="*/ 36 h 648"/>
                  <a:gd name="T2" fmla="*/ 248 w 258"/>
                  <a:gd name="T3" fmla="*/ 42 h 648"/>
                  <a:gd name="T4" fmla="*/ 252 w 258"/>
                  <a:gd name="T5" fmla="*/ 50 h 648"/>
                  <a:gd name="T6" fmla="*/ 257 w 258"/>
                  <a:gd name="T7" fmla="*/ 59 h 648"/>
                  <a:gd name="T8" fmla="*/ 258 w 258"/>
                  <a:gd name="T9" fmla="*/ 70 h 648"/>
                  <a:gd name="T10" fmla="*/ 258 w 258"/>
                  <a:gd name="T11" fmla="*/ 576 h 648"/>
                  <a:gd name="T12" fmla="*/ 256 w 258"/>
                  <a:gd name="T13" fmla="*/ 589 h 648"/>
                  <a:gd name="T14" fmla="*/ 249 w 258"/>
                  <a:gd name="T15" fmla="*/ 601 h 648"/>
                  <a:gd name="T16" fmla="*/ 237 w 258"/>
                  <a:gd name="T17" fmla="*/ 613 h 648"/>
                  <a:gd name="T18" fmla="*/ 222 w 258"/>
                  <a:gd name="T19" fmla="*/ 625 h 648"/>
                  <a:gd name="T20" fmla="*/ 203 w 258"/>
                  <a:gd name="T21" fmla="*/ 634 h 648"/>
                  <a:gd name="T22" fmla="*/ 181 w 258"/>
                  <a:gd name="T23" fmla="*/ 641 h 648"/>
                  <a:gd name="T24" fmla="*/ 157 w 258"/>
                  <a:gd name="T25" fmla="*/ 646 h 648"/>
                  <a:gd name="T26" fmla="*/ 129 w 258"/>
                  <a:gd name="T27" fmla="*/ 648 h 648"/>
                  <a:gd name="T28" fmla="*/ 112 w 258"/>
                  <a:gd name="T29" fmla="*/ 646 h 648"/>
                  <a:gd name="T30" fmla="*/ 95 w 258"/>
                  <a:gd name="T31" fmla="*/ 645 h 648"/>
                  <a:gd name="T32" fmla="*/ 79 w 258"/>
                  <a:gd name="T33" fmla="*/ 642 h 648"/>
                  <a:gd name="T34" fmla="*/ 64 w 258"/>
                  <a:gd name="T35" fmla="*/ 637 h 648"/>
                  <a:gd name="T36" fmla="*/ 50 w 258"/>
                  <a:gd name="T37" fmla="*/ 633 h 648"/>
                  <a:gd name="T38" fmla="*/ 38 w 258"/>
                  <a:gd name="T39" fmla="*/ 626 h 648"/>
                  <a:gd name="T40" fmla="*/ 26 w 258"/>
                  <a:gd name="T41" fmla="*/ 618 h 648"/>
                  <a:gd name="T42" fmla="*/ 17 w 258"/>
                  <a:gd name="T43" fmla="*/ 610 h 648"/>
                  <a:gd name="T44" fmla="*/ 11 w 258"/>
                  <a:gd name="T45" fmla="*/ 604 h 648"/>
                  <a:gd name="T46" fmla="*/ 6 w 258"/>
                  <a:gd name="T47" fmla="*/ 596 h 648"/>
                  <a:gd name="T48" fmla="*/ 1 w 258"/>
                  <a:gd name="T49" fmla="*/ 587 h 648"/>
                  <a:gd name="T50" fmla="*/ 0 w 258"/>
                  <a:gd name="T51" fmla="*/ 576 h 648"/>
                  <a:gd name="T52" fmla="*/ 0 w 258"/>
                  <a:gd name="T53" fmla="*/ 70 h 648"/>
                  <a:gd name="T54" fmla="*/ 1 w 258"/>
                  <a:gd name="T55" fmla="*/ 59 h 648"/>
                  <a:gd name="T56" fmla="*/ 6 w 258"/>
                  <a:gd name="T57" fmla="*/ 50 h 648"/>
                  <a:gd name="T58" fmla="*/ 11 w 258"/>
                  <a:gd name="T59" fmla="*/ 42 h 648"/>
                  <a:gd name="T60" fmla="*/ 17 w 258"/>
                  <a:gd name="T61" fmla="*/ 36 h 648"/>
                  <a:gd name="T62" fmla="*/ 24 w 258"/>
                  <a:gd name="T63" fmla="*/ 29 h 648"/>
                  <a:gd name="T64" fmla="*/ 32 w 258"/>
                  <a:gd name="T65" fmla="*/ 23 h 648"/>
                  <a:gd name="T66" fmla="*/ 41 w 258"/>
                  <a:gd name="T67" fmla="*/ 18 h 648"/>
                  <a:gd name="T68" fmla="*/ 50 w 258"/>
                  <a:gd name="T69" fmla="*/ 13 h 648"/>
                  <a:gd name="T70" fmla="*/ 61 w 258"/>
                  <a:gd name="T71" fmla="*/ 8 h 648"/>
                  <a:gd name="T72" fmla="*/ 72 w 258"/>
                  <a:gd name="T73" fmla="*/ 5 h 648"/>
                  <a:gd name="T74" fmla="*/ 84 w 258"/>
                  <a:gd name="T75" fmla="*/ 3 h 648"/>
                  <a:gd name="T76" fmla="*/ 95 w 258"/>
                  <a:gd name="T77" fmla="*/ 0 h 648"/>
                  <a:gd name="T78" fmla="*/ 95 w 258"/>
                  <a:gd name="T79" fmla="*/ 0 h 648"/>
                  <a:gd name="T80" fmla="*/ 95 w 258"/>
                  <a:gd name="T81" fmla="*/ 0 h 648"/>
                  <a:gd name="T82" fmla="*/ 95 w 258"/>
                  <a:gd name="T83" fmla="*/ 0 h 648"/>
                  <a:gd name="T84" fmla="*/ 95 w 258"/>
                  <a:gd name="T85" fmla="*/ 0 h 648"/>
                  <a:gd name="T86" fmla="*/ 95 w 258"/>
                  <a:gd name="T87" fmla="*/ 377 h 648"/>
                  <a:gd name="T88" fmla="*/ 163 w 258"/>
                  <a:gd name="T89" fmla="*/ 377 h 648"/>
                  <a:gd name="T90" fmla="*/ 163 w 258"/>
                  <a:gd name="T91" fmla="*/ 0 h 648"/>
                  <a:gd name="T92" fmla="*/ 163 w 258"/>
                  <a:gd name="T93" fmla="*/ 0 h 648"/>
                  <a:gd name="T94" fmla="*/ 163 w 258"/>
                  <a:gd name="T95" fmla="*/ 0 h 648"/>
                  <a:gd name="T96" fmla="*/ 163 w 258"/>
                  <a:gd name="T97" fmla="*/ 0 h 648"/>
                  <a:gd name="T98" fmla="*/ 163 w 258"/>
                  <a:gd name="T99" fmla="*/ 0 h 648"/>
                  <a:gd name="T100" fmla="*/ 175 w 258"/>
                  <a:gd name="T101" fmla="*/ 3 h 648"/>
                  <a:gd name="T102" fmla="*/ 186 w 258"/>
                  <a:gd name="T103" fmla="*/ 5 h 648"/>
                  <a:gd name="T104" fmla="*/ 198 w 258"/>
                  <a:gd name="T105" fmla="*/ 8 h 648"/>
                  <a:gd name="T106" fmla="*/ 208 w 258"/>
                  <a:gd name="T107" fmla="*/ 13 h 648"/>
                  <a:gd name="T108" fmla="*/ 218 w 258"/>
                  <a:gd name="T109" fmla="*/ 18 h 648"/>
                  <a:gd name="T110" fmla="*/ 227 w 258"/>
                  <a:gd name="T111" fmla="*/ 23 h 648"/>
                  <a:gd name="T112" fmla="*/ 235 w 258"/>
                  <a:gd name="T113" fmla="*/ 29 h 648"/>
                  <a:gd name="T114" fmla="*/ 242 w 258"/>
                  <a:gd name="T115" fmla="*/ 36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58" h="648">
                    <a:moveTo>
                      <a:pt x="242" y="36"/>
                    </a:moveTo>
                    <a:lnTo>
                      <a:pt x="248" y="42"/>
                    </a:lnTo>
                    <a:lnTo>
                      <a:pt x="252" y="50"/>
                    </a:lnTo>
                    <a:lnTo>
                      <a:pt x="257" y="59"/>
                    </a:lnTo>
                    <a:lnTo>
                      <a:pt x="258" y="70"/>
                    </a:lnTo>
                    <a:lnTo>
                      <a:pt x="258" y="576"/>
                    </a:lnTo>
                    <a:lnTo>
                      <a:pt x="256" y="589"/>
                    </a:lnTo>
                    <a:lnTo>
                      <a:pt x="249" y="601"/>
                    </a:lnTo>
                    <a:lnTo>
                      <a:pt x="237" y="613"/>
                    </a:lnTo>
                    <a:lnTo>
                      <a:pt x="222" y="625"/>
                    </a:lnTo>
                    <a:lnTo>
                      <a:pt x="203" y="634"/>
                    </a:lnTo>
                    <a:lnTo>
                      <a:pt x="181" y="641"/>
                    </a:lnTo>
                    <a:lnTo>
                      <a:pt x="157" y="646"/>
                    </a:lnTo>
                    <a:lnTo>
                      <a:pt x="129" y="648"/>
                    </a:lnTo>
                    <a:lnTo>
                      <a:pt x="112" y="646"/>
                    </a:lnTo>
                    <a:lnTo>
                      <a:pt x="95" y="645"/>
                    </a:lnTo>
                    <a:lnTo>
                      <a:pt x="79" y="642"/>
                    </a:lnTo>
                    <a:lnTo>
                      <a:pt x="64" y="637"/>
                    </a:lnTo>
                    <a:lnTo>
                      <a:pt x="50" y="633"/>
                    </a:lnTo>
                    <a:lnTo>
                      <a:pt x="38" y="626"/>
                    </a:lnTo>
                    <a:lnTo>
                      <a:pt x="26" y="618"/>
                    </a:lnTo>
                    <a:lnTo>
                      <a:pt x="17" y="610"/>
                    </a:lnTo>
                    <a:lnTo>
                      <a:pt x="11" y="604"/>
                    </a:lnTo>
                    <a:lnTo>
                      <a:pt x="6" y="596"/>
                    </a:lnTo>
                    <a:lnTo>
                      <a:pt x="1" y="587"/>
                    </a:lnTo>
                    <a:lnTo>
                      <a:pt x="0" y="576"/>
                    </a:lnTo>
                    <a:lnTo>
                      <a:pt x="0" y="70"/>
                    </a:lnTo>
                    <a:lnTo>
                      <a:pt x="1" y="59"/>
                    </a:lnTo>
                    <a:lnTo>
                      <a:pt x="6" y="50"/>
                    </a:lnTo>
                    <a:lnTo>
                      <a:pt x="11" y="42"/>
                    </a:lnTo>
                    <a:lnTo>
                      <a:pt x="17" y="36"/>
                    </a:lnTo>
                    <a:lnTo>
                      <a:pt x="24" y="29"/>
                    </a:lnTo>
                    <a:lnTo>
                      <a:pt x="32" y="23"/>
                    </a:lnTo>
                    <a:lnTo>
                      <a:pt x="41" y="18"/>
                    </a:lnTo>
                    <a:lnTo>
                      <a:pt x="50" y="13"/>
                    </a:lnTo>
                    <a:lnTo>
                      <a:pt x="61" y="8"/>
                    </a:lnTo>
                    <a:lnTo>
                      <a:pt x="72" y="5"/>
                    </a:lnTo>
                    <a:lnTo>
                      <a:pt x="84" y="3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5" y="377"/>
                    </a:lnTo>
                    <a:lnTo>
                      <a:pt x="163" y="377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175" y="3"/>
                    </a:lnTo>
                    <a:lnTo>
                      <a:pt x="186" y="5"/>
                    </a:lnTo>
                    <a:lnTo>
                      <a:pt x="198" y="8"/>
                    </a:lnTo>
                    <a:lnTo>
                      <a:pt x="208" y="13"/>
                    </a:lnTo>
                    <a:lnTo>
                      <a:pt x="218" y="18"/>
                    </a:lnTo>
                    <a:lnTo>
                      <a:pt x="227" y="23"/>
                    </a:lnTo>
                    <a:lnTo>
                      <a:pt x="235" y="29"/>
                    </a:lnTo>
                    <a:lnTo>
                      <a:pt x="242" y="3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32"/>
              <p:cNvSpPr>
                <a:spLocks/>
              </p:cNvSpPr>
              <p:nvPr/>
            </p:nvSpPr>
            <p:spPr bwMode="auto">
              <a:xfrm>
                <a:off x="6670676" y="2746375"/>
                <a:ext cx="1247775" cy="476250"/>
              </a:xfrm>
              <a:custGeom>
                <a:avLst/>
                <a:gdLst>
                  <a:gd name="T0" fmla="*/ 1461 w 1572"/>
                  <a:gd name="T1" fmla="*/ 528 h 601"/>
                  <a:gd name="T2" fmla="*/ 1404 w 1572"/>
                  <a:gd name="T3" fmla="*/ 429 h 601"/>
                  <a:gd name="T4" fmla="*/ 1333 w 1572"/>
                  <a:gd name="T5" fmla="*/ 342 h 601"/>
                  <a:gd name="T6" fmla="*/ 1252 w 1572"/>
                  <a:gd name="T7" fmla="*/ 266 h 601"/>
                  <a:gd name="T8" fmla="*/ 1161 w 1572"/>
                  <a:gd name="T9" fmla="*/ 204 h 601"/>
                  <a:gd name="T10" fmla="*/ 1059 w 1572"/>
                  <a:gd name="T11" fmla="*/ 154 h 601"/>
                  <a:gd name="T12" fmla="*/ 952 w 1572"/>
                  <a:gd name="T13" fmla="*/ 121 h 601"/>
                  <a:gd name="T14" fmla="*/ 839 w 1572"/>
                  <a:gd name="T15" fmla="*/ 104 h 601"/>
                  <a:gd name="T16" fmla="*/ 722 w 1572"/>
                  <a:gd name="T17" fmla="*/ 104 h 601"/>
                  <a:gd name="T18" fmla="*/ 606 w 1572"/>
                  <a:gd name="T19" fmla="*/ 122 h 601"/>
                  <a:gd name="T20" fmla="*/ 497 w 1572"/>
                  <a:gd name="T21" fmla="*/ 157 h 601"/>
                  <a:gd name="T22" fmla="*/ 394 w 1572"/>
                  <a:gd name="T23" fmla="*/ 208 h 601"/>
                  <a:gd name="T24" fmla="*/ 301 w 1572"/>
                  <a:gd name="T25" fmla="*/ 274 h 601"/>
                  <a:gd name="T26" fmla="*/ 219 w 1572"/>
                  <a:gd name="T27" fmla="*/ 352 h 601"/>
                  <a:gd name="T28" fmla="*/ 150 w 1572"/>
                  <a:gd name="T29" fmla="*/ 443 h 601"/>
                  <a:gd name="T30" fmla="*/ 94 w 1572"/>
                  <a:gd name="T31" fmla="*/ 546 h 601"/>
                  <a:gd name="T32" fmla="*/ 0 w 1572"/>
                  <a:gd name="T33" fmla="*/ 601 h 601"/>
                  <a:gd name="T34" fmla="*/ 15 w 1572"/>
                  <a:gd name="T35" fmla="*/ 550 h 601"/>
                  <a:gd name="T36" fmla="*/ 35 w 1572"/>
                  <a:gd name="T37" fmla="*/ 502 h 601"/>
                  <a:gd name="T38" fmla="*/ 56 w 1572"/>
                  <a:gd name="T39" fmla="*/ 454 h 601"/>
                  <a:gd name="T40" fmla="*/ 81 w 1572"/>
                  <a:gd name="T41" fmla="*/ 408 h 601"/>
                  <a:gd name="T42" fmla="*/ 109 w 1572"/>
                  <a:gd name="T43" fmla="*/ 363 h 601"/>
                  <a:gd name="T44" fmla="*/ 140 w 1572"/>
                  <a:gd name="T45" fmla="*/ 320 h 601"/>
                  <a:gd name="T46" fmla="*/ 174 w 1572"/>
                  <a:gd name="T47" fmla="*/ 279 h 601"/>
                  <a:gd name="T48" fmla="*/ 211 w 1572"/>
                  <a:gd name="T49" fmla="*/ 239 h 601"/>
                  <a:gd name="T50" fmla="*/ 271 w 1572"/>
                  <a:gd name="T51" fmla="*/ 184 h 601"/>
                  <a:gd name="T52" fmla="*/ 336 w 1572"/>
                  <a:gd name="T53" fmla="*/ 137 h 601"/>
                  <a:gd name="T54" fmla="*/ 405 w 1572"/>
                  <a:gd name="T55" fmla="*/ 96 h 601"/>
                  <a:gd name="T56" fmla="*/ 476 w 1572"/>
                  <a:gd name="T57" fmla="*/ 61 h 601"/>
                  <a:gd name="T58" fmla="*/ 551 w 1572"/>
                  <a:gd name="T59" fmla="*/ 34 h 601"/>
                  <a:gd name="T60" fmla="*/ 628 w 1572"/>
                  <a:gd name="T61" fmla="*/ 16 h 601"/>
                  <a:gd name="T62" fmla="*/ 708 w 1572"/>
                  <a:gd name="T63" fmla="*/ 3 h 601"/>
                  <a:gd name="T64" fmla="*/ 788 w 1572"/>
                  <a:gd name="T65" fmla="*/ 0 h 601"/>
                  <a:gd name="T66" fmla="*/ 870 w 1572"/>
                  <a:gd name="T67" fmla="*/ 3 h 601"/>
                  <a:gd name="T68" fmla="*/ 950 w 1572"/>
                  <a:gd name="T69" fmla="*/ 16 h 601"/>
                  <a:gd name="T70" fmla="*/ 1027 w 1572"/>
                  <a:gd name="T71" fmla="*/ 34 h 601"/>
                  <a:gd name="T72" fmla="*/ 1102 w 1572"/>
                  <a:gd name="T73" fmla="*/ 61 h 601"/>
                  <a:gd name="T74" fmla="*/ 1173 w 1572"/>
                  <a:gd name="T75" fmla="*/ 96 h 601"/>
                  <a:gd name="T76" fmla="*/ 1242 w 1572"/>
                  <a:gd name="T77" fmla="*/ 137 h 601"/>
                  <a:gd name="T78" fmla="*/ 1307 w 1572"/>
                  <a:gd name="T79" fmla="*/ 184 h 601"/>
                  <a:gd name="T80" fmla="*/ 1367 w 1572"/>
                  <a:gd name="T81" fmla="*/ 239 h 601"/>
                  <a:gd name="T82" fmla="*/ 1401 w 1572"/>
                  <a:gd name="T83" fmla="*/ 276 h 601"/>
                  <a:gd name="T84" fmla="*/ 1435 w 1572"/>
                  <a:gd name="T85" fmla="*/ 315 h 601"/>
                  <a:gd name="T86" fmla="*/ 1465 w 1572"/>
                  <a:gd name="T87" fmla="*/ 357 h 601"/>
                  <a:gd name="T88" fmla="*/ 1491 w 1572"/>
                  <a:gd name="T89" fmla="*/ 398 h 601"/>
                  <a:gd name="T90" fmla="*/ 1516 w 1572"/>
                  <a:gd name="T91" fmla="*/ 442 h 601"/>
                  <a:gd name="T92" fmla="*/ 1537 w 1572"/>
                  <a:gd name="T93" fmla="*/ 488 h 601"/>
                  <a:gd name="T94" fmla="*/ 1556 w 1572"/>
                  <a:gd name="T95" fmla="*/ 534 h 601"/>
                  <a:gd name="T96" fmla="*/ 1572 w 1572"/>
                  <a:gd name="T97" fmla="*/ 581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72" h="601">
                    <a:moveTo>
                      <a:pt x="1484" y="581"/>
                    </a:moveTo>
                    <a:lnTo>
                      <a:pt x="1461" y="528"/>
                    </a:lnTo>
                    <a:lnTo>
                      <a:pt x="1435" y="478"/>
                    </a:lnTo>
                    <a:lnTo>
                      <a:pt x="1404" y="429"/>
                    </a:lnTo>
                    <a:lnTo>
                      <a:pt x="1370" y="385"/>
                    </a:lnTo>
                    <a:lnTo>
                      <a:pt x="1333" y="342"/>
                    </a:lnTo>
                    <a:lnTo>
                      <a:pt x="1294" y="303"/>
                    </a:lnTo>
                    <a:lnTo>
                      <a:pt x="1252" y="266"/>
                    </a:lnTo>
                    <a:lnTo>
                      <a:pt x="1208" y="233"/>
                    </a:lnTo>
                    <a:lnTo>
                      <a:pt x="1161" y="204"/>
                    </a:lnTo>
                    <a:lnTo>
                      <a:pt x="1111" y="177"/>
                    </a:lnTo>
                    <a:lnTo>
                      <a:pt x="1059" y="154"/>
                    </a:lnTo>
                    <a:lnTo>
                      <a:pt x="1006" y="136"/>
                    </a:lnTo>
                    <a:lnTo>
                      <a:pt x="952" y="121"/>
                    </a:lnTo>
                    <a:lnTo>
                      <a:pt x="897" y="110"/>
                    </a:lnTo>
                    <a:lnTo>
                      <a:pt x="839" y="104"/>
                    </a:lnTo>
                    <a:lnTo>
                      <a:pt x="782" y="101"/>
                    </a:lnTo>
                    <a:lnTo>
                      <a:pt x="722" y="104"/>
                    </a:lnTo>
                    <a:lnTo>
                      <a:pt x="664" y="110"/>
                    </a:lnTo>
                    <a:lnTo>
                      <a:pt x="606" y="122"/>
                    </a:lnTo>
                    <a:lnTo>
                      <a:pt x="551" y="137"/>
                    </a:lnTo>
                    <a:lnTo>
                      <a:pt x="497" y="157"/>
                    </a:lnTo>
                    <a:lnTo>
                      <a:pt x="444" y="181"/>
                    </a:lnTo>
                    <a:lnTo>
                      <a:pt x="394" y="208"/>
                    </a:lnTo>
                    <a:lnTo>
                      <a:pt x="347" y="238"/>
                    </a:lnTo>
                    <a:lnTo>
                      <a:pt x="301" y="274"/>
                    </a:lnTo>
                    <a:lnTo>
                      <a:pt x="258" y="311"/>
                    </a:lnTo>
                    <a:lnTo>
                      <a:pt x="219" y="352"/>
                    </a:lnTo>
                    <a:lnTo>
                      <a:pt x="182" y="396"/>
                    </a:lnTo>
                    <a:lnTo>
                      <a:pt x="150" y="443"/>
                    </a:lnTo>
                    <a:lnTo>
                      <a:pt x="120" y="494"/>
                    </a:lnTo>
                    <a:lnTo>
                      <a:pt x="94" y="546"/>
                    </a:lnTo>
                    <a:lnTo>
                      <a:pt x="72" y="601"/>
                    </a:lnTo>
                    <a:lnTo>
                      <a:pt x="0" y="601"/>
                    </a:lnTo>
                    <a:lnTo>
                      <a:pt x="7" y="576"/>
                    </a:lnTo>
                    <a:lnTo>
                      <a:pt x="15" y="550"/>
                    </a:lnTo>
                    <a:lnTo>
                      <a:pt x="24" y="526"/>
                    </a:lnTo>
                    <a:lnTo>
                      <a:pt x="35" y="502"/>
                    </a:lnTo>
                    <a:lnTo>
                      <a:pt x="45" y="478"/>
                    </a:lnTo>
                    <a:lnTo>
                      <a:pt x="56" y="454"/>
                    </a:lnTo>
                    <a:lnTo>
                      <a:pt x="68" y="431"/>
                    </a:lnTo>
                    <a:lnTo>
                      <a:pt x="81" y="408"/>
                    </a:lnTo>
                    <a:lnTo>
                      <a:pt x="95" y="385"/>
                    </a:lnTo>
                    <a:lnTo>
                      <a:pt x="109" y="363"/>
                    </a:lnTo>
                    <a:lnTo>
                      <a:pt x="125" y="341"/>
                    </a:lnTo>
                    <a:lnTo>
                      <a:pt x="140" y="320"/>
                    </a:lnTo>
                    <a:lnTo>
                      <a:pt x="157" y="299"/>
                    </a:lnTo>
                    <a:lnTo>
                      <a:pt x="174" y="279"/>
                    </a:lnTo>
                    <a:lnTo>
                      <a:pt x="193" y="259"/>
                    </a:lnTo>
                    <a:lnTo>
                      <a:pt x="211" y="239"/>
                    </a:lnTo>
                    <a:lnTo>
                      <a:pt x="241" y="211"/>
                    </a:lnTo>
                    <a:lnTo>
                      <a:pt x="271" y="184"/>
                    </a:lnTo>
                    <a:lnTo>
                      <a:pt x="303" y="160"/>
                    </a:lnTo>
                    <a:lnTo>
                      <a:pt x="336" y="137"/>
                    </a:lnTo>
                    <a:lnTo>
                      <a:pt x="370" y="115"/>
                    </a:lnTo>
                    <a:lnTo>
                      <a:pt x="405" y="96"/>
                    </a:lnTo>
                    <a:lnTo>
                      <a:pt x="439" y="77"/>
                    </a:lnTo>
                    <a:lnTo>
                      <a:pt x="476" y="61"/>
                    </a:lnTo>
                    <a:lnTo>
                      <a:pt x="513" y="47"/>
                    </a:lnTo>
                    <a:lnTo>
                      <a:pt x="551" y="34"/>
                    </a:lnTo>
                    <a:lnTo>
                      <a:pt x="589" y="24"/>
                    </a:lnTo>
                    <a:lnTo>
                      <a:pt x="628" y="16"/>
                    </a:lnTo>
                    <a:lnTo>
                      <a:pt x="667" y="9"/>
                    </a:lnTo>
                    <a:lnTo>
                      <a:pt x="708" y="3"/>
                    </a:lnTo>
                    <a:lnTo>
                      <a:pt x="748" y="1"/>
                    </a:lnTo>
                    <a:lnTo>
                      <a:pt x="788" y="0"/>
                    </a:lnTo>
                    <a:lnTo>
                      <a:pt x="829" y="1"/>
                    </a:lnTo>
                    <a:lnTo>
                      <a:pt x="870" y="3"/>
                    </a:lnTo>
                    <a:lnTo>
                      <a:pt x="909" y="9"/>
                    </a:lnTo>
                    <a:lnTo>
                      <a:pt x="950" y="16"/>
                    </a:lnTo>
                    <a:lnTo>
                      <a:pt x="989" y="24"/>
                    </a:lnTo>
                    <a:lnTo>
                      <a:pt x="1027" y="34"/>
                    </a:lnTo>
                    <a:lnTo>
                      <a:pt x="1065" y="47"/>
                    </a:lnTo>
                    <a:lnTo>
                      <a:pt x="1102" y="61"/>
                    </a:lnTo>
                    <a:lnTo>
                      <a:pt x="1139" y="77"/>
                    </a:lnTo>
                    <a:lnTo>
                      <a:pt x="1173" y="96"/>
                    </a:lnTo>
                    <a:lnTo>
                      <a:pt x="1208" y="115"/>
                    </a:lnTo>
                    <a:lnTo>
                      <a:pt x="1242" y="137"/>
                    </a:lnTo>
                    <a:lnTo>
                      <a:pt x="1275" y="160"/>
                    </a:lnTo>
                    <a:lnTo>
                      <a:pt x="1307" y="184"/>
                    </a:lnTo>
                    <a:lnTo>
                      <a:pt x="1337" y="211"/>
                    </a:lnTo>
                    <a:lnTo>
                      <a:pt x="1367" y="239"/>
                    </a:lnTo>
                    <a:lnTo>
                      <a:pt x="1384" y="258"/>
                    </a:lnTo>
                    <a:lnTo>
                      <a:pt x="1401" y="276"/>
                    </a:lnTo>
                    <a:lnTo>
                      <a:pt x="1419" y="296"/>
                    </a:lnTo>
                    <a:lnTo>
                      <a:pt x="1435" y="315"/>
                    </a:lnTo>
                    <a:lnTo>
                      <a:pt x="1450" y="336"/>
                    </a:lnTo>
                    <a:lnTo>
                      <a:pt x="1465" y="357"/>
                    </a:lnTo>
                    <a:lnTo>
                      <a:pt x="1479" y="378"/>
                    </a:lnTo>
                    <a:lnTo>
                      <a:pt x="1491" y="398"/>
                    </a:lnTo>
                    <a:lnTo>
                      <a:pt x="1504" y="420"/>
                    </a:lnTo>
                    <a:lnTo>
                      <a:pt x="1516" y="442"/>
                    </a:lnTo>
                    <a:lnTo>
                      <a:pt x="1527" y="465"/>
                    </a:lnTo>
                    <a:lnTo>
                      <a:pt x="1537" y="488"/>
                    </a:lnTo>
                    <a:lnTo>
                      <a:pt x="1548" y="511"/>
                    </a:lnTo>
                    <a:lnTo>
                      <a:pt x="1556" y="534"/>
                    </a:lnTo>
                    <a:lnTo>
                      <a:pt x="1564" y="557"/>
                    </a:lnTo>
                    <a:lnTo>
                      <a:pt x="1572" y="581"/>
                    </a:lnTo>
                    <a:lnTo>
                      <a:pt x="1484" y="58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33"/>
              <p:cNvSpPr>
                <a:spLocks/>
              </p:cNvSpPr>
              <p:nvPr/>
            </p:nvSpPr>
            <p:spPr bwMode="auto">
              <a:xfrm>
                <a:off x="7870826" y="3395663"/>
                <a:ext cx="204788" cy="512763"/>
              </a:xfrm>
              <a:custGeom>
                <a:avLst/>
                <a:gdLst>
                  <a:gd name="T0" fmla="*/ 257 w 257"/>
                  <a:gd name="T1" fmla="*/ 576 h 648"/>
                  <a:gd name="T2" fmla="*/ 255 w 257"/>
                  <a:gd name="T3" fmla="*/ 589 h 648"/>
                  <a:gd name="T4" fmla="*/ 248 w 257"/>
                  <a:gd name="T5" fmla="*/ 601 h 648"/>
                  <a:gd name="T6" fmla="*/ 236 w 257"/>
                  <a:gd name="T7" fmla="*/ 613 h 648"/>
                  <a:gd name="T8" fmla="*/ 221 w 257"/>
                  <a:gd name="T9" fmla="*/ 625 h 648"/>
                  <a:gd name="T10" fmla="*/ 203 w 257"/>
                  <a:gd name="T11" fmla="*/ 634 h 648"/>
                  <a:gd name="T12" fmla="*/ 181 w 257"/>
                  <a:gd name="T13" fmla="*/ 641 h 648"/>
                  <a:gd name="T14" fmla="*/ 157 w 257"/>
                  <a:gd name="T15" fmla="*/ 646 h 648"/>
                  <a:gd name="T16" fmla="*/ 129 w 257"/>
                  <a:gd name="T17" fmla="*/ 648 h 648"/>
                  <a:gd name="T18" fmla="*/ 112 w 257"/>
                  <a:gd name="T19" fmla="*/ 646 h 648"/>
                  <a:gd name="T20" fmla="*/ 96 w 257"/>
                  <a:gd name="T21" fmla="*/ 645 h 648"/>
                  <a:gd name="T22" fmla="*/ 80 w 257"/>
                  <a:gd name="T23" fmla="*/ 642 h 648"/>
                  <a:gd name="T24" fmla="*/ 65 w 257"/>
                  <a:gd name="T25" fmla="*/ 637 h 648"/>
                  <a:gd name="T26" fmla="*/ 51 w 257"/>
                  <a:gd name="T27" fmla="*/ 633 h 648"/>
                  <a:gd name="T28" fmla="*/ 38 w 257"/>
                  <a:gd name="T29" fmla="*/ 626 h 648"/>
                  <a:gd name="T30" fmla="*/ 27 w 257"/>
                  <a:gd name="T31" fmla="*/ 618 h 648"/>
                  <a:gd name="T32" fmla="*/ 16 w 257"/>
                  <a:gd name="T33" fmla="*/ 610 h 648"/>
                  <a:gd name="T34" fmla="*/ 11 w 257"/>
                  <a:gd name="T35" fmla="*/ 604 h 648"/>
                  <a:gd name="T36" fmla="*/ 6 w 257"/>
                  <a:gd name="T37" fmla="*/ 596 h 648"/>
                  <a:gd name="T38" fmla="*/ 1 w 257"/>
                  <a:gd name="T39" fmla="*/ 587 h 648"/>
                  <a:gd name="T40" fmla="*/ 0 w 257"/>
                  <a:gd name="T41" fmla="*/ 576 h 648"/>
                  <a:gd name="T42" fmla="*/ 0 w 257"/>
                  <a:gd name="T43" fmla="*/ 70 h 648"/>
                  <a:gd name="T44" fmla="*/ 1 w 257"/>
                  <a:gd name="T45" fmla="*/ 59 h 648"/>
                  <a:gd name="T46" fmla="*/ 6 w 257"/>
                  <a:gd name="T47" fmla="*/ 50 h 648"/>
                  <a:gd name="T48" fmla="*/ 11 w 257"/>
                  <a:gd name="T49" fmla="*/ 42 h 648"/>
                  <a:gd name="T50" fmla="*/ 16 w 257"/>
                  <a:gd name="T51" fmla="*/ 36 h 648"/>
                  <a:gd name="T52" fmla="*/ 23 w 257"/>
                  <a:gd name="T53" fmla="*/ 29 h 648"/>
                  <a:gd name="T54" fmla="*/ 31 w 257"/>
                  <a:gd name="T55" fmla="*/ 23 h 648"/>
                  <a:gd name="T56" fmla="*/ 41 w 257"/>
                  <a:gd name="T57" fmla="*/ 18 h 648"/>
                  <a:gd name="T58" fmla="*/ 50 w 257"/>
                  <a:gd name="T59" fmla="*/ 13 h 648"/>
                  <a:gd name="T60" fmla="*/ 60 w 257"/>
                  <a:gd name="T61" fmla="*/ 10 h 648"/>
                  <a:gd name="T62" fmla="*/ 71 w 257"/>
                  <a:gd name="T63" fmla="*/ 6 h 648"/>
                  <a:gd name="T64" fmla="*/ 82 w 257"/>
                  <a:gd name="T65" fmla="*/ 3 h 648"/>
                  <a:gd name="T66" fmla="*/ 94 w 257"/>
                  <a:gd name="T67" fmla="*/ 0 h 648"/>
                  <a:gd name="T68" fmla="*/ 94 w 257"/>
                  <a:gd name="T69" fmla="*/ 341 h 648"/>
                  <a:gd name="T70" fmla="*/ 162 w 257"/>
                  <a:gd name="T71" fmla="*/ 341 h 648"/>
                  <a:gd name="T72" fmla="*/ 162 w 257"/>
                  <a:gd name="T73" fmla="*/ 0 h 648"/>
                  <a:gd name="T74" fmla="*/ 162 w 257"/>
                  <a:gd name="T75" fmla="*/ 0 h 648"/>
                  <a:gd name="T76" fmla="*/ 162 w 257"/>
                  <a:gd name="T77" fmla="*/ 0 h 648"/>
                  <a:gd name="T78" fmla="*/ 162 w 257"/>
                  <a:gd name="T79" fmla="*/ 0 h 648"/>
                  <a:gd name="T80" fmla="*/ 162 w 257"/>
                  <a:gd name="T81" fmla="*/ 0 h 648"/>
                  <a:gd name="T82" fmla="*/ 174 w 257"/>
                  <a:gd name="T83" fmla="*/ 3 h 648"/>
                  <a:gd name="T84" fmla="*/ 186 w 257"/>
                  <a:gd name="T85" fmla="*/ 5 h 648"/>
                  <a:gd name="T86" fmla="*/ 197 w 257"/>
                  <a:gd name="T87" fmla="*/ 8 h 648"/>
                  <a:gd name="T88" fmla="*/ 208 w 257"/>
                  <a:gd name="T89" fmla="*/ 13 h 648"/>
                  <a:gd name="T90" fmla="*/ 217 w 257"/>
                  <a:gd name="T91" fmla="*/ 18 h 648"/>
                  <a:gd name="T92" fmla="*/ 226 w 257"/>
                  <a:gd name="T93" fmla="*/ 23 h 648"/>
                  <a:gd name="T94" fmla="*/ 234 w 257"/>
                  <a:gd name="T95" fmla="*/ 29 h 648"/>
                  <a:gd name="T96" fmla="*/ 241 w 257"/>
                  <a:gd name="T97" fmla="*/ 36 h 648"/>
                  <a:gd name="T98" fmla="*/ 247 w 257"/>
                  <a:gd name="T99" fmla="*/ 42 h 648"/>
                  <a:gd name="T100" fmla="*/ 253 w 257"/>
                  <a:gd name="T101" fmla="*/ 50 h 648"/>
                  <a:gd name="T102" fmla="*/ 256 w 257"/>
                  <a:gd name="T103" fmla="*/ 59 h 648"/>
                  <a:gd name="T104" fmla="*/ 257 w 257"/>
                  <a:gd name="T105" fmla="*/ 70 h 648"/>
                  <a:gd name="T106" fmla="*/ 257 w 257"/>
                  <a:gd name="T107" fmla="*/ 576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7" h="648">
                    <a:moveTo>
                      <a:pt x="257" y="576"/>
                    </a:moveTo>
                    <a:lnTo>
                      <a:pt x="255" y="589"/>
                    </a:lnTo>
                    <a:lnTo>
                      <a:pt x="248" y="601"/>
                    </a:lnTo>
                    <a:lnTo>
                      <a:pt x="236" y="613"/>
                    </a:lnTo>
                    <a:lnTo>
                      <a:pt x="221" y="625"/>
                    </a:lnTo>
                    <a:lnTo>
                      <a:pt x="203" y="634"/>
                    </a:lnTo>
                    <a:lnTo>
                      <a:pt x="181" y="641"/>
                    </a:lnTo>
                    <a:lnTo>
                      <a:pt x="157" y="646"/>
                    </a:lnTo>
                    <a:lnTo>
                      <a:pt x="129" y="648"/>
                    </a:lnTo>
                    <a:lnTo>
                      <a:pt x="112" y="646"/>
                    </a:lnTo>
                    <a:lnTo>
                      <a:pt x="96" y="645"/>
                    </a:lnTo>
                    <a:lnTo>
                      <a:pt x="80" y="642"/>
                    </a:lnTo>
                    <a:lnTo>
                      <a:pt x="65" y="637"/>
                    </a:lnTo>
                    <a:lnTo>
                      <a:pt x="51" y="633"/>
                    </a:lnTo>
                    <a:lnTo>
                      <a:pt x="38" y="626"/>
                    </a:lnTo>
                    <a:lnTo>
                      <a:pt x="27" y="618"/>
                    </a:lnTo>
                    <a:lnTo>
                      <a:pt x="16" y="610"/>
                    </a:lnTo>
                    <a:lnTo>
                      <a:pt x="11" y="604"/>
                    </a:lnTo>
                    <a:lnTo>
                      <a:pt x="6" y="596"/>
                    </a:lnTo>
                    <a:lnTo>
                      <a:pt x="1" y="587"/>
                    </a:lnTo>
                    <a:lnTo>
                      <a:pt x="0" y="576"/>
                    </a:lnTo>
                    <a:lnTo>
                      <a:pt x="0" y="70"/>
                    </a:lnTo>
                    <a:lnTo>
                      <a:pt x="1" y="59"/>
                    </a:lnTo>
                    <a:lnTo>
                      <a:pt x="6" y="50"/>
                    </a:lnTo>
                    <a:lnTo>
                      <a:pt x="11" y="42"/>
                    </a:lnTo>
                    <a:lnTo>
                      <a:pt x="16" y="36"/>
                    </a:lnTo>
                    <a:lnTo>
                      <a:pt x="23" y="29"/>
                    </a:lnTo>
                    <a:lnTo>
                      <a:pt x="31" y="23"/>
                    </a:lnTo>
                    <a:lnTo>
                      <a:pt x="41" y="18"/>
                    </a:lnTo>
                    <a:lnTo>
                      <a:pt x="50" y="13"/>
                    </a:lnTo>
                    <a:lnTo>
                      <a:pt x="60" y="10"/>
                    </a:lnTo>
                    <a:lnTo>
                      <a:pt x="71" y="6"/>
                    </a:lnTo>
                    <a:lnTo>
                      <a:pt x="82" y="3"/>
                    </a:lnTo>
                    <a:lnTo>
                      <a:pt x="94" y="0"/>
                    </a:lnTo>
                    <a:lnTo>
                      <a:pt x="94" y="341"/>
                    </a:lnTo>
                    <a:lnTo>
                      <a:pt x="162" y="341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74" y="3"/>
                    </a:lnTo>
                    <a:lnTo>
                      <a:pt x="186" y="5"/>
                    </a:lnTo>
                    <a:lnTo>
                      <a:pt x="197" y="8"/>
                    </a:lnTo>
                    <a:lnTo>
                      <a:pt x="208" y="13"/>
                    </a:lnTo>
                    <a:lnTo>
                      <a:pt x="217" y="18"/>
                    </a:lnTo>
                    <a:lnTo>
                      <a:pt x="226" y="23"/>
                    </a:lnTo>
                    <a:lnTo>
                      <a:pt x="234" y="29"/>
                    </a:lnTo>
                    <a:lnTo>
                      <a:pt x="241" y="36"/>
                    </a:lnTo>
                    <a:lnTo>
                      <a:pt x="247" y="42"/>
                    </a:lnTo>
                    <a:lnTo>
                      <a:pt x="253" y="50"/>
                    </a:lnTo>
                    <a:lnTo>
                      <a:pt x="256" y="59"/>
                    </a:lnTo>
                    <a:lnTo>
                      <a:pt x="257" y="70"/>
                    </a:lnTo>
                    <a:lnTo>
                      <a:pt x="257" y="57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1" name="직사각형 100"/>
            <p:cNvSpPr/>
            <p:nvPr/>
          </p:nvSpPr>
          <p:spPr>
            <a:xfrm>
              <a:off x="6442521" y="3840283"/>
              <a:ext cx="1879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200" dirty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268982" y="2843644"/>
            <a:ext cx="221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랜덤 재생 기능 </a:t>
            </a:r>
            <a:r>
              <a:rPr kumimoji="1" lang="en-US" altLang="ko-KR" dirty="0" smtClean="0"/>
              <a:t>out!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713953" y="2339588"/>
            <a:ext cx="111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불필요한</a:t>
            </a:r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0" y="3604845"/>
            <a:ext cx="239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최소기능제품이라는</a:t>
            </a:r>
            <a:endParaRPr kumimoji="1" lang="ko-KR" altLang="en-US"/>
          </a:p>
        </p:txBody>
      </p:sp>
      <p:sp>
        <p:nvSpPr>
          <p:cNvPr id="10" name="텍스트 상자 9"/>
          <p:cNvSpPr txBox="1"/>
          <p:nvPr/>
        </p:nvSpPr>
        <p:spPr>
          <a:xfrm>
            <a:off x="268982" y="4149080"/>
            <a:ext cx="16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정체성에 부합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11" y="2711600"/>
            <a:ext cx="1799677" cy="157960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011" y="1273034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916" y="2711600"/>
            <a:ext cx="1800200" cy="15504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225" y="2504025"/>
            <a:ext cx="1686052" cy="1863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15966" y="1400279"/>
            <a:ext cx="601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언제 어디서나 </a:t>
            </a:r>
            <a:r>
              <a:rPr lang="ko-KR" altLang="en-US" sz="14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착용 가능한 다양한 가방 보유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15966" y="934508"/>
            <a:ext cx="3208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VOYAGE </a:t>
            </a:r>
            <a:r>
              <a:rPr lang="ko-KR" altLang="en-US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소개</a:t>
            </a:r>
            <a:endParaRPr lang="ko-KR" altLang="en-US" sz="28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54940" y="4443902"/>
            <a:ext cx="1759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$90.22</a:t>
            </a:r>
            <a:endParaRPr lang="ko-KR" altLang="en-US" sz="24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68464" y="4884675"/>
            <a:ext cx="2299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복잡한데 가방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399698" y="4443901"/>
            <a:ext cx="1759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$132.11</a:t>
            </a:r>
            <a:endParaRPr lang="ko-KR" altLang="en-US" sz="24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44455" y="4426306"/>
            <a:ext cx="1759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$60.25</a:t>
            </a:r>
            <a:endParaRPr lang="ko-KR" altLang="en-US" sz="24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09676" y="4884675"/>
            <a:ext cx="2299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부채 가방</a:t>
            </a:r>
            <a:endParaRPr lang="ko-KR" altLang="en-US" sz="1200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50888" y="4884675"/>
            <a:ext cx="2299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무난해 가방</a:t>
            </a:r>
            <a:endParaRPr lang="ko-KR" altLang="en-US" sz="1200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6455" y="1273034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CONTACT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71800" y="2461272"/>
            <a:ext cx="1080120" cy="10801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3969" y="2759713"/>
            <a:ext cx="19055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</a:t>
            </a:r>
            <a:r>
              <a:rPr lang="en-US" altLang="ko-KR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r>
              <a:rPr lang="ko-KR" altLang="en-US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lang="en-US" altLang="ko-KR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r>
              <a:rPr lang="ko-KR" altLang="en-US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r>
              <a:rPr lang="ko-KR" altLang="en-US" sz="1100" dirty="0" err="1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en-US" altLang="ko-KR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52773" y="2759712"/>
            <a:ext cx="26476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이혜강 영업 대표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은하계 지구별 대한민국 서울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02-123-4567</a:t>
            </a: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leehyekang@naver.com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63532" y="2513046"/>
            <a:ext cx="1898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Sales</a:t>
            </a:r>
          </a:p>
        </p:txBody>
      </p:sp>
      <p:sp>
        <p:nvSpPr>
          <p:cNvPr id="13" name="타원 12"/>
          <p:cNvSpPr/>
          <p:nvPr/>
        </p:nvSpPr>
        <p:spPr>
          <a:xfrm>
            <a:off x="2771800" y="3811420"/>
            <a:ext cx="1080120" cy="10801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9" y="4109861"/>
            <a:ext cx="19055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</a:t>
            </a:r>
            <a:r>
              <a:rPr lang="en-US" altLang="ko-KR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r>
              <a:rPr lang="ko-KR" altLang="en-US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lang="en-US" altLang="ko-KR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r>
              <a:rPr lang="ko-KR" altLang="en-US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r>
              <a:rPr lang="ko-KR" altLang="en-US" sz="1100" dirty="0" err="1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en-US" altLang="ko-KR" sz="1100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452773" y="4109860"/>
            <a:ext cx="26476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이혜강 상담원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은하계 지구별 대한민국 서울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02-123-4567</a:t>
            </a: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leehyekang@naver.com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63533" y="3811104"/>
            <a:ext cx="1898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Consulting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15966" y="1400279"/>
            <a:ext cx="562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SunRiver </a:t>
            </a:r>
            <a:r>
              <a:rPr lang="ko-KR" altLang="en-US" sz="14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솔루션에 관심이 있으시면 연락해주세요</a:t>
            </a:r>
            <a:r>
              <a:rPr lang="en-US" altLang="ko-KR" sz="14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Contact Point</a:t>
            </a:r>
            <a:endParaRPr lang="ko-KR" altLang="en-US" sz="28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1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74197" y="3643561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73306" y="2849299"/>
            <a:ext cx="3005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VOYAGE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3" y="2398309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59832" y="3717032"/>
            <a:ext cx="30192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endParaRPr lang="ko-KR" altLang="en-US" sz="3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45252" y="2673242"/>
            <a:ext cx="30192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pPr algn="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사용폰트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사용범위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pPr algn="r"/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88897" y="3343224"/>
            <a:ext cx="3019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상업적 재 판매 불가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11848" y="1772852"/>
            <a:ext cx="359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소개 템플릿</a:t>
            </a: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3060" y="2673242"/>
            <a:ext cx="30192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친절한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혜강씨</a:t>
            </a:r>
            <a:endParaRPr lang="en-US" altLang="ko-KR" sz="1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나눔명조</a:t>
            </a:r>
            <a:endParaRPr lang="en-US" altLang="ko-KR" sz="1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무단 배포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216478" y="1196752"/>
            <a:ext cx="587073" cy="450990"/>
            <a:chOff x="4810427" y="1659948"/>
            <a:chExt cx="1384300" cy="1063421"/>
          </a:xfrm>
        </p:grpSpPr>
        <p:sp>
          <p:nvSpPr>
            <p:cNvPr id="19" name="이등변 삼각형 18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047687" y="4327105"/>
            <a:ext cx="4924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블로그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leehyekang.blog.me</a:t>
            </a:r>
          </a:p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leehyekang@naver.com</a:t>
            </a:r>
          </a:p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인스타그램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hyekanglee</a:t>
            </a:r>
            <a:endParaRPr lang="en-US" altLang="ko-KR" sz="1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https://www.facebook.com/kindhyekang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67709" y="5503040"/>
            <a:ext cx="588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네이버에서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혜강씨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검색하세요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4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8315</TotalTime>
  <Words>194</Words>
  <Application>Microsoft Macintosh PowerPoint</Application>
  <PresentationFormat>화면 슬라이드 쇼(4:3)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나눔고딕 ExtraBold</vt:lpstr>
      <vt:lpstr>나눔명조</vt:lpstr>
      <vt:lpstr>맑은 고딕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도현민</cp:lastModifiedBy>
  <cp:revision>259</cp:revision>
  <dcterms:created xsi:type="dcterms:W3CDTF">2006-10-05T04:04:58Z</dcterms:created>
  <dcterms:modified xsi:type="dcterms:W3CDTF">2017-12-04T07:17:19Z</dcterms:modified>
</cp:coreProperties>
</file>