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C0F6AC-0E28-43EB-93CA-D1CF705C5C2E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6516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On the left the energy spectra due to the intrinsic radioactivity of LYSO square base cuboids of lengths L = 1 to 60 mm for two different thicknesses, T = 5 mm (top) and T = 20 mm (bottom). To the right, the intensities of the most prominent peaks are shown as a function of crystal length.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Energy spectra due to the intrinsic radiation of LYSO/LSO scintillators for a wide range of crystal sizes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Medical Physics, Volume: 48, Issue: 4, Pages: 1596-1607, First published: 21 January 2021, DOI: (10.1002/mp.14729)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385720" y="762120"/>
            <a:ext cx="442296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