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14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lem\Downloads\NYCLandAre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Land area (sq miles)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Queens</c:v>
                </c:pt>
                <c:pt idx="1">
                  <c:v>Brooklyn</c:v>
                </c:pt>
                <c:pt idx="2">
                  <c:v>Staten Island</c:v>
                </c:pt>
                <c:pt idx="3">
                  <c:v>The Bronx</c:v>
                </c:pt>
                <c:pt idx="4">
                  <c:v>Manhattan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108.53</c:v>
                </c:pt>
                <c:pt idx="1">
                  <c:v>70.819999999999993</c:v>
                </c:pt>
                <c:pt idx="2">
                  <c:v>58.37</c:v>
                </c:pt>
                <c:pt idx="3">
                  <c:v>42.1</c:v>
                </c:pt>
                <c:pt idx="4">
                  <c:v>22.83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9E-4F76-92CD-CEA2E870D9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8545904"/>
        <c:axId val="508546224"/>
      </c:barChart>
      <c:catAx>
        <c:axId val="508545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8546224"/>
        <c:crosses val="autoZero"/>
        <c:auto val="1"/>
        <c:lblAlgn val="ctr"/>
        <c:lblOffset val="100"/>
        <c:noMultiLvlLbl val="0"/>
      </c:catAx>
      <c:valAx>
        <c:axId val="50854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85459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09783-50BC-428C-A931-7AA007508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0931EF-62D4-48AD-93EA-CDBBEB3869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CEC8-9E16-4E17-AFCB-43B15098A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B95A-3927-40C8-92A7-DDE46ED55BFB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DBB2B-AAD5-4B47-9A52-AAC683AB3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483A7-1B5D-4191-BCF3-FC7651FAE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087A0-63B1-4964-9701-E75864964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60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493CA-15AC-41B3-AB31-63ACCE5D1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D5B09C-18D5-44CB-8A8B-23F49B4EF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E8F2C-885B-449B-9B2D-DBB5961AE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B95A-3927-40C8-92A7-DDE46ED55BFB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1E889-2988-40B8-96D4-7E46E548D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B0537-B836-4812-BF4F-130EA631F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087A0-63B1-4964-9701-E75864964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00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2CEDC1-DDA0-42CD-89FD-5854E18311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A42B8E-83AA-43B5-8E27-82751DB74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C6CAD-7FDF-402C-BE82-9FD26C92F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B95A-3927-40C8-92A7-DDE46ED55BFB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6716A-5028-4E9A-B3DA-7662A058E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C7C2F-0045-42DB-8C37-00824229E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087A0-63B1-4964-9701-E75864964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41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E3EAE-1C31-441B-BE58-A6F426ED3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41DAD-CEF7-46AB-A483-5AF7FE7D3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DA576-9546-4702-8050-A0F1149D5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B95A-3927-40C8-92A7-DDE46ED55BFB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308D4-BFF0-4032-8E21-38E18145E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9B4AF-8464-4FCC-985E-B4ECEC18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087A0-63B1-4964-9701-E75864964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571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5982B-70FB-42AC-B8FD-7A44BD90B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A86D2-4670-4267-9E1F-586AEE6F0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EC603-5377-4C0A-B177-FFB182EB2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B95A-3927-40C8-92A7-DDE46ED55BFB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D6461-1137-494B-B5CE-71F057094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E48EA-BD59-432E-957F-28DF5CE50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087A0-63B1-4964-9701-E75864964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42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542D6-B345-4726-8228-0302B1A99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C5F49-7BC4-4B1F-902E-E9B202ECE9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B78647-CB23-4E3D-A241-45F550EB2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80B26-A827-4EFC-B6CF-5ABB692C1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B95A-3927-40C8-92A7-DDE46ED55BFB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00ABCE-4477-4CB8-A260-9BCBB60DD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2584F0-13F1-484E-AAD1-E72CD3759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087A0-63B1-4964-9701-E75864964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777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583CA-40D3-4A0F-9E1B-C2922135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316A0-E39E-4EB4-A3B9-6E5DD0208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EBDCEA-1ABF-4E92-9D8E-17BFCCBFB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117BDF-DB1F-40A3-A92E-BB3D4DCD27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1CA705-029C-49FA-9F47-E1C9719A59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C6BDBF-0823-43D6-8FBF-085453F5C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B95A-3927-40C8-92A7-DDE46ED55BFB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2BF531-180A-49B8-9C16-C26085A75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B5DADD-BC6D-40D1-8E3F-E744CFC3A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087A0-63B1-4964-9701-E75864964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182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EBA-B2E1-47A3-A86C-EBAAA1BA1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A14CD2-E949-425F-B94E-2D25192FB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B95A-3927-40C8-92A7-DDE46ED55BFB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5B3F68-DDB7-4CBD-B505-D8E4C25FB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4AFE69-FDDE-417E-BDB8-0808E8799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087A0-63B1-4964-9701-E75864964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401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F93AD1-6551-458E-97E6-A1BF39881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B95A-3927-40C8-92A7-DDE46ED55BFB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81C77D-B578-4C91-9ABD-3189DD152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97BE3-04F4-498F-B63A-94A0A22A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087A0-63B1-4964-9701-E75864964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39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9C19-2983-4685-A194-FBE7C1E00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9B037-1E5D-47BA-B3E2-4E67CC189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556217-9E81-4BD2-8FB1-F71005D9D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FCFAB-A8E0-4E56-8195-C59F35338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B95A-3927-40C8-92A7-DDE46ED55BFB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3FCEB8-6DEA-4A0B-AA4E-B444029BD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3481F-DFE4-49A9-A51C-92326E4FD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087A0-63B1-4964-9701-E75864964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26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B7865-6533-49D1-83B6-3145AE85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114E66-3400-4F84-BAA3-3407E8BA96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56CA20-F3DB-4C86-AA61-45ECDBCA6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38263-18C3-4FA6-9095-17A1FC4EA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B95A-3927-40C8-92A7-DDE46ED55BFB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04702-5094-4C71-816D-3EF5CDB19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B5F2F-6EB0-4E95-ABF3-0F68D55B4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087A0-63B1-4964-9701-E75864964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7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EF0DA3-9D16-425C-9B64-1B53B99D9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33131-E049-4107-B83B-9E0F58CD9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284E9-879C-4215-8DBA-6DE0C6CA5A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4B95A-3927-40C8-92A7-DDE46ED55BFB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EBA7B-806C-46F9-83FE-D91F191E2D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BA008-820D-4D56-A416-94C6768555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087A0-63B1-4964-9701-E75864964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16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Manhattan" TargetMode="External"/><Relationship Id="rId3" Type="http://schemas.openxmlformats.org/officeDocument/2006/relationships/image" Target="../media/image1.emf"/><Relationship Id="rId7" Type="http://schemas.openxmlformats.org/officeDocument/2006/relationships/hyperlink" Target="https://en.wikipedia.org/wiki/The_Bronx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Staten_Island" TargetMode="External"/><Relationship Id="rId5" Type="http://schemas.openxmlformats.org/officeDocument/2006/relationships/hyperlink" Target="https://en.wikipedia.org/wiki/Brooklyn" TargetMode="External"/><Relationship Id="rId4" Type="http://schemas.openxmlformats.org/officeDocument/2006/relationships/hyperlink" Target="https://en.wikipedia.org/wiki/Queen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6745052-5441-4079-83A8-0F519C9388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8872216"/>
              </p:ext>
            </p:extLst>
          </p:nvPr>
        </p:nvGraphicFramePr>
        <p:xfrm>
          <a:off x="1217112" y="921341"/>
          <a:ext cx="4572000" cy="27355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91DF1C0-F921-45DF-9E66-7E709E906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3464" y="1177446"/>
            <a:ext cx="4479814" cy="2251553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3B4E963-2464-48B6-89D8-42063BB9A2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745247"/>
              </p:ext>
            </p:extLst>
          </p:nvPr>
        </p:nvGraphicFramePr>
        <p:xfrm>
          <a:off x="1546616" y="4839379"/>
          <a:ext cx="2184400" cy="109728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1093258733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365017431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Borough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Land area (sq miles)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44566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hlinkClick r:id="rId4" tooltip="Queens"/>
                        </a:rPr>
                        <a:t>Queens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108.53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8970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hlinkClick r:id="rId5" tooltip="Brooklyn"/>
                        </a:rPr>
                        <a:t>Brooklyn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70.82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52995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hlinkClick r:id="rId6" tooltip="Staten Island"/>
                        </a:rPr>
                        <a:t>Staten Island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58.37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591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hlinkClick r:id="rId7" tooltip="The Bronx"/>
                        </a:rPr>
                        <a:t>The Bronx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41065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hlinkClick r:id="rId8" tooltip="Manhattan"/>
                        </a:rPr>
                        <a:t>Manhattan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22.83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20322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A0AFB66-BE8F-4C48-BB1A-42C488566429}"/>
              </a:ext>
            </a:extLst>
          </p:cNvPr>
          <p:cNvSpPr txBox="1"/>
          <p:nvPr/>
        </p:nvSpPr>
        <p:spPr>
          <a:xfrm>
            <a:off x="1478071" y="363255"/>
            <a:ext cx="3294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1: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309FDB-C6EE-4D06-B20A-1001853836D3}"/>
              </a:ext>
            </a:extLst>
          </p:cNvPr>
          <p:cNvSpPr txBox="1"/>
          <p:nvPr/>
        </p:nvSpPr>
        <p:spPr>
          <a:xfrm>
            <a:off x="7419586" y="363255"/>
            <a:ext cx="3294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2: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F3F0BC-09D6-4A59-820C-6BF12F3D2509}"/>
              </a:ext>
            </a:extLst>
          </p:cNvPr>
          <p:cNvSpPr txBox="1"/>
          <p:nvPr/>
        </p:nvSpPr>
        <p:spPr>
          <a:xfrm>
            <a:off x="1478070" y="4275551"/>
            <a:ext cx="3294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3:</a:t>
            </a:r>
          </a:p>
        </p:txBody>
      </p:sp>
    </p:spTree>
    <p:extLst>
      <p:ext uri="{BB962C8B-B14F-4D97-AF65-F5344CB8AC3E}">
        <p14:creationId xmlns:p14="http://schemas.microsoft.com/office/powerpoint/2010/main" val="1979623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34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Spencer Coleman</dc:creator>
  <cp:lastModifiedBy>Spencer Coleman</cp:lastModifiedBy>
  <cp:revision>1</cp:revision>
  <dcterms:created xsi:type="dcterms:W3CDTF">2019-07-03T17:25:07Z</dcterms:created>
  <dcterms:modified xsi:type="dcterms:W3CDTF">2019-07-03T17:33:51Z</dcterms:modified>
</cp:coreProperties>
</file>