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 Mono" panose="00000009000000000000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2" autoAdjust="0"/>
  </p:normalViewPr>
  <p:slideViewPr>
    <p:cSldViewPr snapToGrid="0">
      <p:cViewPr varScale="1">
        <p:scale>
          <a:sx n="97" d="100"/>
          <a:sy n="97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c49643a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c49643a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3a097b4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03a097b4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Steps in yellow: Iteration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3a097b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03a097b4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3a097b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3a097b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3a097b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3a097b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3a097b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3a097b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3a097b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03a097b4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3a097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3a097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91e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91e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3a097b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3a097b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3a097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3a097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3a097b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3a097b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03a097b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03a097b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2a39e20d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2a39e20d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03a097b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03a097b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03a097b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03a097b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3a097b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03a097b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03a097b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03a097b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03a097b4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03a097b4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c49643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c49643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03a097b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03a097b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3a097b4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3a097b4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03a097b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03a097b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3a097b4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3a097b4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3a097b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3a097b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Create main </a:t>
            </a:r>
            <a:r>
              <a:rPr lang="en-CA" dirty="0" err="1"/>
              <a:t>df</a:t>
            </a:r>
            <a:r>
              <a:rPr lang="en-CA" dirty="0"/>
              <a:t>, then add columns with useful features to cluster on (using APIs)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3a097b4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3a097b4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Steps 2-5 are iterative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898572/what-are-the-most-common-python-docstring-format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ave-load-machine-learning-models-python-scikit-learn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mid-term-project-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mid-term-project-I/blob/master/sample_submission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.compass.lighthouselabs.ca/23284197-327b-4c82-84fa-f220a40a7d1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mid-term-project-I/blob/master/exploratory_analysis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github.com/lighthouse-labs/mid-term-project-I/blob/master/modeling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mid-term-project-I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house-labs/mid-term-project-II/blob/main/data_prepar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ighthouse-labs/mid-term-project-II/blob/main/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Midterm Project Kickoff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881750" y="4401825"/>
            <a:ext cx="53805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Jeremy Eng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No exact recipe, every project is different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Don’t do exploratory analysis just for the sake of it; use it to inform decisions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Model selection through cross-validation on the </a:t>
            </a:r>
            <a:r>
              <a:rPr lang="en" i="1" dirty="0">
                <a:solidFill>
                  <a:schemeClr val="dk1"/>
                </a:solidFill>
              </a:rPr>
              <a:t>training set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 dirty="0">
                <a:solidFill>
                  <a:schemeClr val="dk1"/>
                </a:solidFill>
              </a:rPr>
              <a:t>Test set untouched until submission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0936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lang="en" sz="1200" i="1"/>
              <a:t>train set</a:t>
            </a:r>
            <a:endParaRPr sz="1200" i="1"/>
          </a:p>
        </p:txBody>
      </p:sp>
      <p:cxnSp>
        <p:nvCxnSpPr>
          <p:cNvPr id="123" name="Google Shape;123;p24"/>
          <p:cNvCxnSpPr>
            <a:stCxn id="122" idx="2"/>
            <a:endCxn id="124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24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lang="en" sz="1200" i="1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28" name="Google Shape;128;p24"/>
          <p:cNvCxnSpPr>
            <a:stCxn id="127" idx="0"/>
            <a:endCxn id="126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t="22106" b="1586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 GitHub to have one unified remote copy with all past versions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Dropbox etc. will not have a list of past working milestones to roll back to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Dropbox etc. will cause issues if one person is making changes to code that another person is using (due to constant syncing)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Try to parallelize, not pipeline (don’t want anyone to be blocked)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Ideas for parallelizing between team members: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Multiple tables/data sources. Can split EDA of each and come up with interesting insights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Can work on different ML models and/or feature engineering strategies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One works on data/features, other works on modeling/evaluation, but quick MVP!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Meet frequently to discuss insights/next steps and maintain accountability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 person creates a repository on GitHub (with README.md)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Clone the repository</a:t>
            </a:r>
            <a:br>
              <a:rPr lang="en" dirty="0"/>
            </a:br>
            <a:r>
              <a:rPr lang="en" sz="12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Make changes (e.g. create jupyter notebooks, add code, etc.)</a:t>
            </a:r>
            <a:br>
              <a:rPr lang="en" dirty="0"/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</a:t>
            </a:r>
            <a:r>
              <a:rPr lang="en" sz="12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Sync with the remote (cloud) copy. Pull others’ changes, push your own</a:t>
            </a:r>
            <a:br>
              <a:rPr lang="en" dirty="0"/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lang="en" i="1"/>
              <a:t>very</a:t>
            </a:r>
            <a:r>
              <a:rPr lang="en"/>
              <a:t> difficult to resolve conflicts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lang="en" i="1"/>
              <a:t>no code at 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structure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b="1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b="1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b="1"/>
              <a:t>Modeling</a:t>
            </a:r>
            <a:r>
              <a:rPr lang="en" sz="1700"/>
              <a:t>: </a:t>
            </a:r>
            <a:r>
              <a:rPr lang="en" sz="1700" i="1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b="1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b="1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draw.io figures</a:t>
            </a:r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python plotting libraries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Good for displaying information about your dataset and results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CA" dirty="0"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Figures: seaborn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47650" y="1165500"/>
            <a:ext cx="6224400" cy="6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Right after importing seaborn (could also use 'whitegrid')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sns.set_theme(style=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'darkgrid'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context=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'talk'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50" y="2248850"/>
            <a:ext cx="2938775" cy="22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475" y="2240387"/>
            <a:ext cx="2938775" cy="2251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8"/>
          <p:cNvCxnSpPr>
            <a:stCxn id="157" idx="3"/>
            <a:endCxn id="158" idx="1"/>
          </p:cNvCxnSpPr>
          <p:nvPr/>
        </p:nvCxnSpPr>
        <p:spPr>
          <a:xfrm>
            <a:off x="3800625" y="3366325"/>
            <a:ext cx="13809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8"/>
          <p:cNvSpPr txBox="1"/>
          <p:nvPr/>
        </p:nvSpPr>
        <p:spPr>
          <a:xfrm>
            <a:off x="3867050" y="2904800"/>
            <a:ext cx="12480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context=’talk’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  <p:sp>
        <p:nvSpPr>
          <p:cNvPr id="205" name="Google Shape;20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>
            <a:off x="4466550" y="1401688"/>
            <a:ext cx="29541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4466550" y="3081875"/>
            <a:ext cx="45765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33425" y="46522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Other docstring conventions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testing</a:t>
            </a:r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1377000" y="1682025"/>
            <a:ext cx="31950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z=x+y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test_sum():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512439" y="1017725"/>
            <a:ext cx="4968223" cy="3787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 i="0" dirty="0" err="1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CA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i="0" dirty="0" err="1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# save the model to disk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finalized_model.pkl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pickle</a:t>
            </a:r>
            <a:r>
              <a:rPr lang="en-CA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i="0" dirty="0" err="1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dump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# some time later...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B85C00"/>
                </a:solidFill>
                <a:effectLst/>
                <a:latin typeface="Consolas" panose="020B0609020204030204" pitchFamily="49" charset="0"/>
              </a:rPr>
              <a:t># load the model from disk</a:t>
            </a:r>
          </a:p>
          <a:p>
            <a:pPr marL="114300" indent="0" fontAlgn="base">
              <a:buNone/>
            </a:pP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file_to_load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finalized_model.pkl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loaded_model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pickle</a:t>
            </a:r>
            <a:r>
              <a:rPr lang="en-CA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i="0" dirty="0" err="1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file_to_load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CA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loaded_model</a:t>
            </a:r>
            <a:r>
              <a:rPr lang="en-CA" sz="12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 i="0" dirty="0" err="1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sz="1200" b="0" i="0" dirty="0">
                <a:solidFill>
                  <a:srgbClr val="006F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 i="0" dirty="0" err="1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 fontAlgn="base">
              <a:buNone/>
            </a:pPr>
            <a:r>
              <a:rPr lang="en-CA" sz="1200" b="0" i="0" dirty="0">
                <a:solidFill>
                  <a:srgbClr val="004ED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 i="0" dirty="0">
                <a:solidFill>
                  <a:srgbClr val="002D7A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2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147450" y="41468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Pickle tutorial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comparisons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 to a Postgres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lang="en" b="1"/>
              <a:t>Data Scientist</a:t>
            </a:r>
            <a:r>
              <a:rPr lang="en"/>
              <a:t> or </a:t>
            </a:r>
            <a:r>
              <a:rPr lang="en" b="1"/>
              <a:t>Machine Learning Engineer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4 separate tables: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flights: Departure and arrival information for flights in US from 2018 and 2019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fuel_consumption: Consumption of different airlines from 2015-2019 aggregated per month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passengers: Total passengers on different routes from 2015-2019 aggregated per month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flights_test: Departure and arrival information for flights in US from January 2020. </a:t>
            </a:r>
            <a:r>
              <a:rPr lang="en" i="1" dirty="0"/>
              <a:t>Use this as your test set. When you submit, this is how it should look: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sample_submission.csv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Other APIs you find (e.g. a weather API)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Postgres database (credentials in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compass activity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Don’t: SELECT * FROM flights without a WHERE clause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Do: Save result of query as CSV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Pull a subset of the database and save as csv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Do some data exploration (guidance from this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notebook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Engineer features and train models (guidance from this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notebook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Submit results in the form of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sample_submission.csv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b="1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lang="en" b="1"/>
              <a:t>Data Analyst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neighborhoods: the data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nyc_geo.json into dataframe with: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neighborhoods: where to start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1778</Words>
  <Application>Microsoft Office PowerPoint</Application>
  <PresentationFormat>On-screen Show (16:9)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 Mono</vt:lpstr>
      <vt:lpstr>Consolas</vt:lpstr>
      <vt:lpstr>Arial</vt:lpstr>
      <vt:lpstr>Simple Light</vt:lpstr>
      <vt:lpstr>W05D5</vt:lpstr>
      <vt:lpstr>Outline for today</vt:lpstr>
      <vt:lpstr>Project descriptions</vt:lpstr>
      <vt:lpstr>Predicting flight delays</vt:lpstr>
      <vt:lpstr>Predicting flight delays: the data</vt:lpstr>
      <vt:lpstr>Predicting flight delays: workflow</vt:lpstr>
      <vt:lpstr>Clustering NYC neighborhoods</vt:lpstr>
      <vt:lpstr>Clustering NYC neighborhoods: the data</vt:lpstr>
      <vt:lpstr>Clustering NYC neighborhoods: where to start</vt:lpstr>
      <vt:lpstr>Project skeleton</vt:lpstr>
      <vt:lpstr>Workflow</vt:lpstr>
      <vt:lpstr>Model selection</vt:lpstr>
      <vt:lpstr>Iterative progress and difficulty</vt:lpstr>
      <vt:lpstr>How to collaborate</vt:lpstr>
      <vt:lpstr>GitHub essentials</vt:lpstr>
      <vt:lpstr>Git steps</vt:lpstr>
      <vt:lpstr>GitHub conflicts</vt:lpstr>
      <vt:lpstr>GitHub best practices</vt:lpstr>
      <vt:lpstr>Evaluation criteria</vt:lpstr>
      <vt:lpstr>Presentation</vt:lpstr>
      <vt:lpstr>Presentation: structure</vt:lpstr>
      <vt:lpstr>Presentation: draw.io figures</vt:lpstr>
      <vt:lpstr>Presentation: python plotting libraries</vt:lpstr>
      <vt:lpstr>Figures: seaborn</vt:lpstr>
      <vt:lpstr>Code quality</vt:lpstr>
      <vt:lpstr>Code quality: modularization</vt:lpstr>
      <vt:lpstr>Code quality: docstrings</vt:lpstr>
      <vt:lpstr>Code quality: testing</vt:lpstr>
      <vt:lpstr>Code quality: avoid retraining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W05D5</dc:title>
  <cp:lastModifiedBy>Eng, Jeremy</cp:lastModifiedBy>
  <cp:revision>7</cp:revision>
  <dcterms:modified xsi:type="dcterms:W3CDTF">2023-02-17T15:52:42Z</dcterms:modified>
</cp:coreProperties>
</file>