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6" r:id="rId10"/>
    <p:sldId id="267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9EA8E-91F3-40AB-B34E-B45B7C3209B1}" v="70" dt="2020-11-10T10:41:42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6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encer Han" userId="eda91ca9-fbc3-42a5-aab0-4eeebaadee92" providerId="ADAL" clId="{AEB9EA8E-91F3-40AB-B34E-B45B7C3209B1}"/>
    <pc:docChg chg="undo custSel addSld modSld">
      <pc:chgData name="Spencer Han" userId="eda91ca9-fbc3-42a5-aab0-4eeebaadee92" providerId="ADAL" clId="{AEB9EA8E-91F3-40AB-B34E-B45B7C3209B1}" dt="2020-11-10T10:41:42.654" v="247" actId="20577"/>
      <pc:docMkLst>
        <pc:docMk/>
      </pc:docMkLst>
      <pc:sldChg chg="modSp modTransition modAnim">
        <pc:chgData name="Spencer Han" userId="eda91ca9-fbc3-42a5-aab0-4eeebaadee92" providerId="ADAL" clId="{AEB9EA8E-91F3-40AB-B34E-B45B7C3209B1}" dt="2020-11-10T10:41:42.654" v="247" actId="20577"/>
        <pc:sldMkLst>
          <pc:docMk/>
          <pc:sldMk cId="3045654796" sldId="258"/>
        </pc:sldMkLst>
        <pc:spChg chg="mod">
          <ac:chgData name="Spencer Han" userId="eda91ca9-fbc3-42a5-aab0-4eeebaadee92" providerId="ADAL" clId="{AEB9EA8E-91F3-40AB-B34E-B45B7C3209B1}" dt="2020-11-10T10:41:42.654" v="247" actId="20577"/>
          <ac:spMkLst>
            <pc:docMk/>
            <pc:sldMk cId="3045654796" sldId="258"/>
            <ac:spMk id="3" creationId="{77889483-DD54-4C58-9907-EA2991CF435E}"/>
          </ac:spMkLst>
        </pc:spChg>
      </pc:sldChg>
      <pc:sldChg chg="modSp modAnim">
        <pc:chgData name="Spencer Han" userId="eda91ca9-fbc3-42a5-aab0-4eeebaadee92" providerId="ADAL" clId="{AEB9EA8E-91F3-40AB-B34E-B45B7C3209B1}" dt="2020-11-08T20:35:30.511" v="186"/>
        <pc:sldMkLst>
          <pc:docMk/>
          <pc:sldMk cId="3468343198" sldId="259"/>
        </pc:sldMkLst>
        <pc:spChg chg="mod">
          <ac:chgData name="Spencer Han" userId="eda91ca9-fbc3-42a5-aab0-4eeebaadee92" providerId="ADAL" clId="{AEB9EA8E-91F3-40AB-B34E-B45B7C3209B1}" dt="2020-11-08T20:33:17.875" v="148" actId="20577"/>
          <ac:spMkLst>
            <pc:docMk/>
            <pc:sldMk cId="3468343198" sldId="259"/>
            <ac:spMk id="3" creationId="{E0DB4793-566F-4FBE-B34B-1ABE2F849549}"/>
          </ac:spMkLst>
        </pc:spChg>
      </pc:sldChg>
      <pc:sldChg chg="modSp modAnim">
        <pc:chgData name="Spencer Han" userId="eda91ca9-fbc3-42a5-aab0-4eeebaadee92" providerId="ADAL" clId="{AEB9EA8E-91F3-40AB-B34E-B45B7C3209B1}" dt="2020-11-08T20:34:04.054" v="171" actId="113"/>
        <pc:sldMkLst>
          <pc:docMk/>
          <pc:sldMk cId="323926800" sldId="260"/>
        </pc:sldMkLst>
        <pc:spChg chg="mod">
          <ac:chgData name="Spencer Han" userId="eda91ca9-fbc3-42a5-aab0-4eeebaadee92" providerId="ADAL" clId="{AEB9EA8E-91F3-40AB-B34E-B45B7C3209B1}" dt="2020-11-08T20:34:04.054" v="171" actId="113"/>
          <ac:spMkLst>
            <pc:docMk/>
            <pc:sldMk cId="323926800" sldId="260"/>
            <ac:spMk id="3" creationId="{B55C37B2-C7DE-4FDD-A3CD-2E11DACBF78E}"/>
          </ac:spMkLst>
        </pc:spChg>
      </pc:sldChg>
      <pc:sldChg chg="modSp">
        <pc:chgData name="Spencer Han" userId="eda91ca9-fbc3-42a5-aab0-4eeebaadee92" providerId="ADAL" clId="{AEB9EA8E-91F3-40AB-B34E-B45B7C3209B1}" dt="2020-11-08T20:35:16.626" v="185" actId="404"/>
        <pc:sldMkLst>
          <pc:docMk/>
          <pc:sldMk cId="326988378" sldId="261"/>
        </pc:sldMkLst>
        <pc:spChg chg="mod">
          <ac:chgData name="Spencer Han" userId="eda91ca9-fbc3-42a5-aab0-4eeebaadee92" providerId="ADAL" clId="{AEB9EA8E-91F3-40AB-B34E-B45B7C3209B1}" dt="2020-11-08T20:35:16.626" v="185" actId="404"/>
          <ac:spMkLst>
            <pc:docMk/>
            <pc:sldMk cId="326988378" sldId="261"/>
            <ac:spMk id="2" creationId="{9C778EA1-12B0-4494-9002-E741F329500C}"/>
          </ac:spMkLst>
        </pc:spChg>
        <pc:picChg chg="mod">
          <ac:chgData name="Spencer Han" userId="eda91ca9-fbc3-42a5-aab0-4eeebaadee92" providerId="ADAL" clId="{AEB9EA8E-91F3-40AB-B34E-B45B7C3209B1}" dt="2020-11-08T05:32:02.151" v="129" actId="1076"/>
          <ac:picMkLst>
            <pc:docMk/>
            <pc:sldMk cId="326988378" sldId="261"/>
            <ac:picMk id="5" creationId="{E794268F-4A44-46C7-A500-FC22AFC972D7}"/>
          </ac:picMkLst>
        </pc:picChg>
      </pc:sldChg>
      <pc:sldChg chg="modSp">
        <pc:chgData name="Spencer Han" userId="eda91ca9-fbc3-42a5-aab0-4eeebaadee92" providerId="ADAL" clId="{AEB9EA8E-91F3-40AB-B34E-B45B7C3209B1}" dt="2020-11-08T20:36:25.838" v="231" actId="20577"/>
        <pc:sldMkLst>
          <pc:docMk/>
          <pc:sldMk cId="3635062717" sldId="262"/>
        </pc:sldMkLst>
        <pc:spChg chg="mod">
          <ac:chgData name="Spencer Han" userId="eda91ca9-fbc3-42a5-aab0-4eeebaadee92" providerId="ADAL" clId="{AEB9EA8E-91F3-40AB-B34E-B45B7C3209B1}" dt="2020-11-08T20:36:25.838" v="231" actId="20577"/>
          <ac:spMkLst>
            <pc:docMk/>
            <pc:sldMk cId="3635062717" sldId="262"/>
            <ac:spMk id="3" creationId="{6253D165-A83D-4E75-9D44-2407092FE52C}"/>
          </ac:spMkLst>
        </pc:spChg>
      </pc:sldChg>
      <pc:sldChg chg="modSp">
        <pc:chgData name="Spencer Han" userId="eda91ca9-fbc3-42a5-aab0-4eeebaadee92" providerId="ADAL" clId="{AEB9EA8E-91F3-40AB-B34E-B45B7C3209B1}" dt="2020-11-08T20:32:55.900" v="146" actId="20577"/>
        <pc:sldMkLst>
          <pc:docMk/>
          <pc:sldMk cId="498821349" sldId="263"/>
        </pc:sldMkLst>
        <pc:spChg chg="mod">
          <ac:chgData name="Spencer Han" userId="eda91ca9-fbc3-42a5-aab0-4eeebaadee92" providerId="ADAL" clId="{AEB9EA8E-91F3-40AB-B34E-B45B7C3209B1}" dt="2020-11-08T20:32:55.900" v="146" actId="20577"/>
          <ac:spMkLst>
            <pc:docMk/>
            <pc:sldMk cId="498821349" sldId="263"/>
            <ac:spMk id="10" creationId="{7D0E77C5-D3AF-4FA0-A8E3-7369614BED93}"/>
          </ac:spMkLst>
        </pc:spChg>
      </pc:sldChg>
      <pc:sldChg chg="addSp delSp modSp add">
        <pc:chgData name="Spencer Han" userId="eda91ca9-fbc3-42a5-aab0-4eeebaadee92" providerId="ADAL" clId="{AEB9EA8E-91F3-40AB-B34E-B45B7C3209B1}" dt="2020-11-08T05:31:51.785" v="128" actId="1076"/>
        <pc:sldMkLst>
          <pc:docMk/>
          <pc:sldMk cId="1545526318" sldId="266"/>
        </pc:sldMkLst>
        <pc:spChg chg="mod">
          <ac:chgData name="Spencer Han" userId="eda91ca9-fbc3-42a5-aab0-4eeebaadee92" providerId="ADAL" clId="{AEB9EA8E-91F3-40AB-B34E-B45B7C3209B1}" dt="2020-11-08T05:26:42.815" v="97" actId="20577"/>
          <ac:spMkLst>
            <pc:docMk/>
            <pc:sldMk cId="1545526318" sldId="266"/>
            <ac:spMk id="2" creationId="{5F49AF66-5E8E-422E-8067-C5F2C1E86511}"/>
          </ac:spMkLst>
        </pc:spChg>
        <pc:spChg chg="del">
          <ac:chgData name="Spencer Han" userId="eda91ca9-fbc3-42a5-aab0-4eeebaadee92" providerId="ADAL" clId="{AEB9EA8E-91F3-40AB-B34E-B45B7C3209B1}" dt="2020-11-08T05:25:28.062" v="15"/>
          <ac:spMkLst>
            <pc:docMk/>
            <pc:sldMk cId="1545526318" sldId="266"/>
            <ac:spMk id="3" creationId="{2FD82D7D-680C-4101-809E-2373E179D3EF}"/>
          </ac:spMkLst>
        </pc:spChg>
        <pc:spChg chg="add mod">
          <ac:chgData name="Spencer Han" userId="eda91ca9-fbc3-42a5-aab0-4eeebaadee92" providerId="ADAL" clId="{AEB9EA8E-91F3-40AB-B34E-B45B7C3209B1}" dt="2020-11-08T05:31:51.785" v="128" actId="1076"/>
          <ac:spMkLst>
            <pc:docMk/>
            <pc:sldMk cId="1545526318" sldId="266"/>
            <ac:spMk id="5" creationId="{91F92FC8-9C36-41EB-9CC1-75D70A85A2C6}"/>
          </ac:spMkLst>
        </pc:spChg>
        <pc:spChg chg="add mod">
          <ac:chgData name="Spencer Han" userId="eda91ca9-fbc3-42a5-aab0-4eeebaadee92" providerId="ADAL" clId="{AEB9EA8E-91F3-40AB-B34E-B45B7C3209B1}" dt="2020-11-08T05:31:46.247" v="125" actId="1076"/>
          <ac:spMkLst>
            <pc:docMk/>
            <pc:sldMk cId="1545526318" sldId="266"/>
            <ac:spMk id="8" creationId="{78660FA8-9986-485D-9643-857D1D7DAC08}"/>
          </ac:spMkLst>
        </pc:spChg>
        <pc:picChg chg="add mod">
          <ac:chgData name="Spencer Han" userId="eda91ca9-fbc3-42a5-aab0-4eeebaadee92" providerId="ADAL" clId="{AEB9EA8E-91F3-40AB-B34E-B45B7C3209B1}" dt="2020-11-08T05:31:49.592" v="127" actId="1076"/>
          <ac:picMkLst>
            <pc:docMk/>
            <pc:sldMk cId="1545526318" sldId="266"/>
            <ac:picMk id="4" creationId="{6DEE4792-9F98-4F42-8698-97D8FC7575D5}"/>
          </ac:picMkLst>
        </pc:picChg>
        <pc:picChg chg="add mod">
          <ac:chgData name="Spencer Han" userId="eda91ca9-fbc3-42a5-aab0-4eeebaadee92" providerId="ADAL" clId="{AEB9EA8E-91F3-40AB-B34E-B45B7C3209B1}" dt="2020-11-08T05:31:48.314" v="126" actId="1076"/>
          <ac:picMkLst>
            <pc:docMk/>
            <pc:sldMk cId="1545526318" sldId="266"/>
            <ac:picMk id="6" creationId="{3AFD618A-964F-4C6D-8EEC-EF510CE41BA2}"/>
          </ac:picMkLst>
        </pc:picChg>
        <pc:picChg chg="add mod">
          <ac:chgData name="Spencer Han" userId="eda91ca9-fbc3-42a5-aab0-4eeebaadee92" providerId="ADAL" clId="{AEB9EA8E-91F3-40AB-B34E-B45B7C3209B1}" dt="2020-11-08T05:31:42.974" v="124" actId="1076"/>
          <ac:picMkLst>
            <pc:docMk/>
            <pc:sldMk cId="1545526318" sldId="266"/>
            <ac:picMk id="7" creationId="{354BF7A9-602D-4011-9561-8F651BA31A5F}"/>
          </ac:picMkLst>
        </pc:picChg>
      </pc:sldChg>
      <pc:sldChg chg="addSp delSp modSp add">
        <pc:chgData name="Spencer Han" userId="eda91ca9-fbc3-42a5-aab0-4eeebaadee92" providerId="ADAL" clId="{AEB9EA8E-91F3-40AB-B34E-B45B7C3209B1}" dt="2020-11-08T20:29:34.910" v="138" actId="1076"/>
        <pc:sldMkLst>
          <pc:docMk/>
          <pc:sldMk cId="3439083461" sldId="267"/>
        </pc:sldMkLst>
        <pc:spChg chg="mod">
          <ac:chgData name="Spencer Han" userId="eda91ca9-fbc3-42a5-aab0-4eeebaadee92" providerId="ADAL" clId="{AEB9EA8E-91F3-40AB-B34E-B45B7C3209B1}" dt="2020-11-08T05:26:50.239" v="99" actId="20577"/>
          <ac:spMkLst>
            <pc:docMk/>
            <pc:sldMk cId="3439083461" sldId="267"/>
            <ac:spMk id="2" creationId="{D440E794-4BA0-4EBD-B798-AB3E3F20819B}"/>
          </ac:spMkLst>
        </pc:spChg>
        <pc:spChg chg="del mod">
          <ac:chgData name="Spencer Han" userId="eda91ca9-fbc3-42a5-aab0-4eeebaadee92" providerId="ADAL" clId="{AEB9EA8E-91F3-40AB-B34E-B45B7C3209B1}" dt="2020-11-08T05:31:06.324" v="104"/>
          <ac:spMkLst>
            <pc:docMk/>
            <pc:sldMk cId="3439083461" sldId="267"/>
            <ac:spMk id="3" creationId="{129698C2-4995-4220-935A-827CE933BEC6}"/>
          </ac:spMkLst>
        </pc:spChg>
        <pc:spChg chg="add mod">
          <ac:chgData name="Spencer Han" userId="eda91ca9-fbc3-42a5-aab0-4eeebaadee92" providerId="ADAL" clId="{AEB9EA8E-91F3-40AB-B34E-B45B7C3209B1}" dt="2020-11-08T20:29:34.910" v="138" actId="1076"/>
          <ac:spMkLst>
            <pc:docMk/>
            <pc:sldMk cId="3439083461" sldId="267"/>
            <ac:spMk id="5" creationId="{4A040826-1B14-4F27-B5EC-178869884700}"/>
          </ac:spMkLst>
        </pc:spChg>
        <pc:spChg chg="add mod">
          <ac:chgData name="Spencer Han" userId="eda91ca9-fbc3-42a5-aab0-4eeebaadee92" providerId="ADAL" clId="{AEB9EA8E-91F3-40AB-B34E-B45B7C3209B1}" dt="2020-11-08T20:29:31.073" v="137" actId="1076"/>
          <ac:spMkLst>
            <pc:docMk/>
            <pc:sldMk cId="3439083461" sldId="267"/>
            <ac:spMk id="6" creationId="{FC96579E-70BF-4294-A917-AE004524BD59}"/>
          </ac:spMkLst>
        </pc:spChg>
        <pc:picChg chg="add del mod">
          <ac:chgData name="Spencer Han" userId="eda91ca9-fbc3-42a5-aab0-4eeebaadee92" providerId="ADAL" clId="{AEB9EA8E-91F3-40AB-B34E-B45B7C3209B1}" dt="2020-11-08T20:29:14.421" v="130" actId="478"/>
          <ac:picMkLst>
            <pc:docMk/>
            <pc:sldMk cId="3439083461" sldId="267"/>
            <ac:picMk id="4" creationId="{AF9937C3-0BD1-4441-B16B-5911C9C236CA}"/>
          </ac:picMkLst>
        </pc:picChg>
        <pc:picChg chg="add mod">
          <ac:chgData name="Spencer Han" userId="eda91ca9-fbc3-42a5-aab0-4eeebaadee92" providerId="ADAL" clId="{AEB9EA8E-91F3-40AB-B34E-B45B7C3209B1}" dt="2020-11-08T20:29:27.202" v="136" actId="14100"/>
          <ac:picMkLst>
            <pc:docMk/>
            <pc:sldMk cId="3439083461" sldId="267"/>
            <ac:picMk id="7" creationId="{64A8A9DE-EC5E-4785-81E2-E1D8CF3C22E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8FCA1-FAE5-4143-BB10-11E484B1C1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A27228D-7EAB-4C30-9E32-9EDDB82D822A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Motivation</a:t>
          </a:r>
          <a:endParaRPr lang="en-US"/>
        </a:p>
      </dgm:t>
    </dgm:pt>
    <dgm:pt modelId="{AB126329-BE63-4E23-BDDA-881236A2E966}" type="parTrans" cxnId="{E816932A-D69E-4CAB-8660-4BFB79489596}">
      <dgm:prSet/>
      <dgm:spPr/>
      <dgm:t>
        <a:bodyPr/>
        <a:lstStyle/>
        <a:p>
          <a:endParaRPr lang="en-US"/>
        </a:p>
      </dgm:t>
    </dgm:pt>
    <dgm:pt modelId="{D4A6A98D-2099-4EB8-B948-8CA655DD6153}" type="sibTrans" cxnId="{E816932A-D69E-4CAB-8660-4BFB79489596}">
      <dgm:prSet/>
      <dgm:spPr/>
      <dgm:t>
        <a:bodyPr/>
        <a:lstStyle/>
        <a:p>
          <a:endParaRPr lang="en-US"/>
        </a:p>
      </dgm:t>
    </dgm:pt>
    <dgm:pt modelId="{464EE801-FB16-4845-BCEA-0D82BDBCB87E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Research Problem</a:t>
          </a:r>
          <a:endParaRPr lang="en-US"/>
        </a:p>
      </dgm:t>
    </dgm:pt>
    <dgm:pt modelId="{DAB4E2C4-6AEF-4816-A1C7-459ABA79E24D}" type="parTrans" cxnId="{D598A67F-D107-45A0-B0DF-C4F334D1DF29}">
      <dgm:prSet/>
      <dgm:spPr/>
      <dgm:t>
        <a:bodyPr/>
        <a:lstStyle/>
        <a:p>
          <a:endParaRPr lang="en-US"/>
        </a:p>
      </dgm:t>
    </dgm:pt>
    <dgm:pt modelId="{FC0BF18E-8D3B-41D5-A008-5F0B86E250F4}" type="sibTrans" cxnId="{D598A67F-D107-45A0-B0DF-C4F334D1DF29}">
      <dgm:prSet/>
      <dgm:spPr/>
      <dgm:t>
        <a:bodyPr/>
        <a:lstStyle/>
        <a:p>
          <a:endParaRPr lang="en-US"/>
        </a:p>
      </dgm:t>
    </dgm:pt>
    <dgm:pt modelId="{B870A8F7-084D-4938-BE73-E5D7C3223F3D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Literature Review</a:t>
          </a:r>
          <a:endParaRPr lang="en-US"/>
        </a:p>
      </dgm:t>
    </dgm:pt>
    <dgm:pt modelId="{C0799FB4-2240-4BD3-AA3F-A291BF51F177}" type="parTrans" cxnId="{1A86E74F-ABEB-4D1B-997E-CC84C875C111}">
      <dgm:prSet/>
      <dgm:spPr/>
      <dgm:t>
        <a:bodyPr/>
        <a:lstStyle/>
        <a:p>
          <a:endParaRPr lang="en-US"/>
        </a:p>
      </dgm:t>
    </dgm:pt>
    <dgm:pt modelId="{862E1E26-63BC-48B8-81A3-B13A789D5F26}" type="sibTrans" cxnId="{1A86E74F-ABEB-4D1B-997E-CC84C875C111}">
      <dgm:prSet/>
      <dgm:spPr/>
      <dgm:t>
        <a:bodyPr/>
        <a:lstStyle/>
        <a:p>
          <a:endParaRPr lang="en-US"/>
        </a:p>
      </dgm:t>
    </dgm:pt>
    <dgm:pt modelId="{59FC5772-1B5C-4588-ABFE-0AF56175F29F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Methodology</a:t>
          </a:r>
          <a:endParaRPr lang="en-US"/>
        </a:p>
      </dgm:t>
    </dgm:pt>
    <dgm:pt modelId="{7724E0F0-E719-46A2-9D3D-D25A1274ED40}" type="parTrans" cxnId="{C3900BE8-2C99-493A-A120-D7DDA92D8ACD}">
      <dgm:prSet/>
      <dgm:spPr/>
      <dgm:t>
        <a:bodyPr/>
        <a:lstStyle/>
        <a:p>
          <a:endParaRPr lang="en-US"/>
        </a:p>
      </dgm:t>
    </dgm:pt>
    <dgm:pt modelId="{0CE02685-7BC1-4C82-99E9-A4273E465DC0}" type="sibTrans" cxnId="{C3900BE8-2C99-493A-A120-D7DDA92D8ACD}">
      <dgm:prSet/>
      <dgm:spPr/>
      <dgm:t>
        <a:bodyPr/>
        <a:lstStyle/>
        <a:p>
          <a:endParaRPr lang="en-US"/>
        </a:p>
      </dgm:t>
    </dgm:pt>
    <dgm:pt modelId="{C178D15C-9C87-4746-9AE9-11ED2637BF62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Findings so far</a:t>
          </a:r>
          <a:endParaRPr lang="en-US"/>
        </a:p>
      </dgm:t>
    </dgm:pt>
    <dgm:pt modelId="{4445854E-3C06-4CDC-8D1B-DF1407623D5B}" type="parTrans" cxnId="{8B7FD548-FC9F-4BB9-A530-153C77809A7C}">
      <dgm:prSet/>
      <dgm:spPr/>
      <dgm:t>
        <a:bodyPr/>
        <a:lstStyle/>
        <a:p>
          <a:endParaRPr lang="en-US"/>
        </a:p>
      </dgm:t>
    </dgm:pt>
    <dgm:pt modelId="{2C394ABA-B18E-4DE9-9811-855D5D86C2D0}" type="sibTrans" cxnId="{8B7FD548-FC9F-4BB9-A530-153C77809A7C}">
      <dgm:prSet/>
      <dgm:spPr/>
      <dgm:t>
        <a:bodyPr/>
        <a:lstStyle/>
        <a:p>
          <a:endParaRPr lang="en-US"/>
        </a:p>
      </dgm:t>
    </dgm:pt>
    <dgm:pt modelId="{38426460-3E30-4C11-8F25-BA145C898202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Plan to completion</a:t>
          </a:r>
          <a:endParaRPr lang="en-US"/>
        </a:p>
      </dgm:t>
    </dgm:pt>
    <dgm:pt modelId="{22EC2E42-70A0-4F5E-B138-BE667E234796}" type="parTrans" cxnId="{D2E76F15-E675-4868-B875-F04E8331FFBC}">
      <dgm:prSet/>
      <dgm:spPr/>
      <dgm:t>
        <a:bodyPr/>
        <a:lstStyle/>
        <a:p>
          <a:endParaRPr lang="en-US"/>
        </a:p>
      </dgm:t>
    </dgm:pt>
    <dgm:pt modelId="{10D15AC0-41F5-452D-A6C7-3BCB1E5CF60F}" type="sibTrans" cxnId="{D2E76F15-E675-4868-B875-F04E8331FFBC}">
      <dgm:prSet/>
      <dgm:spPr/>
      <dgm:t>
        <a:bodyPr/>
        <a:lstStyle/>
        <a:p>
          <a:endParaRPr lang="en-US"/>
        </a:p>
      </dgm:t>
    </dgm:pt>
    <dgm:pt modelId="{833C1A85-0183-42D6-BB87-DCE988F3AC1E}" type="pres">
      <dgm:prSet presAssocID="{ACF8FCA1-FAE5-4143-BB10-11E484B1C18E}" presName="root" presStyleCnt="0">
        <dgm:presLayoutVars>
          <dgm:dir/>
          <dgm:resizeHandles val="exact"/>
        </dgm:presLayoutVars>
      </dgm:prSet>
      <dgm:spPr/>
    </dgm:pt>
    <dgm:pt modelId="{ACF00F16-31FA-44F1-B499-EA4328CC36F8}" type="pres">
      <dgm:prSet presAssocID="{2A27228D-7EAB-4C30-9E32-9EDDB82D822A}" presName="compNode" presStyleCnt="0"/>
      <dgm:spPr/>
    </dgm:pt>
    <dgm:pt modelId="{DA565121-E5B5-4A89-AE06-21A5A77F861C}" type="pres">
      <dgm:prSet presAssocID="{2A27228D-7EAB-4C30-9E32-9EDDB82D822A}" presName="bgRect" presStyleLbl="bgShp" presStyleIdx="0" presStyleCnt="6"/>
      <dgm:spPr/>
    </dgm:pt>
    <dgm:pt modelId="{5172203A-1453-4084-80D6-DD8D480C4783}" type="pres">
      <dgm:prSet presAssocID="{2A27228D-7EAB-4C30-9E32-9EDDB82D822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5CB5D03-6329-45A7-8D6D-16BADF1E9BEF}" type="pres">
      <dgm:prSet presAssocID="{2A27228D-7EAB-4C30-9E32-9EDDB82D822A}" presName="spaceRect" presStyleCnt="0"/>
      <dgm:spPr/>
    </dgm:pt>
    <dgm:pt modelId="{9843DEEF-9312-48C2-A2F7-FA4E290DCC74}" type="pres">
      <dgm:prSet presAssocID="{2A27228D-7EAB-4C30-9E32-9EDDB82D822A}" presName="parTx" presStyleLbl="revTx" presStyleIdx="0" presStyleCnt="6">
        <dgm:presLayoutVars>
          <dgm:chMax val="0"/>
          <dgm:chPref val="0"/>
        </dgm:presLayoutVars>
      </dgm:prSet>
      <dgm:spPr/>
    </dgm:pt>
    <dgm:pt modelId="{591F6559-DCA4-4A09-9C2A-EB38DE3AF98F}" type="pres">
      <dgm:prSet presAssocID="{D4A6A98D-2099-4EB8-B948-8CA655DD6153}" presName="sibTrans" presStyleCnt="0"/>
      <dgm:spPr/>
    </dgm:pt>
    <dgm:pt modelId="{6917414E-54F8-4461-8FE6-21243667C385}" type="pres">
      <dgm:prSet presAssocID="{464EE801-FB16-4845-BCEA-0D82BDBCB87E}" presName="compNode" presStyleCnt="0"/>
      <dgm:spPr/>
    </dgm:pt>
    <dgm:pt modelId="{2B539FA4-1805-4E92-BE15-1FED862E1453}" type="pres">
      <dgm:prSet presAssocID="{464EE801-FB16-4845-BCEA-0D82BDBCB87E}" presName="bgRect" presStyleLbl="bgShp" presStyleIdx="1" presStyleCnt="6"/>
      <dgm:spPr/>
    </dgm:pt>
    <dgm:pt modelId="{EEDAD748-2061-4F0B-A7A5-CF9EDEF315EF}" type="pres">
      <dgm:prSet presAssocID="{464EE801-FB16-4845-BCEA-0D82BDBCB87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1332C5F-0EF5-4716-9BD4-9745321B84C0}" type="pres">
      <dgm:prSet presAssocID="{464EE801-FB16-4845-BCEA-0D82BDBCB87E}" presName="spaceRect" presStyleCnt="0"/>
      <dgm:spPr/>
    </dgm:pt>
    <dgm:pt modelId="{92FD8A6F-FA5F-418F-BD52-283434CD9346}" type="pres">
      <dgm:prSet presAssocID="{464EE801-FB16-4845-BCEA-0D82BDBCB87E}" presName="parTx" presStyleLbl="revTx" presStyleIdx="1" presStyleCnt="6">
        <dgm:presLayoutVars>
          <dgm:chMax val="0"/>
          <dgm:chPref val="0"/>
        </dgm:presLayoutVars>
      </dgm:prSet>
      <dgm:spPr/>
    </dgm:pt>
    <dgm:pt modelId="{8A8B9CEC-95B1-40E5-8F2E-2B8273935DB3}" type="pres">
      <dgm:prSet presAssocID="{FC0BF18E-8D3B-41D5-A008-5F0B86E250F4}" presName="sibTrans" presStyleCnt="0"/>
      <dgm:spPr/>
    </dgm:pt>
    <dgm:pt modelId="{725EF8B9-843C-41F1-A805-D36F26FEA77F}" type="pres">
      <dgm:prSet presAssocID="{B870A8F7-084D-4938-BE73-E5D7C3223F3D}" presName="compNode" presStyleCnt="0"/>
      <dgm:spPr/>
    </dgm:pt>
    <dgm:pt modelId="{764FD738-924A-4479-A6B0-6ACE5972E4AD}" type="pres">
      <dgm:prSet presAssocID="{B870A8F7-084D-4938-BE73-E5D7C3223F3D}" presName="bgRect" presStyleLbl="bgShp" presStyleIdx="2" presStyleCnt="6"/>
      <dgm:spPr/>
    </dgm:pt>
    <dgm:pt modelId="{5D582361-0D06-404D-8067-768EA01340CF}" type="pres">
      <dgm:prSet presAssocID="{B870A8F7-084D-4938-BE73-E5D7C3223F3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487F3EE-903E-476B-B554-C7457B19B892}" type="pres">
      <dgm:prSet presAssocID="{B870A8F7-084D-4938-BE73-E5D7C3223F3D}" presName="spaceRect" presStyleCnt="0"/>
      <dgm:spPr/>
    </dgm:pt>
    <dgm:pt modelId="{8CEE1E81-0B44-41FE-9B90-1FAC687FD674}" type="pres">
      <dgm:prSet presAssocID="{B870A8F7-084D-4938-BE73-E5D7C3223F3D}" presName="parTx" presStyleLbl="revTx" presStyleIdx="2" presStyleCnt="6">
        <dgm:presLayoutVars>
          <dgm:chMax val="0"/>
          <dgm:chPref val="0"/>
        </dgm:presLayoutVars>
      </dgm:prSet>
      <dgm:spPr/>
    </dgm:pt>
    <dgm:pt modelId="{E8651761-061E-4659-9CCE-D6A591345EF0}" type="pres">
      <dgm:prSet presAssocID="{862E1E26-63BC-48B8-81A3-B13A789D5F26}" presName="sibTrans" presStyleCnt="0"/>
      <dgm:spPr/>
    </dgm:pt>
    <dgm:pt modelId="{A858A664-EE0E-4B67-ACCE-D6E1E341A436}" type="pres">
      <dgm:prSet presAssocID="{59FC5772-1B5C-4588-ABFE-0AF56175F29F}" presName="compNode" presStyleCnt="0"/>
      <dgm:spPr/>
    </dgm:pt>
    <dgm:pt modelId="{95663AE0-BA73-43E4-A8A2-C98BDD2421C1}" type="pres">
      <dgm:prSet presAssocID="{59FC5772-1B5C-4588-ABFE-0AF56175F29F}" presName="bgRect" presStyleLbl="bgShp" presStyleIdx="3" presStyleCnt="6" custLinFactNeighborX="413"/>
      <dgm:spPr/>
    </dgm:pt>
    <dgm:pt modelId="{BFCC5584-25D3-4896-BE27-F35F62FC7056}" type="pres">
      <dgm:prSet presAssocID="{59FC5772-1B5C-4588-ABFE-0AF56175F29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29E1557-F720-452E-A7A2-29DEC0325DF7}" type="pres">
      <dgm:prSet presAssocID="{59FC5772-1B5C-4588-ABFE-0AF56175F29F}" presName="spaceRect" presStyleCnt="0"/>
      <dgm:spPr/>
    </dgm:pt>
    <dgm:pt modelId="{3457AB76-D39B-49B9-A62D-AE2F06CA6582}" type="pres">
      <dgm:prSet presAssocID="{59FC5772-1B5C-4588-ABFE-0AF56175F29F}" presName="parTx" presStyleLbl="revTx" presStyleIdx="3" presStyleCnt="6">
        <dgm:presLayoutVars>
          <dgm:chMax val="0"/>
          <dgm:chPref val="0"/>
        </dgm:presLayoutVars>
      </dgm:prSet>
      <dgm:spPr/>
    </dgm:pt>
    <dgm:pt modelId="{463DBCD9-894A-41F0-8BED-80F0540C43E1}" type="pres">
      <dgm:prSet presAssocID="{0CE02685-7BC1-4C82-99E9-A4273E465DC0}" presName="sibTrans" presStyleCnt="0"/>
      <dgm:spPr/>
    </dgm:pt>
    <dgm:pt modelId="{C26E615B-671E-4DB4-9370-95CB99DF88D3}" type="pres">
      <dgm:prSet presAssocID="{C178D15C-9C87-4746-9AE9-11ED2637BF62}" presName="compNode" presStyleCnt="0"/>
      <dgm:spPr/>
    </dgm:pt>
    <dgm:pt modelId="{3AFD7DBC-7CCB-49F6-99F9-093A74F45ADF}" type="pres">
      <dgm:prSet presAssocID="{C178D15C-9C87-4746-9AE9-11ED2637BF62}" presName="bgRect" presStyleLbl="bgShp" presStyleIdx="4" presStyleCnt="6"/>
      <dgm:spPr/>
    </dgm:pt>
    <dgm:pt modelId="{D380886B-57BC-43BA-AE14-05E0F8C3A818}" type="pres">
      <dgm:prSet presAssocID="{C178D15C-9C87-4746-9AE9-11ED2637BF6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FDFDF59-8B98-4A5A-A0E7-CDCBCBFC20EC}" type="pres">
      <dgm:prSet presAssocID="{C178D15C-9C87-4746-9AE9-11ED2637BF62}" presName="spaceRect" presStyleCnt="0"/>
      <dgm:spPr/>
    </dgm:pt>
    <dgm:pt modelId="{537FAD89-FC37-4783-95E7-07D1D79B80C3}" type="pres">
      <dgm:prSet presAssocID="{C178D15C-9C87-4746-9AE9-11ED2637BF62}" presName="parTx" presStyleLbl="revTx" presStyleIdx="4" presStyleCnt="6">
        <dgm:presLayoutVars>
          <dgm:chMax val="0"/>
          <dgm:chPref val="0"/>
        </dgm:presLayoutVars>
      </dgm:prSet>
      <dgm:spPr/>
    </dgm:pt>
    <dgm:pt modelId="{C2C36130-99A5-4AAF-A46A-A6B6720FB1B3}" type="pres">
      <dgm:prSet presAssocID="{2C394ABA-B18E-4DE9-9811-855D5D86C2D0}" presName="sibTrans" presStyleCnt="0"/>
      <dgm:spPr/>
    </dgm:pt>
    <dgm:pt modelId="{22BE6370-E1A0-42DD-A77C-DE44EC948421}" type="pres">
      <dgm:prSet presAssocID="{38426460-3E30-4C11-8F25-BA145C898202}" presName="compNode" presStyleCnt="0"/>
      <dgm:spPr/>
    </dgm:pt>
    <dgm:pt modelId="{4CEA800E-55A5-40F7-BB6D-2327259F2240}" type="pres">
      <dgm:prSet presAssocID="{38426460-3E30-4C11-8F25-BA145C898202}" presName="bgRect" presStyleLbl="bgShp" presStyleIdx="5" presStyleCnt="6"/>
      <dgm:spPr/>
    </dgm:pt>
    <dgm:pt modelId="{9ACFF4F8-37A9-49A2-9DD7-49D53EF6BB72}" type="pres">
      <dgm:prSet presAssocID="{38426460-3E30-4C11-8F25-BA145C89820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CE15A61-9640-4450-AA88-BED49BB99845}" type="pres">
      <dgm:prSet presAssocID="{38426460-3E30-4C11-8F25-BA145C898202}" presName="spaceRect" presStyleCnt="0"/>
      <dgm:spPr/>
    </dgm:pt>
    <dgm:pt modelId="{18E49D6F-04A6-4A5B-AD38-9E35AC5F525C}" type="pres">
      <dgm:prSet presAssocID="{38426460-3E30-4C11-8F25-BA145C89820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2E76F15-E675-4868-B875-F04E8331FFBC}" srcId="{ACF8FCA1-FAE5-4143-BB10-11E484B1C18E}" destId="{38426460-3E30-4C11-8F25-BA145C898202}" srcOrd="5" destOrd="0" parTransId="{22EC2E42-70A0-4F5E-B138-BE667E234796}" sibTransId="{10D15AC0-41F5-452D-A6C7-3BCB1E5CF60F}"/>
    <dgm:cxn modelId="{E816932A-D69E-4CAB-8660-4BFB79489596}" srcId="{ACF8FCA1-FAE5-4143-BB10-11E484B1C18E}" destId="{2A27228D-7EAB-4C30-9E32-9EDDB82D822A}" srcOrd="0" destOrd="0" parTransId="{AB126329-BE63-4E23-BDDA-881236A2E966}" sibTransId="{D4A6A98D-2099-4EB8-B948-8CA655DD6153}"/>
    <dgm:cxn modelId="{B8D6683B-F857-4FFF-B48F-E775FC14FB04}" type="presOf" srcId="{C178D15C-9C87-4746-9AE9-11ED2637BF62}" destId="{537FAD89-FC37-4783-95E7-07D1D79B80C3}" srcOrd="0" destOrd="0" presId="urn:microsoft.com/office/officeart/2018/2/layout/IconVerticalSolidList"/>
    <dgm:cxn modelId="{8B7FD548-FC9F-4BB9-A530-153C77809A7C}" srcId="{ACF8FCA1-FAE5-4143-BB10-11E484B1C18E}" destId="{C178D15C-9C87-4746-9AE9-11ED2637BF62}" srcOrd="4" destOrd="0" parTransId="{4445854E-3C06-4CDC-8D1B-DF1407623D5B}" sibTransId="{2C394ABA-B18E-4DE9-9811-855D5D86C2D0}"/>
    <dgm:cxn modelId="{55CB7F6B-F91A-419E-90D2-FAEF394A8B51}" type="presOf" srcId="{2A27228D-7EAB-4C30-9E32-9EDDB82D822A}" destId="{9843DEEF-9312-48C2-A2F7-FA4E290DCC74}" srcOrd="0" destOrd="0" presId="urn:microsoft.com/office/officeart/2018/2/layout/IconVerticalSolidList"/>
    <dgm:cxn modelId="{1A86E74F-ABEB-4D1B-997E-CC84C875C111}" srcId="{ACF8FCA1-FAE5-4143-BB10-11E484B1C18E}" destId="{B870A8F7-084D-4938-BE73-E5D7C3223F3D}" srcOrd="2" destOrd="0" parTransId="{C0799FB4-2240-4BD3-AA3F-A291BF51F177}" sibTransId="{862E1E26-63BC-48B8-81A3-B13A789D5F26}"/>
    <dgm:cxn modelId="{CE456956-A068-401E-8483-C558C8954BD1}" type="presOf" srcId="{38426460-3E30-4C11-8F25-BA145C898202}" destId="{18E49D6F-04A6-4A5B-AD38-9E35AC5F525C}" srcOrd="0" destOrd="0" presId="urn:microsoft.com/office/officeart/2018/2/layout/IconVerticalSolidList"/>
    <dgm:cxn modelId="{D598A67F-D107-45A0-B0DF-C4F334D1DF29}" srcId="{ACF8FCA1-FAE5-4143-BB10-11E484B1C18E}" destId="{464EE801-FB16-4845-BCEA-0D82BDBCB87E}" srcOrd="1" destOrd="0" parTransId="{DAB4E2C4-6AEF-4816-A1C7-459ABA79E24D}" sibTransId="{FC0BF18E-8D3B-41D5-A008-5F0B86E250F4}"/>
    <dgm:cxn modelId="{D44DA796-824D-4BF5-BF4E-F2F20DA33096}" type="presOf" srcId="{B870A8F7-084D-4938-BE73-E5D7C3223F3D}" destId="{8CEE1E81-0B44-41FE-9B90-1FAC687FD674}" srcOrd="0" destOrd="0" presId="urn:microsoft.com/office/officeart/2018/2/layout/IconVerticalSolidList"/>
    <dgm:cxn modelId="{070434B2-1939-4A6F-88B9-63A878A242D1}" type="presOf" srcId="{464EE801-FB16-4845-BCEA-0D82BDBCB87E}" destId="{92FD8A6F-FA5F-418F-BD52-283434CD9346}" srcOrd="0" destOrd="0" presId="urn:microsoft.com/office/officeart/2018/2/layout/IconVerticalSolidList"/>
    <dgm:cxn modelId="{A89BCABA-4403-40D0-9421-C36CC7EE75A0}" type="presOf" srcId="{ACF8FCA1-FAE5-4143-BB10-11E484B1C18E}" destId="{833C1A85-0183-42D6-BB87-DCE988F3AC1E}" srcOrd="0" destOrd="0" presId="urn:microsoft.com/office/officeart/2018/2/layout/IconVerticalSolidList"/>
    <dgm:cxn modelId="{A14756C0-CB59-4358-B635-48A0433F76F8}" type="presOf" srcId="{59FC5772-1B5C-4588-ABFE-0AF56175F29F}" destId="{3457AB76-D39B-49B9-A62D-AE2F06CA6582}" srcOrd="0" destOrd="0" presId="urn:microsoft.com/office/officeart/2018/2/layout/IconVerticalSolidList"/>
    <dgm:cxn modelId="{C3900BE8-2C99-493A-A120-D7DDA92D8ACD}" srcId="{ACF8FCA1-FAE5-4143-BB10-11E484B1C18E}" destId="{59FC5772-1B5C-4588-ABFE-0AF56175F29F}" srcOrd="3" destOrd="0" parTransId="{7724E0F0-E719-46A2-9D3D-D25A1274ED40}" sibTransId="{0CE02685-7BC1-4C82-99E9-A4273E465DC0}"/>
    <dgm:cxn modelId="{3A35DE5C-4036-4103-8F23-ACE9D559E5E4}" type="presParOf" srcId="{833C1A85-0183-42D6-BB87-DCE988F3AC1E}" destId="{ACF00F16-31FA-44F1-B499-EA4328CC36F8}" srcOrd="0" destOrd="0" presId="urn:microsoft.com/office/officeart/2018/2/layout/IconVerticalSolidList"/>
    <dgm:cxn modelId="{E66246EC-CC92-4B9C-8DB2-F0C8D62F53D9}" type="presParOf" srcId="{ACF00F16-31FA-44F1-B499-EA4328CC36F8}" destId="{DA565121-E5B5-4A89-AE06-21A5A77F861C}" srcOrd="0" destOrd="0" presId="urn:microsoft.com/office/officeart/2018/2/layout/IconVerticalSolidList"/>
    <dgm:cxn modelId="{E5F18728-7AEA-4CF0-93EE-076BF342E353}" type="presParOf" srcId="{ACF00F16-31FA-44F1-B499-EA4328CC36F8}" destId="{5172203A-1453-4084-80D6-DD8D480C4783}" srcOrd="1" destOrd="0" presId="urn:microsoft.com/office/officeart/2018/2/layout/IconVerticalSolidList"/>
    <dgm:cxn modelId="{C100511C-FECE-46B3-96A0-FB3017D4C46A}" type="presParOf" srcId="{ACF00F16-31FA-44F1-B499-EA4328CC36F8}" destId="{C5CB5D03-6329-45A7-8D6D-16BADF1E9BEF}" srcOrd="2" destOrd="0" presId="urn:microsoft.com/office/officeart/2018/2/layout/IconVerticalSolidList"/>
    <dgm:cxn modelId="{4A1040D8-618C-417D-969C-2A4A334C0A73}" type="presParOf" srcId="{ACF00F16-31FA-44F1-B499-EA4328CC36F8}" destId="{9843DEEF-9312-48C2-A2F7-FA4E290DCC74}" srcOrd="3" destOrd="0" presId="urn:microsoft.com/office/officeart/2018/2/layout/IconVerticalSolidList"/>
    <dgm:cxn modelId="{BD42F4AF-40A9-4E09-A2C0-67AB2D13FA67}" type="presParOf" srcId="{833C1A85-0183-42D6-BB87-DCE988F3AC1E}" destId="{591F6559-DCA4-4A09-9C2A-EB38DE3AF98F}" srcOrd="1" destOrd="0" presId="urn:microsoft.com/office/officeart/2018/2/layout/IconVerticalSolidList"/>
    <dgm:cxn modelId="{3C2654D4-D57C-455F-9AE4-3E5CE1DCB48E}" type="presParOf" srcId="{833C1A85-0183-42D6-BB87-DCE988F3AC1E}" destId="{6917414E-54F8-4461-8FE6-21243667C385}" srcOrd="2" destOrd="0" presId="urn:microsoft.com/office/officeart/2018/2/layout/IconVerticalSolidList"/>
    <dgm:cxn modelId="{2EC700D0-A3E8-4258-868F-8A4777088B69}" type="presParOf" srcId="{6917414E-54F8-4461-8FE6-21243667C385}" destId="{2B539FA4-1805-4E92-BE15-1FED862E1453}" srcOrd="0" destOrd="0" presId="urn:microsoft.com/office/officeart/2018/2/layout/IconVerticalSolidList"/>
    <dgm:cxn modelId="{E33BCAD4-DD2B-4D79-A413-81A969F77162}" type="presParOf" srcId="{6917414E-54F8-4461-8FE6-21243667C385}" destId="{EEDAD748-2061-4F0B-A7A5-CF9EDEF315EF}" srcOrd="1" destOrd="0" presId="urn:microsoft.com/office/officeart/2018/2/layout/IconVerticalSolidList"/>
    <dgm:cxn modelId="{A6FBB1BD-31A5-435E-A57F-E3A4C146F70B}" type="presParOf" srcId="{6917414E-54F8-4461-8FE6-21243667C385}" destId="{21332C5F-0EF5-4716-9BD4-9745321B84C0}" srcOrd="2" destOrd="0" presId="urn:microsoft.com/office/officeart/2018/2/layout/IconVerticalSolidList"/>
    <dgm:cxn modelId="{4DAF3A72-7279-484A-B87B-792393CB664E}" type="presParOf" srcId="{6917414E-54F8-4461-8FE6-21243667C385}" destId="{92FD8A6F-FA5F-418F-BD52-283434CD9346}" srcOrd="3" destOrd="0" presId="urn:microsoft.com/office/officeart/2018/2/layout/IconVerticalSolidList"/>
    <dgm:cxn modelId="{EA620219-92CE-4BC2-9E13-81A170BC10F7}" type="presParOf" srcId="{833C1A85-0183-42D6-BB87-DCE988F3AC1E}" destId="{8A8B9CEC-95B1-40E5-8F2E-2B8273935DB3}" srcOrd="3" destOrd="0" presId="urn:microsoft.com/office/officeart/2018/2/layout/IconVerticalSolidList"/>
    <dgm:cxn modelId="{B81AC9C3-4E2F-4C20-B4A2-FD18F4AB3D63}" type="presParOf" srcId="{833C1A85-0183-42D6-BB87-DCE988F3AC1E}" destId="{725EF8B9-843C-41F1-A805-D36F26FEA77F}" srcOrd="4" destOrd="0" presId="urn:microsoft.com/office/officeart/2018/2/layout/IconVerticalSolidList"/>
    <dgm:cxn modelId="{C5A7A015-93BF-425F-BC84-841CD7E935D1}" type="presParOf" srcId="{725EF8B9-843C-41F1-A805-D36F26FEA77F}" destId="{764FD738-924A-4479-A6B0-6ACE5972E4AD}" srcOrd="0" destOrd="0" presId="urn:microsoft.com/office/officeart/2018/2/layout/IconVerticalSolidList"/>
    <dgm:cxn modelId="{A9435240-5179-487B-8A82-1425573B7DDD}" type="presParOf" srcId="{725EF8B9-843C-41F1-A805-D36F26FEA77F}" destId="{5D582361-0D06-404D-8067-768EA01340CF}" srcOrd="1" destOrd="0" presId="urn:microsoft.com/office/officeart/2018/2/layout/IconVerticalSolidList"/>
    <dgm:cxn modelId="{3F7BA242-74BF-403D-8378-A252E21745AF}" type="presParOf" srcId="{725EF8B9-843C-41F1-A805-D36F26FEA77F}" destId="{0487F3EE-903E-476B-B554-C7457B19B892}" srcOrd="2" destOrd="0" presId="urn:microsoft.com/office/officeart/2018/2/layout/IconVerticalSolidList"/>
    <dgm:cxn modelId="{7294F0DF-82EC-4160-B7A5-3CAD29ED60C6}" type="presParOf" srcId="{725EF8B9-843C-41F1-A805-D36F26FEA77F}" destId="{8CEE1E81-0B44-41FE-9B90-1FAC687FD674}" srcOrd="3" destOrd="0" presId="urn:microsoft.com/office/officeart/2018/2/layout/IconVerticalSolidList"/>
    <dgm:cxn modelId="{E00A5D8E-1FC0-4765-93C9-36AC7DC5A1AE}" type="presParOf" srcId="{833C1A85-0183-42D6-BB87-DCE988F3AC1E}" destId="{E8651761-061E-4659-9CCE-D6A591345EF0}" srcOrd="5" destOrd="0" presId="urn:microsoft.com/office/officeart/2018/2/layout/IconVerticalSolidList"/>
    <dgm:cxn modelId="{AFFBA791-9FAE-4CFB-BB1A-DC51EAF66990}" type="presParOf" srcId="{833C1A85-0183-42D6-BB87-DCE988F3AC1E}" destId="{A858A664-EE0E-4B67-ACCE-D6E1E341A436}" srcOrd="6" destOrd="0" presId="urn:microsoft.com/office/officeart/2018/2/layout/IconVerticalSolidList"/>
    <dgm:cxn modelId="{AD7F997B-4F67-460B-AF50-A98831E55D93}" type="presParOf" srcId="{A858A664-EE0E-4B67-ACCE-D6E1E341A436}" destId="{95663AE0-BA73-43E4-A8A2-C98BDD2421C1}" srcOrd="0" destOrd="0" presId="urn:microsoft.com/office/officeart/2018/2/layout/IconVerticalSolidList"/>
    <dgm:cxn modelId="{983E14EC-9252-421F-886C-CBEC6598A1B0}" type="presParOf" srcId="{A858A664-EE0E-4B67-ACCE-D6E1E341A436}" destId="{BFCC5584-25D3-4896-BE27-F35F62FC7056}" srcOrd="1" destOrd="0" presId="urn:microsoft.com/office/officeart/2018/2/layout/IconVerticalSolidList"/>
    <dgm:cxn modelId="{C0A23A9A-899D-4C8C-9FF2-2AE592BB2367}" type="presParOf" srcId="{A858A664-EE0E-4B67-ACCE-D6E1E341A436}" destId="{E29E1557-F720-452E-A7A2-29DEC0325DF7}" srcOrd="2" destOrd="0" presId="urn:microsoft.com/office/officeart/2018/2/layout/IconVerticalSolidList"/>
    <dgm:cxn modelId="{D1A20909-5D19-4F40-898D-D2722B782B41}" type="presParOf" srcId="{A858A664-EE0E-4B67-ACCE-D6E1E341A436}" destId="{3457AB76-D39B-49B9-A62D-AE2F06CA6582}" srcOrd="3" destOrd="0" presId="urn:microsoft.com/office/officeart/2018/2/layout/IconVerticalSolidList"/>
    <dgm:cxn modelId="{23AEAFA8-C44F-494F-A8EF-0B84651202A3}" type="presParOf" srcId="{833C1A85-0183-42D6-BB87-DCE988F3AC1E}" destId="{463DBCD9-894A-41F0-8BED-80F0540C43E1}" srcOrd="7" destOrd="0" presId="urn:microsoft.com/office/officeart/2018/2/layout/IconVerticalSolidList"/>
    <dgm:cxn modelId="{C3EF288A-0BEC-40C0-A1B0-B9F3D49FD03F}" type="presParOf" srcId="{833C1A85-0183-42D6-BB87-DCE988F3AC1E}" destId="{C26E615B-671E-4DB4-9370-95CB99DF88D3}" srcOrd="8" destOrd="0" presId="urn:microsoft.com/office/officeart/2018/2/layout/IconVerticalSolidList"/>
    <dgm:cxn modelId="{25110934-6444-4446-B9F1-2472C5DA119F}" type="presParOf" srcId="{C26E615B-671E-4DB4-9370-95CB99DF88D3}" destId="{3AFD7DBC-7CCB-49F6-99F9-093A74F45ADF}" srcOrd="0" destOrd="0" presId="urn:microsoft.com/office/officeart/2018/2/layout/IconVerticalSolidList"/>
    <dgm:cxn modelId="{954ABDFC-8E71-4D80-9C84-F357FDD194A5}" type="presParOf" srcId="{C26E615B-671E-4DB4-9370-95CB99DF88D3}" destId="{D380886B-57BC-43BA-AE14-05E0F8C3A818}" srcOrd="1" destOrd="0" presId="urn:microsoft.com/office/officeart/2018/2/layout/IconVerticalSolidList"/>
    <dgm:cxn modelId="{A8A2566D-7491-4C43-BC5C-00D0F079910E}" type="presParOf" srcId="{C26E615B-671E-4DB4-9370-95CB99DF88D3}" destId="{3FDFDF59-8B98-4A5A-A0E7-CDCBCBFC20EC}" srcOrd="2" destOrd="0" presId="urn:microsoft.com/office/officeart/2018/2/layout/IconVerticalSolidList"/>
    <dgm:cxn modelId="{0E96C970-9305-4C97-8DDE-C39D24FFA12E}" type="presParOf" srcId="{C26E615B-671E-4DB4-9370-95CB99DF88D3}" destId="{537FAD89-FC37-4783-95E7-07D1D79B80C3}" srcOrd="3" destOrd="0" presId="urn:microsoft.com/office/officeart/2018/2/layout/IconVerticalSolidList"/>
    <dgm:cxn modelId="{1D578325-AC93-4525-BDDD-A04C77E34A17}" type="presParOf" srcId="{833C1A85-0183-42D6-BB87-DCE988F3AC1E}" destId="{C2C36130-99A5-4AAF-A46A-A6B6720FB1B3}" srcOrd="9" destOrd="0" presId="urn:microsoft.com/office/officeart/2018/2/layout/IconVerticalSolidList"/>
    <dgm:cxn modelId="{955E2870-87AA-4CA8-8E65-1498CECE8C5E}" type="presParOf" srcId="{833C1A85-0183-42D6-BB87-DCE988F3AC1E}" destId="{22BE6370-E1A0-42DD-A77C-DE44EC948421}" srcOrd="10" destOrd="0" presId="urn:microsoft.com/office/officeart/2018/2/layout/IconVerticalSolidList"/>
    <dgm:cxn modelId="{06A87259-CF74-493A-B7BB-BCCB4CC64590}" type="presParOf" srcId="{22BE6370-E1A0-42DD-A77C-DE44EC948421}" destId="{4CEA800E-55A5-40F7-BB6D-2327259F2240}" srcOrd="0" destOrd="0" presId="urn:microsoft.com/office/officeart/2018/2/layout/IconVerticalSolidList"/>
    <dgm:cxn modelId="{40728506-F15A-4827-83F0-8CB21C135BA2}" type="presParOf" srcId="{22BE6370-E1A0-42DD-A77C-DE44EC948421}" destId="{9ACFF4F8-37A9-49A2-9DD7-49D53EF6BB72}" srcOrd="1" destOrd="0" presId="urn:microsoft.com/office/officeart/2018/2/layout/IconVerticalSolidList"/>
    <dgm:cxn modelId="{AAF21ADC-9573-4E0A-B080-6B4DE4F03354}" type="presParOf" srcId="{22BE6370-E1A0-42DD-A77C-DE44EC948421}" destId="{5CE15A61-9640-4450-AA88-BED49BB99845}" srcOrd="2" destOrd="0" presId="urn:microsoft.com/office/officeart/2018/2/layout/IconVerticalSolidList"/>
    <dgm:cxn modelId="{69BE0269-D082-45FA-AE71-CBBB45191B71}" type="presParOf" srcId="{22BE6370-E1A0-42DD-A77C-DE44EC948421}" destId="{18E49D6F-04A6-4A5B-AD38-9E35AC5F52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65121-E5B5-4A89-AE06-21A5A77F861C}">
      <dsp:nvSpPr>
        <dsp:cNvPr id="0" name=""/>
        <dsp:cNvSpPr/>
      </dsp:nvSpPr>
      <dsp:spPr>
        <a:xfrm>
          <a:off x="0" y="1697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2203A-1453-4084-80D6-DD8D480C4783}">
      <dsp:nvSpPr>
        <dsp:cNvPr id="0" name=""/>
        <dsp:cNvSpPr/>
      </dsp:nvSpPr>
      <dsp:spPr>
        <a:xfrm>
          <a:off x="218771" y="164420"/>
          <a:ext cx="397767" cy="397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3DEEF-9312-48C2-A2F7-FA4E290DCC74}">
      <dsp:nvSpPr>
        <dsp:cNvPr id="0" name=""/>
        <dsp:cNvSpPr/>
      </dsp:nvSpPr>
      <dsp:spPr>
        <a:xfrm>
          <a:off x="835310" y="169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Motivation</a:t>
          </a:r>
          <a:endParaRPr lang="en-US" sz="1900" kern="1200"/>
        </a:p>
      </dsp:txBody>
      <dsp:txXfrm>
        <a:off x="835310" y="1697"/>
        <a:ext cx="5555964" cy="723212"/>
      </dsp:txXfrm>
    </dsp:sp>
    <dsp:sp modelId="{2B539FA4-1805-4E92-BE15-1FED862E1453}">
      <dsp:nvSpPr>
        <dsp:cNvPr id="0" name=""/>
        <dsp:cNvSpPr/>
      </dsp:nvSpPr>
      <dsp:spPr>
        <a:xfrm>
          <a:off x="0" y="905713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AD748-2061-4F0B-A7A5-CF9EDEF315EF}">
      <dsp:nvSpPr>
        <dsp:cNvPr id="0" name=""/>
        <dsp:cNvSpPr/>
      </dsp:nvSpPr>
      <dsp:spPr>
        <a:xfrm>
          <a:off x="218771" y="1068436"/>
          <a:ext cx="397767" cy="397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D8A6F-FA5F-418F-BD52-283434CD9346}">
      <dsp:nvSpPr>
        <dsp:cNvPr id="0" name=""/>
        <dsp:cNvSpPr/>
      </dsp:nvSpPr>
      <dsp:spPr>
        <a:xfrm>
          <a:off x="835310" y="905713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Research Problem</a:t>
          </a:r>
          <a:endParaRPr lang="en-US" sz="1900" kern="1200"/>
        </a:p>
      </dsp:txBody>
      <dsp:txXfrm>
        <a:off x="835310" y="905713"/>
        <a:ext cx="5555964" cy="723212"/>
      </dsp:txXfrm>
    </dsp:sp>
    <dsp:sp modelId="{764FD738-924A-4479-A6B0-6ACE5972E4AD}">
      <dsp:nvSpPr>
        <dsp:cNvPr id="0" name=""/>
        <dsp:cNvSpPr/>
      </dsp:nvSpPr>
      <dsp:spPr>
        <a:xfrm>
          <a:off x="0" y="1809729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82361-0D06-404D-8067-768EA01340CF}">
      <dsp:nvSpPr>
        <dsp:cNvPr id="0" name=""/>
        <dsp:cNvSpPr/>
      </dsp:nvSpPr>
      <dsp:spPr>
        <a:xfrm>
          <a:off x="218771" y="1972452"/>
          <a:ext cx="397767" cy="3977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E1E81-0B44-41FE-9B90-1FAC687FD674}">
      <dsp:nvSpPr>
        <dsp:cNvPr id="0" name=""/>
        <dsp:cNvSpPr/>
      </dsp:nvSpPr>
      <dsp:spPr>
        <a:xfrm>
          <a:off x="835310" y="1809729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Literature Review</a:t>
          </a:r>
          <a:endParaRPr lang="en-US" sz="1900" kern="1200"/>
        </a:p>
      </dsp:txBody>
      <dsp:txXfrm>
        <a:off x="835310" y="1809729"/>
        <a:ext cx="5555964" cy="723212"/>
      </dsp:txXfrm>
    </dsp:sp>
    <dsp:sp modelId="{95663AE0-BA73-43E4-A8A2-C98BDD2421C1}">
      <dsp:nvSpPr>
        <dsp:cNvPr id="0" name=""/>
        <dsp:cNvSpPr/>
      </dsp:nvSpPr>
      <dsp:spPr>
        <a:xfrm>
          <a:off x="0" y="2713745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C5584-25D3-4896-BE27-F35F62FC7056}">
      <dsp:nvSpPr>
        <dsp:cNvPr id="0" name=""/>
        <dsp:cNvSpPr/>
      </dsp:nvSpPr>
      <dsp:spPr>
        <a:xfrm>
          <a:off x="218771" y="2876467"/>
          <a:ext cx="397767" cy="3977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7AB76-D39B-49B9-A62D-AE2F06CA6582}">
      <dsp:nvSpPr>
        <dsp:cNvPr id="0" name=""/>
        <dsp:cNvSpPr/>
      </dsp:nvSpPr>
      <dsp:spPr>
        <a:xfrm>
          <a:off x="835310" y="2713745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Methodology</a:t>
          </a:r>
          <a:endParaRPr lang="en-US" sz="1900" kern="1200"/>
        </a:p>
      </dsp:txBody>
      <dsp:txXfrm>
        <a:off x="835310" y="2713745"/>
        <a:ext cx="5555964" cy="723212"/>
      </dsp:txXfrm>
    </dsp:sp>
    <dsp:sp modelId="{3AFD7DBC-7CCB-49F6-99F9-093A74F45ADF}">
      <dsp:nvSpPr>
        <dsp:cNvPr id="0" name=""/>
        <dsp:cNvSpPr/>
      </dsp:nvSpPr>
      <dsp:spPr>
        <a:xfrm>
          <a:off x="0" y="3617761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886B-57BC-43BA-AE14-05E0F8C3A818}">
      <dsp:nvSpPr>
        <dsp:cNvPr id="0" name=""/>
        <dsp:cNvSpPr/>
      </dsp:nvSpPr>
      <dsp:spPr>
        <a:xfrm>
          <a:off x="218771" y="3780483"/>
          <a:ext cx="397767" cy="3977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FAD89-FC37-4783-95E7-07D1D79B80C3}">
      <dsp:nvSpPr>
        <dsp:cNvPr id="0" name=""/>
        <dsp:cNvSpPr/>
      </dsp:nvSpPr>
      <dsp:spPr>
        <a:xfrm>
          <a:off x="835310" y="3617761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Findings so far</a:t>
          </a:r>
          <a:endParaRPr lang="en-US" sz="1900" kern="1200"/>
        </a:p>
      </dsp:txBody>
      <dsp:txXfrm>
        <a:off x="835310" y="3617761"/>
        <a:ext cx="5555964" cy="723212"/>
      </dsp:txXfrm>
    </dsp:sp>
    <dsp:sp modelId="{4CEA800E-55A5-40F7-BB6D-2327259F2240}">
      <dsp:nvSpPr>
        <dsp:cNvPr id="0" name=""/>
        <dsp:cNvSpPr/>
      </dsp:nvSpPr>
      <dsp:spPr>
        <a:xfrm>
          <a:off x="0" y="4521777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FF4F8-37A9-49A2-9DD7-49D53EF6BB72}">
      <dsp:nvSpPr>
        <dsp:cNvPr id="0" name=""/>
        <dsp:cNvSpPr/>
      </dsp:nvSpPr>
      <dsp:spPr>
        <a:xfrm>
          <a:off x="218771" y="4684499"/>
          <a:ext cx="397767" cy="3977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49D6F-04A6-4A5B-AD38-9E35AC5F525C}">
      <dsp:nvSpPr>
        <dsp:cNvPr id="0" name=""/>
        <dsp:cNvSpPr/>
      </dsp:nvSpPr>
      <dsp:spPr>
        <a:xfrm>
          <a:off x="835310" y="452177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Plan to completion</a:t>
          </a:r>
          <a:endParaRPr lang="en-US" sz="1900" kern="1200"/>
        </a:p>
      </dsp:txBody>
      <dsp:txXfrm>
        <a:off x="835310" y="4521777"/>
        <a:ext cx="5555964" cy="723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7586B6B-149D-4C84-BB4E-76559FAEAA72}" type="datetimeFigureOut">
              <a:rPr lang="en-NZ" smtClean="0"/>
              <a:t>11/11/2020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D6307B3-0741-4987-AA19-E74787E768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29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B6B-149D-4C84-BB4E-76559FAEAA72}" type="datetimeFigureOut">
              <a:rPr lang="en-NZ" smtClean="0"/>
              <a:t>11/11/2020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7B3-0741-4987-AA19-E74787E768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366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B6B-149D-4C84-BB4E-76559FAEAA72}" type="datetimeFigureOut">
              <a:rPr lang="en-NZ" smtClean="0"/>
              <a:t>11/11/2020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7B3-0741-4987-AA19-E74787E768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6602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B6B-149D-4C84-BB4E-76559FAEAA72}" type="datetimeFigureOut">
              <a:rPr lang="en-NZ" smtClean="0"/>
              <a:t>11/11/2020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7B3-0741-4987-AA19-E74787E768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0014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B6B-149D-4C84-BB4E-76559FAEAA72}" type="datetimeFigureOut">
              <a:rPr lang="en-NZ" smtClean="0"/>
              <a:t>11/11/2020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7B3-0741-4987-AA19-E74787E768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102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B6B-149D-4C84-BB4E-76559FAEAA72}" type="datetimeFigureOut">
              <a:rPr lang="en-NZ" smtClean="0"/>
              <a:t>11/11/2020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7B3-0741-4987-AA19-E74787E768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7861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B6B-149D-4C84-BB4E-76559FAEAA72}" type="datetimeFigureOut">
              <a:rPr lang="en-NZ" smtClean="0"/>
              <a:t>11/11/2020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7B3-0741-4987-AA19-E74787E768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697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7586B6B-149D-4C84-BB4E-76559FAEAA72}" type="datetimeFigureOut">
              <a:rPr lang="en-NZ" smtClean="0"/>
              <a:t>11/11/2020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7B3-0741-4987-AA19-E74787E768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3188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7586B6B-149D-4C84-BB4E-76559FAEAA72}" type="datetimeFigureOut">
              <a:rPr lang="en-NZ" smtClean="0"/>
              <a:t>11/11/2020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7B3-0741-4987-AA19-E74787E768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628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B6B-149D-4C84-BB4E-76559FAEAA72}" type="datetimeFigureOut">
              <a:rPr lang="en-NZ" smtClean="0"/>
              <a:t>11/11/2020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7B3-0741-4987-AA19-E74787E768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956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B6B-149D-4C84-BB4E-76559FAEAA72}" type="datetimeFigureOut">
              <a:rPr lang="en-NZ" smtClean="0"/>
              <a:t>11/11/2020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7B3-0741-4987-AA19-E74787E768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628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B6B-149D-4C84-BB4E-76559FAEAA72}" type="datetimeFigureOut">
              <a:rPr lang="en-NZ" smtClean="0"/>
              <a:t>11/11/2020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7B3-0741-4987-AA19-E74787E768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162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B6B-149D-4C84-BB4E-76559FAEAA72}" type="datetimeFigureOut">
              <a:rPr lang="en-NZ" smtClean="0"/>
              <a:t>11/11/2020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7B3-0741-4987-AA19-E74787E768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144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B6B-149D-4C84-BB4E-76559FAEAA72}" type="datetimeFigureOut">
              <a:rPr lang="en-NZ" smtClean="0"/>
              <a:t>11/11/2020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7B3-0741-4987-AA19-E74787E768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285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B6B-149D-4C84-BB4E-76559FAEAA72}" type="datetimeFigureOut">
              <a:rPr lang="en-NZ" smtClean="0"/>
              <a:t>11/11/2020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7B3-0741-4987-AA19-E74787E768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83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B6B-149D-4C84-BB4E-76559FAEAA72}" type="datetimeFigureOut">
              <a:rPr lang="en-NZ" smtClean="0"/>
              <a:t>11/11/2020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7B3-0741-4987-AA19-E74787E768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619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B6B-149D-4C84-BB4E-76559FAEAA72}" type="datetimeFigureOut">
              <a:rPr lang="en-NZ" smtClean="0"/>
              <a:t>11/11/2020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7B3-0741-4987-AA19-E74787E768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579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7586B6B-149D-4C84-BB4E-76559FAEAA72}" type="datetimeFigureOut">
              <a:rPr lang="en-NZ" smtClean="0"/>
              <a:t>11/11/2020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NZ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D6307B3-0741-4987-AA19-E74787E768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26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9030-73EC-4BD1-8FFC-7558A0B42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195754"/>
            <a:ext cx="10222291" cy="3581627"/>
          </a:xfrm>
        </p:spPr>
        <p:txBody>
          <a:bodyPr>
            <a:normAutofit/>
          </a:bodyPr>
          <a:lstStyle/>
          <a:p>
            <a:r>
              <a:rPr lang="en-NZ" sz="4400" dirty="0"/>
              <a:t>A </a:t>
            </a:r>
            <a:r>
              <a:rPr lang="en-NZ" sz="4400" b="1" dirty="0"/>
              <a:t>Deep Learning</a:t>
            </a:r>
            <a:r>
              <a:rPr lang="en-NZ" sz="4400" dirty="0"/>
              <a:t> Based Approach for </a:t>
            </a:r>
            <a:r>
              <a:rPr lang="en-NZ" sz="4400" b="1" dirty="0"/>
              <a:t>Name Entity Recognition</a:t>
            </a:r>
            <a:r>
              <a:rPr lang="en-NZ" sz="4400" dirty="0"/>
              <a:t> on </a:t>
            </a:r>
            <a:r>
              <a:rPr lang="en-NZ" sz="4400" b="1" dirty="0"/>
              <a:t>Commercial Receipts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3D418-B899-4E63-92AC-91448C484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533519"/>
            <a:ext cx="8825658" cy="545548"/>
          </a:xfrm>
        </p:spPr>
        <p:txBody>
          <a:bodyPr/>
          <a:lstStyle/>
          <a:p>
            <a:r>
              <a:rPr lang="en-NZ" dirty="0"/>
              <a:t>Spencer Han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389C2-A5FF-406D-88BF-38732E906D0A}"/>
              </a:ext>
            </a:extLst>
          </p:cNvPr>
          <p:cNvSpPr txBox="1"/>
          <p:nvPr/>
        </p:nvSpPr>
        <p:spPr>
          <a:xfrm flipH="1">
            <a:off x="1154953" y="5939366"/>
            <a:ext cx="4788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>
                <a:solidFill>
                  <a:schemeClr val="bg1"/>
                </a:solidFill>
              </a:rPr>
              <a:t>MProfStuds</a:t>
            </a:r>
            <a:r>
              <a:rPr lang="en-NZ" dirty="0">
                <a:solidFill>
                  <a:schemeClr val="bg1"/>
                </a:solidFill>
              </a:rPr>
              <a:t> Data Science, Sebastian Link</a:t>
            </a:r>
          </a:p>
          <a:p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1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362F-F126-43A4-B997-003735C2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Finding so-far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D614-8639-437C-84A8-05B27E433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ELMo</a:t>
            </a:r>
            <a:r>
              <a:rPr lang="en-NZ" dirty="0"/>
              <a:t> – LSTM performs the best</a:t>
            </a:r>
          </a:p>
          <a:p>
            <a:r>
              <a:rPr lang="en-NZ" dirty="0"/>
              <a:t>Predictability against the merchant entity is the worst.</a:t>
            </a:r>
          </a:p>
          <a:p>
            <a:r>
              <a:rPr lang="en-NZ" dirty="0"/>
              <a:t>A hybrid NER system </a:t>
            </a:r>
          </a:p>
          <a:p>
            <a:r>
              <a:rPr lang="en-NZ" dirty="0"/>
              <a:t>Perfect training data and Hyperparameter tuning. 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B9376-2B02-44C6-BA83-2666695467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56420" y="4528721"/>
            <a:ext cx="3409950" cy="1152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AB2AF-3DEF-4857-A60F-022703FF85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35204" y="4555147"/>
            <a:ext cx="3362325" cy="1190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47F4C5-5044-494D-8B6A-8AABE352A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87" y="4624427"/>
            <a:ext cx="3314700" cy="1171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0E77C5-D3AF-4FA0-A8E3-7369614BED93}"/>
              </a:ext>
            </a:extLst>
          </p:cNvPr>
          <p:cNvSpPr txBox="1"/>
          <p:nvPr/>
        </p:nvSpPr>
        <p:spPr>
          <a:xfrm>
            <a:off x="1556238" y="5884332"/>
            <a:ext cx="10401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10% split                                               30% split                                    10% with confidence score &gt; 90</a:t>
            </a:r>
          </a:p>
        </p:txBody>
      </p:sp>
    </p:spTree>
    <p:extLst>
      <p:ext uri="{BB962C8B-B14F-4D97-AF65-F5344CB8AC3E}">
        <p14:creationId xmlns:p14="http://schemas.microsoft.com/office/powerpoint/2010/main" val="49882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5C05-D5F9-4117-9617-2E33B09E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Plan to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D2238-BE54-44E2-81EB-C72FF2951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Evaluation matrices / per document.</a:t>
            </a:r>
          </a:p>
          <a:p>
            <a:r>
              <a:rPr lang="en-NZ" dirty="0"/>
              <a:t>Dissertation writing.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1207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440B-4E03-4E10-A67E-93D7E6A8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7CB0-7B03-40CE-BB57-660E984AC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12438" cy="3823677"/>
          </a:xfrm>
        </p:spPr>
        <p:txBody>
          <a:bodyPr>
            <a:normAutofit fontScale="70000" lnSpcReduction="20000"/>
          </a:bodyPr>
          <a:lstStyle/>
          <a:p>
            <a:pPr>
              <a:buAutoNum type="arabicPlain"/>
            </a:pPr>
            <a:r>
              <a:rPr lang="en-NZ" dirty="0"/>
              <a:t>Deng, Li and Liu, Yang ‘</a:t>
            </a:r>
            <a:r>
              <a:rPr lang="en-NZ" b="1" dirty="0"/>
              <a:t>A Joint Introduction to Natural Language Processing and to Deep Learning</a:t>
            </a:r>
            <a:r>
              <a:rPr lang="en-NZ" dirty="0"/>
              <a:t>’,</a:t>
            </a:r>
            <a:r>
              <a:rPr lang="en-NZ" i="1" dirty="0"/>
              <a:t> Deep Learning in Natural Language Processing. </a:t>
            </a:r>
            <a:r>
              <a:rPr lang="en-NZ" dirty="0"/>
              <a:t>Springer Nature Singapore Pte Ltd, ISBN 978-981-10-5208-8, 2018, pp. 1-7. </a:t>
            </a:r>
          </a:p>
          <a:p>
            <a:pPr>
              <a:buAutoNum type="arabicPlain"/>
            </a:pPr>
            <a:r>
              <a:rPr lang="en-NZ" dirty="0" err="1"/>
              <a:t>Zaghloul</a:t>
            </a:r>
            <a:r>
              <a:rPr lang="en-NZ" dirty="0"/>
              <a:t>, W., and </a:t>
            </a:r>
            <a:r>
              <a:rPr lang="en-NZ" dirty="0" err="1"/>
              <a:t>Trimi</a:t>
            </a:r>
            <a:r>
              <a:rPr lang="en-NZ" dirty="0"/>
              <a:t>, S., ‘</a:t>
            </a:r>
            <a:r>
              <a:rPr lang="en-NZ" b="1" dirty="0"/>
              <a:t>Developing an innovative entity extraction method for unstructured data</a:t>
            </a:r>
            <a:r>
              <a:rPr lang="en-NZ" dirty="0"/>
              <a:t>’, </a:t>
            </a:r>
            <a:r>
              <a:rPr lang="en-NZ" i="1" dirty="0"/>
              <a:t>International Journal of Quality Innovation, </a:t>
            </a:r>
            <a:r>
              <a:rPr lang="en-NZ" dirty="0"/>
              <a:t>2017, 3. 10.1186/s40887-017-0012-y.</a:t>
            </a:r>
          </a:p>
          <a:p>
            <a:pPr>
              <a:buAutoNum type="arabicPlain" startAt="2"/>
            </a:pPr>
            <a:r>
              <a:rPr lang="en-NZ" dirty="0"/>
              <a:t>Yang, J., Liu, Y., Qian, M., Guan, C. and Yuan, X. ‘</a:t>
            </a:r>
            <a:r>
              <a:rPr lang="en-NZ" b="1" dirty="0"/>
              <a:t>Information Extraction from Electronic Medical Records Using Multitask Recurrent Neural Network with Contextual Word Embedding’</a:t>
            </a:r>
            <a:r>
              <a:rPr lang="en-NZ" dirty="0"/>
              <a:t>. </a:t>
            </a:r>
            <a:r>
              <a:rPr lang="en-NZ" i="1" dirty="0"/>
              <a:t>Appl. Sci.</a:t>
            </a:r>
            <a:r>
              <a:rPr lang="en-NZ" dirty="0"/>
              <a:t> 2019, </a:t>
            </a:r>
            <a:r>
              <a:rPr lang="en-NZ" i="1" dirty="0"/>
              <a:t>9</a:t>
            </a:r>
            <a:r>
              <a:rPr lang="en-NZ" dirty="0"/>
              <a:t>, 3658.</a:t>
            </a:r>
          </a:p>
          <a:p>
            <a:pPr>
              <a:buAutoNum type="arabicPlain" startAt="4"/>
            </a:pPr>
            <a:r>
              <a:rPr lang="en-NZ" dirty="0"/>
              <a:t>Li, J., Sun, A., Han, J., and Li, C., ‘</a:t>
            </a:r>
            <a:r>
              <a:rPr lang="en-NZ" b="1" dirty="0"/>
              <a:t>A Survey on Deep Learning for Named Entity Recognition’, </a:t>
            </a:r>
            <a:r>
              <a:rPr lang="en-NZ" i="1" dirty="0" err="1"/>
              <a:t>CoRR</a:t>
            </a:r>
            <a:r>
              <a:rPr lang="en-NZ" i="1" dirty="0"/>
              <a:t>, </a:t>
            </a:r>
            <a:r>
              <a:rPr lang="en-NZ" dirty="0"/>
              <a:t>2018</a:t>
            </a:r>
            <a:r>
              <a:rPr lang="en-NZ" i="1" dirty="0"/>
              <a:t>, abs/1812.09449</a:t>
            </a:r>
          </a:p>
          <a:p>
            <a:pPr>
              <a:buAutoNum type="arabicPlain" startAt="4"/>
            </a:pPr>
            <a:r>
              <a:rPr lang="en-NZ" dirty="0"/>
              <a:t> Huang, Z., Xu, W., and Yu, K., ‘</a:t>
            </a:r>
            <a:r>
              <a:rPr lang="en-NZ" b="1" dirty="0"/>
              <a:t>Bidirectional LSTM-CRF Models for Sequence Tagging’</a:t>
            </a:r>
            <a:r>
              <a:rPr lang="en-NZ" dirty="0"/>
              <a:t>, </a:t>
            </a:r>
            <a:r>
              <a:rPr lang="en-NZ" i="1" dirty="0"/>
              <a:t>Computation and Language</a:t>
            </a:r>
            <a:r>
              <a:rPr lang="en-NZ" dirty="0"/>
              <a:t>, 2015, arXiv:1508.01991</a:t>
            </a:r>
          </a:p>
          <a:p>
            <a:pPr>
              <a:buAutoNum type="arabicPlain" startAt="4"/>
            </a:pPr>
            <a:r>
              <a:rPr lang="en-NZ" dirty="0"/>
              <a:t>Ma, X. and </a:t>
            </a:r>
            <a:r>
              <a:rPr lang="en-NZ" dirty="0" err="1"/>
              <a:t>Hovy</a:t>
            </a:r>
            <a:r>
              <a:rPr lang="en-NZ" dirty="0"/>
              <a:t>, E., ‘</a:t>
            </a:r>
            <a:r>
              <a:rPr lang="en-NZ" b="1" dirty="0"/>
              <a:t>End-to-end Sequence </a:t>
            </a:r>
            <a:r>
              <a:rPr lang="en-NZ" b="1" dirty="0" err="1"/>
              <a:t>Labeling</a:t>
            </a:r>
            <a:r>
              <a:rPr lang="en-NZ" b="1" dirty="0"/>
              <a:t> via Bi-directional LSTM-CNNs-CRF’,</a:t>
            </a:r>
            <a:r>
              <a:rPr lang="en-NZ" i="1" dirty="0"/>
              <a:t> Computation and Language </a:t>
            </a:r>
            <a:r>
              <a:rPr lang="en-NZ" dirty="0"/>
              <a:t>2016, arXiv:1603.01354</a:t>
            </a:r>
          </a:p>
          <a:p>
            <a:pPr>
              <a:buAutoNum type="arabicPlain" startAt="4"/>
            </a:pPr>
            <a:r>
              <a:rPr lang="en-NZ" dirty="0"/>
              <a:t>Peters, M., Neumann, M., </a:t>
            </a:r>
            <a:r>
              <a:rPr lang="en-NZ" dirty="0" err="1"/>
              <a:t>Iyyer</a:t>
            </a:r>
            <a:r>
              <a:rPr lang="en-NZ" dirty="0"/>
              <a:t>, M., Gardner, M., Clark, C., Lee, K., and </a:t>
            </a:r>
            <a:r>
              <a:rPr lang="en-NZ" dirty="0" err="1"/>
              <a:t>Zettlemoyer</a:t>
            </a:r>
            <a:r>
              <a:rPr lang="en-NZ" dirty="0"/>
              <a:t>, L., ‘</a:t>
            </a:r>
            <a:r>
              <a:rPr lang="en-NZ" b="1" dirty="0"/>
              <a:t>Deep Contextualized Word Representations’</a:t>
            </a:r>
            <a:r>
              <a:rPr lang="en-NZ" dirty="0"/>
              <a:t>, </a:t>
            </a:r>
            <a:r>
              <a:rPr lang="en-NZ" i="1" dirty="0"/>
              <a:t>Proceedings of the 2018 Conference of the North American Chapter of the Association for Computational Linguistics: Human Language Technologies</a:t>
            </a:r>
            <a:r>
              <a:rPr lang="en-NZ" dirty="0"/>
              <a:t>, Volume 1 (Long Papers), Association for Computational Linguistics, 2018, 2227-2237</a:t>
            </a:r>
          </a:p>
          <a:p>
            <a:pPr>
              <a:buAutoNum type="arabicPlain" startAt="4"/>
            </a:pPr>
            <a:r>
              <a:rPr lang="en-NZ" dirty="0"/>
              <a:t>Cho, H., and Lee, H., ‘</a:t>
            </a:r>
            <a:r>
              <a:rPr lang="en-NZ" b="1" dirty="0"/>
              <a:t>Biomedical named entity recognition using deep neural networks with contextual information’ </a:t>
            </a:r>
            <a:br>
              <a:rPr lang="en-NZ" dirty="0"/>
            </a:br>
            <a:r>
              <a:rPr lang="en-NZ" i="1" dirty="0"/>
              <a:t>BMC Bioinformatics, </a:t>
            </a:r>
            <a:r>
              <a:rPr lang="en-NZ" b="1" dirty="0"/>
              <a:t>2019</a:t>
            </a:r>
            <a:r>
              <a:rPr lang="en-NZ" i="1" dirty="0"/>
              <a:t>, 20</a:t>
            </a:r>
            <a:endParaRPr lang="en-NZ" dirty="0"/>
          </a:p>
          <a:p>
            <a:pPr>
              <a:buAutoNum type="arabicPlain" startAt="4"/>
            </a:pP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4492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EB33FF-E200-4695-B0A4-8DAD424D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rgbClr val="EBEBEB"/>
                </a:solidFill>
              </a:rPr>
              <a:t>Outline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949FB2-BA1B-4454-B088-CB1B34F3B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55444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560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91C6-8EDC-4BE2-AFFF-32FEDC00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70383"/>
            <a:ext cx="8761413" cy="706964"/>
          </a:xfrm>
        </p:spPr>
        <p:txBody>
          <a:bodyPr/>
          <a:lstStyle/>
          <a:p>
            <a:r>
              <a:rPr lang="en-NZ" dirty="0"/>
              <a:t>Motivation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9483-DD54-4C58-9907-EA2991CF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Extracting entity information from invoice data plays a fundamental role in automated </a:t>
            </a:r>
            <a:r>
              <a:rPr lang="en-NZ" b="1" dirty="0"/>
              <a:t>transaction management </a:t>
            </a:r>
            <a:r>
              <a:rPr lang="en-NZ" dirty="0"/>
              <a:t>and </a:t>
            </a:r>
            <a:r>
              <a:rPr lang="en-NZ" b="1" dirty="0"/>
              <a:t>expense analytics</a:t>
            </a:r>
            <a:r>
              <a:rPr lang="en-NZ" dirty="0"/>
              <a:t>. (</a:t>
            </a:r>
            <a:r>
              <a:rPr lang="en-NZ" dirty="0" err="1"/>
              <a:t>Fraedom</a:t>
            </a:r>
            <a:r>
              <a:rPr lang="en-NZ"/>
              <a:t> Ltd.)</a:t>
            </a:r>
            <a:endParaRPr lang="en-NZ" dirty="0"/>
          </a:p>
          <a:p>
            <a:endParaRPr lang="en-NZ" dirty="0"/>
          </a:p>
          <a:p>
            <a:r>
              <a:rPr lang="en-NZ" dirty="0"/>
              <a:t>Mature Optical Character Recognition (OCR) technology enables the transformation from image data to text data.</a:t>
            </a:r>
          </a:p>
          <a:p>
            <a:endParaRPr lang="en-NZ" dirty="0"/>
          </a:p>
          <a:p>
            <a:r>
              <a:rPr lang="en-NZ" dirty="0"/>
              <a:t>Now, an opportunity for </a:t>
            </a:r>
            <a:r>
              <a:rPr lang="en-NZ" b="1" dirty="0"/>
              <a:t>Named Entity Recognition </a:t>
            </a:r>
            <a:r>
              <a:rPr lang="en-NZ" dirty="0"/>
              <a:t>(NER). </a:t>
            </a:r>
          </a:p>
          <a:p>
            <a:endParaRPr lang="en-NZ" dirty="0"/>
          </a:p>
          <a:p>
            <a:r>
              <a:rPr lang="en-NZ" dirty="0"/>
              <a:t>Deep leaning based approaches have proven to be powerful in learning complex features from natural language data [1,2,3,4].</a:t>
            </a:r>
          </a:p>
        </p:txBody>
      </p:sp>
    </p:spTree>
    <p:extLst>
      <p:ext uri="{BB962C8B-B14F-4D97-AF65-F5344CB8AC3E}">
        <p14:creationId xmlns:p14="http://schemas.microsoft.com/office/powerpoint/2010/main" val="30456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B70C-0AF0-4403-B9CB-24E49DE6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82515"/>
            <a:ext cx="8761413" cy="898117"/>
          </a:xfrm>
        </p:spPr>
        <p:txBody>
          <a:bodyPr/>
          <a:lstStyle/>
          <a:p>
            <a:r>
              <a:rPr lang="en-NZ" dirty="0"/>
              <a:t>Research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B4793-566F-4FBE-B34B-1ABE2F849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70" y="2577123"/>
            <a:ext cx="10902462" cy="3416300"/>
          </a:xfrm>
        </p:spPr>
        <p:txBody>
          <a:bodyPr/>
          <a:lstStyle/>
          <a:p>
            <a:r>
              <a:rPr lang="en-NZ" dirty="0"/>
              <a:t>Can deep learning models be used to identify named entities from </a:t>
            </a:r>
            <a:r>
              <a:rPr lang="en-NZ" dirty="0" err="1"/>
              <a:t>OCR’ed</a:t>
            </a:r>
            <a:r>
              <a:rPr lang="en-NZ" dirty="0"/>
              <a:t> invoice data.</a:t>
            </a:r>
          </a:p>
          <a:p>
            <a:endParaRPr lang="en-NZ" dirty="0"/>
          </a:p>
          <a:p>
            <a:r>
              <a:rPr lang="en-NZ" dirty="0"/>
              <a:t>How well a state-of-art deep learning model deals with unstructured text data.</a:t>
            </a:r>
          </a:p>
          <a:p>
            <a:endParaRPr lang="en-NZ" dirty="0"/>
          </a:p>
          <a:p>
            <a:r>
              <a:rPr lang="en-NZ" dirty="0"/>
              <a:t>How well a state-of-art deep learning model copes with OCR noises.</a:t>
            </a:r>
          </a:p>
          <a:p>
            <a:endParaRPr lang="en-NZ" dirty="0"/>
          </a:p>
          <a:p>
            <a:r>
              <a:rPr lang="en-NZ"/>
              <a:t>Evaluation comparison </a:t>
            </a:r>
            <a:r>
              <a:rPr lang="en-NZ" dirty="0"/>
              <a:t>among three model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346834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C412-E635-47D1-B3A4-2F77D39B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NZ" dirty="0"/>
            </a:br>
            <a:r>
              <a:rPr lang="en-NZ" dirty="0"/>
              <a:t>Literature Review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37B2-C7DE-4FDD-A3CD-2E11DACB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NER with Bi-directional Long short-term memory + conditional random field (</a:t>
            </a:r>
            <a:r>
              <a:rPr lang="en-NZ" b="1" dirty="0" err="1"/>
              <a:t>BiLSTM</a:t>
            </a:r>
            <a:r>
              <a:rPr lang="en-NZ" b="1" dirty="0"/>
              <a:t> + CRF, 2015</a:t>
            </a:r>
            <a:r>
              <a:rPr lang="en-NZ" dirty="0"/>
              <a:t>)[5]</a:t>
            </a:r>
          </a:p>
          <a:p>
            <a:endParaRPr lang="en-NZ" dirty="0"/>
          </a:p>
          <a:p>
            <a:r>
              <a:rPr lang="en-NZ" dirty="0"/>
              <a:t>NER with Bi-directional Long short-term memory + Convolutional Neural Network + Conditional Random Field (</a:t>
            </a:r>
            <a:r>
              <a:rPr lang="en-NZ" b="1" dirty="0" err="1"/>
              <a:t>BiLSTM</a:t>
            </a:r>
            <a:r>
              <a:rPr lang="en-NZ" b="1" dirty="0"/>
              <a:t> + CNN + CRF, 2018</a:t>
            </a:r>
            <a:r>
              <a:rPr lang="en-NZ" dirty="0"/>
              <a:t>) [6]</a:t>
            </a:r>
          </a:p>
          <a:p>
            <a:endParaRPr lang="en-NZ" dirty="0"/>
          </a:p>
          <a:p>
            <a:r>
              <a:rPr lang="en-NZ" dirty="0"/>
              <a:t>NER with Deep contextualized word representations (</a:t>
            </a:r>
            <a:r>
              <a:rPr lang="en-NZ" b="1" dirty="0" err="1"/>
              <a:t>ELMo</a:t>
            </a:r>
            <a:r>
              <a:rPr lang="en-NZ" b="1" dirty="0"/>
              <a:t>) + </a:t>
            </a:r>
            <a:r>
              <a:rPr lang="en-NZ" b="1" dirty="0" err="1"/>
              <a:t>BiLSTM</a:t>
            </a:r>
            <a:r>
              <a:rPr lang="en-NZ" b="1" dirty="0"/>
              <a:t>, 2019</a:t>
            </a:r>
            <a:r>
              <a:rPr lang="en-NZ" dirty="0"/>
              <a:t>)</a:t>
            </a:r>
            <a:r>
              <a:rPr lang="en-NZ" b="1" dirty="0"/>
              <a:t> </a:t>
            </a:r>
            <a:r>
              <a:rPr lang="en-NZ" dirty="0"/>
              <a:t>[7]</a:t>
            </a:r>
          </a:p>
          <a:p>
            <a:endParaRPr lang="en-NZ" dirty="0"/>
          </a:p>
          <a:p>
            <a:r>
              <a:rPr lang="en-NZ" dirty="0"/>
              <a:t>Biomedical named entity recognition using deep neural networks with contextual information (Cho, H. and Lee, H., </a:t>
            </a:r>
            <a:r>
              <a:rPr lang="en-NZ" b="1" dirty="0"/>
              <a:t>2019</a:t>
            </a:r>
            <a:r>
              <a:rPr lang="en-NZ" dirty="0"/>
              <a:t>) [8]</a:t>
            </a:r>
          </a:p>
        </p:txBody>
      </p:sp>
    </p:spTree>
    <p:extLst>
      <p:ext uri="{BB962C8B-B14F-4D97-AF65-F5344CB8AC3E}">
        <p14:creationId xmlns:p14="http://schemas.microsoft.com/office/powerpoint/2010/main" val="32392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AF66-5E8E-422E-8067-C5F2C1E8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Model architecture 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EE4792-9F98-4F42-8698-97D8FC7575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347888"/>
            <a:ext cx="2934109" cy="144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F92FC8-9C36-41EB-9CC1-75D70A85A2C6}"/>
              </a:ext>
            </a:extLst>
          </p:cNvPr>
          <p:cNvSpPr txBox="1"/>
          <p:nvPr/>
        </p:nvSpPr>
        <p:spPr>
          <a:xfrm>
            <a:off x="1851605" y="3936613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/>
              <a:t>BiLSTM</a:t>
            </a:r>
            <a:r>
              <a:rPr lang="en-NZ" dirty="0"/>
              <a:t> - CRF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FD618A-964F-4C6D-8EEC-EF510CE41B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53451" y="2347888"/>
            <a:ext cx="2971800" cy="373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BF7A9-602D-4011-9561-8F651BA31A5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23936" y="2347888"/>
            <a:ext cx="3152775" cy="23863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660FA8-9986-485D-9643-857D1D7DAC08}"/>
              </a:ext>
            </a:extLst>
          </p:cNvPr>
          <p:cNvSpPr/>
          <p:nvPr/>
        </p:nvSpPr>
        <p:spPr>
          <a:xfrm>
            <a:off x="8208522" y="5897022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err="1"/>
              <a:t>BiLSTM</a:t>
            </a:r>
            <a:r>
              <a:rPr lang="en-NZ" dirty="0"/>
              <a:t> – CNN- CRF</a:t>
            </a:r>
          </a:p>
        </p:txBody>
      </p:sp>
    </p:spTree>
    <p:extLst>
      <p:ext uri="{BB962C8B-B14F-4D97-AF65-F5344CB8AC3E}">
        <p14:creationId xmlns:p14="http://schemas.microsoft.com/office/powerpoint/2010/main" val="154552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E794-4BA0-4EBD-B798-AB3E3F20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Model architecture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40826-1B14-4F27-B5EC-178869884700}"/>
              </a:ext>
            </a:extLst>
          </p:cNvPr>
          <p:cNvSpPr txBox="1"/>
          <p:nvPr/>
        </p:nvSpPr>
        <p:spPr>
          <a:xfrm>
            <a:off x="8875369" y="5814413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/>
              <a:t>ELMo</a:t>
            </a:r>
            <a:r>
              <a:rPr lang="en-NZ" dirty="0"/>
              <a:t> - </a:t>
            </a:r>
            <a:r>
              <a:rPr lang="en-NZ" dirty="0" err="1"/>
              <a:t>BiLSTM</a:t>
            </a:r>
            <a:endParaRPr lang="en-NZ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6579E-70BF-4294-A917-AE004524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05100"/>
            <a:ext cx="8825659" cy="34163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A8A9DE-EC5E-4785-81E2-E1D8CF3C2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61" y="2285999"/>
            <a:ext cx="7720415" cy="38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8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8EA1-12B0-4494-9002-E741F329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842432"/>
          </a:xfrm>
        </p:spPr>
        <p:txBody>
          <a:bodyPr/>
          <a:lstStyle/>
          <a:p>
            <a:r>
              <a:rPr lang="en-NZ" dirty="0"/>
              <a:t>Methodology </a:t>
            </a:r>
            <a:r>
              <a:rPr lang="en-NZ" sz="1800" i="1" dirty="0"/>
              <a:t>(*data)</a:t>
            </a:r>
            <a:endParaRPr lang="en-NZ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1969-C9B0-4CA8-8ACB-5DE90E3E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* Invoice image to text (Amazon </a:t>
            </a:r>
            <a:r>
              <a:rPr lang="en-NZ" dirty="0" err="1"/>
              <a:t>Textract</a:t>
            </a:r>
            <a:r>
              <a:rPr lang="en-NZ" dirty="0"/>
              <a:t>) </a:t>
            </a:r>
          </a:p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73582-EB6E-4E49-BFC7-ED5E037E95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049807"/>
            <a:ext cx="2845435" cy="3061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4268F-4A44-46C7-A500-FC22AFC972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41" y="3216861"/>
            <a:ext cx="2509520" cy="2969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8A8914-8A20-4D5C-AAED-EA1F0A1A9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613" y="3216861"/>
            <a:ext cx="3352218" cy="280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0CB31-9D4C-4112-B94D-93255A19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NZ" sz="3300" dirty="0">
                <a:solidFill>
                  <a:srgbClr val="EBEBEB"/>
                </a:solidFill>
              </a:rPr>
              <a:t>Methodology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D165-A83D-4E75-9D44-2407092FE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lnSpcReduction="10000"/>
          </a:bodyPr>
          <a:lstStyle/>
          <a:p>
            <a:r>
              <a:rPr lang="en-NZ" dirty="0">
                <a:solidFill>
                  <a:srgbClr val="FFFFFF"/>
                </a:solidFill>
              </a:rPr>
              <a:t>Supervised learning approach</a:t>
            </a:r>
          </a:p>
          <a:p>
            <a:pPr marL="0" indent="0">
              <a:buNone/>
            </a:pPr>
            <a:endParaRPr lang="en-NZ" dirty="0">
              <a:solidFill>
                <a:srgbClr val="FFFFFF"/>
              </a:solidFill>
            </a:endParaRPr>
          </a:p>
          <a:p>
            <a:pPr>
              <a:buAutoNum type="arabicPeriod"/>
            </a:pPr>
            <a:r>
              <a:rPr lang="en-NZ" dirty="0">
                <a:solidFill>
                  <a:srgbClr val="FFFFFF"/>
                </a:solidFill>
              </a:rPr>
              <a:t>Data pre-processing</a:t>
            </a:r>
          </a:p>
          <a:p>
            <a:pPr marL="457200" lvl="1" indent="0">
              <a:buNone/>
            </a:pPr>
            <a:r>
              <a:rPr lang="en-NZ" dirty="0">
                <a:solidFill>
                  <a:srgbClr val="FFFFFF"/>
                </a:solidFill>
              </a:rPr>
              <a:t>(1300 records, contain noises, 1150 records, high OCR </a:t>
            </a:r>
            <a:r>
              <a:rPr lang="en-NZ">
                <a:solidFill>
                  <a:srgbClr val="FFFFFF"/>
                </a:solidFill>
              </a:rPr>
              <a:t>confidence score)</a:t>
            </a:r>
            <a:endParaRPr lang="en-NZ" dirty="0">
              <a:solidFill>
                <a:srgbClr val="FFFFFF"/>
              </a:solidFill>
            </a:endParaRPr>
          </a:p>
          <a:p>
            <a:pPr>
              <a:buAutoNum type="arabicPeriod"/>
            </a:pPr>
            <a:r>
              <a:rPr lang="en-NZ" dirty="0">
                <a:solidFill>
                  <a:srgbClr val="FFFFFF"/>
                </a:solidFill>
              </a:rPr>
              <a:t>Model training</a:t>
            </a:r>
          </a:p>
          <a:p>
            <a:pPr>
              <a:buAutoNum type="arabicPeriod"/>
            </a:pPr>
            <a:r>
              <a:rPr lang="en-NZ" dirty="0">
                <a:solidFill>
                  <a:srgbClr val="FFFFFF"/>
                </a:solidFill>
              </a:rPr>
              <a:t>Model evaluation</a:t>
            </a:r>
          </a:p>
          <a:p>
            <a:pPr marL="457200" lvl="1" indent="0">
              <a:buNone/>
            </a:pPr>
            <a:r>
              <a:rPr lang="en-NZ" dirty="0">
                <a:solidFill>
                  <a:srgbClr val="FFFFFF"/>
                </a:solidFill>
              </a:rPr>
              <a:t>(Precision, recall, f1-score, different data structure)</a:t>
            </a:r>
          </a:p>
          <a:p>
            <a:endParaRPr lang="en-NZ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NZ" dirty="0">
              <a:solidFill>
                <a:srgbClr val="FFFFFF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681BB4-7A24-498A-822A-F53F7E1509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64882" y="1429049"/>
            <a:ext cx="6544632" cy="435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62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37AF339D56CD468D69EB22999B816C" ma:contentTypeVersion="13" ma:contentTypeDescription="Create a new document." ma:contentTypeScope="" ma:versionID="a8fbcee760d99b992d64ad00815fed40">
  <xsd:schema xmlns:xsd="http://www.w3.org/2001/XMLSchema" xmlns:xs="http://www.w3.org/2001/XMLSchema" xmlns:p="http://schemas.microsoft.com/office/2006/metadata/properties" xmlns:ns3="d9be8768-2d79-4608-be95-3fcb7957fbf4" xmlns:ns4="936fa668-754d-4013-8569-5cdd1e33bdf1" targetNamespace="http://schemas.microsoft.com/office/2006/metadata/properties" ma:root="true" ma:fieldsID="755c6d25ce93c296519e8b3a77f270e9" ns3:_="" ns4:_="">
    <xsd:import namespace="d9be8768-2d79-4608-be95-3fcb7957fbf4"/>
    <xsd:import namespace="936fa668-754d-4013-8569-5cdd1e33bd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be8768-2d79-4608-be95-3fcb7957fb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6fa668-754d-4013-8569-5cdd1e33bdf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08A0F6-8D19-46DA-B4CB-D625B25F75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be8768-2d79-4608-be95-3fcb7957fbf4"/>
    <ds:schemaRef ds:uri="936fa668-754d-4013-8569-5cdd1e33bd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F94E86-47DE-4AB5-AE0E-022F44602B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F6C6F8D-3467-45DF-9CDD-E9FD936185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682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A Deep Learning Based Approach for Name Entity Recognition on Commercial Receipts</vt:lpstr>
      <vt:lpstr>Outline</vt:lpstr>
      <vt:lpstr>Motivation </vt:lpstr>
      <vt:lpstr>Research Problem</vt:lpstr>
      <vt:lpstr> Literature Review </vt:lpstr>
      <vt:lpstr>Model architecture I</vt:lpstr>
      <vt:lpstr>Model architecture II</vt:lpstr>
      <vt:lpstr>Methodology (*data)</vt:lpstr>
      <vt:lpstr>Methodology</vt:lpstr>
      <vt:lpstr>Finding so-far</vt:lpstr>
      <vt:lpstr>Plan to completion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Deep Learning Based Approach for Name Entity Recognition on Commercial Receipts</dc:title>
  <dc:creator>Spencer</dc:creator>
  <cp:lastModifiedBy>Spencer</cp:lastModifiedBy>
  <cp:revision>10</cp:revision>
  <dcterms:created xsi:type="dcterms:W3CDTF">2020-11-08T02:55:53Z</dcterms:created>
  <dcterms:modified xsi:type="dcterms:W3CDTF">2020-11-10T22:11:04Z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0x0101007A37AF339D56CD468D69EB22999B816C</vt:lpwstr>
  </property>
</Properties>
</file>