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sldIdLst>
    <p:sldId id="256" r:id="rId2"/>
    <p:sldId id="257" r:id="rId3"/>
    <p:sldId id="258" r:id="rId4"/>
    <p:sldId id="275" r:id="rId5"/>
    <p:sldId id="259" r:id="rId6"/>
    <p:sldId id="274" r:id="rId7"/>
    <p:sldId id="264" r:id="rId8"/>
    <p:sldId id="265" r:id="rId9"/>
    <p:sldId id="266" r:id="rId10"/>
    <p:sldId id="276" r:id="rId11"/>
    <p:sldId id="260" r:id="rId12"/>
    <p:sldId id="267" r:id="rId13"/>
    <p:sldId id="268" r:id="rId14"/>
    <p:sldId id="261" r:id="rId15"/>
    <p:sldId id="277" r:id="rId16"/>
    <p:sldId id="269" r:id="rId17"/>
    <p:sldId id="270" r:id="rId18"/>
    <p:sldId id="271" r:id="rId19"/>
    <p:sldId id="278" r:id="rId20"/>
    <p:sldId id="279" r:id="rId21"/>
    <p:sldId id="262" r:id="rId22"/>
    <p:sldId id="272" r:id="rId23"/>
    <p:sldId id="263" r:id="rId24"/>
    <p:sldId id="28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89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7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27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58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45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06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77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9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5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3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2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3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0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0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2311-C00C-4D46-8908-2AF105E1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965285" cy="2971801"/>
          </a:xfrm>
        </p:spPr>
        <p:txBody>
          <a:bodyPr>
            <a:normAutofit/>
          </a:bodyPr>
          <a:lstStyle/>
          <a:p>
            <a:r>
              <a:rPr lang="en-US" b="1" i="1" dirty="0"/>
              <a:t>Program Flow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883D9-9DD9-467B-BFA7-72F31E156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Loops/Iteration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7907A1A2-39C3-4004-9405-77D1E5F80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012" y="1852781"/>
            <a:ext cx="3152439" cy="315243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2B4A95-51F8-43A3-ADE5-82A67A7DCBB5}"/>
              </a:ext>
            </a:extLst>
          </p:cNvPr>
          <p:cNvSpPr txBox="1">
            <a:spLocks/>
          </p:cNvSpPr>
          <p:nvPr/>
        </p:nvSpPr>
        <p:spPr>
          <a:xfrm>
            <a:off x="9939646" y="6488258"/>
            <a:ext cx="22523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Last modified 04/13/21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@11:00AM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0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5444"/>
          </a:xfrm>
        </p:spPr>
        <p:txBody>
          <a:bodyPr/>
          <a:lstStyle/>
          <a:p>
            <a:pPr algn="l"/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8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Similar to a while loop, except the condition is evaluated </a:t>
            </a:r>
            <a:r>
              <a:rPr lang="en-US" sz="2400" b="1" i="1" dirty="0">
                <a:solidFill>
                  <a:schemeClr val="bg1"/>
                </a:solidFill>
              </a:rPr>
              <a:t>after</a:t>
            </a:r>
            <a:r>
              <a:rPr lang="en-US" sz="2400" dirty="0">
                <a:solidFill>
                  <a:schemeClr val="bg1"/>
                </a:solidFill>
              </a:rPr>
              <a:t> the body executes 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The condition is any expression or variable that evaluates as a bool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Useful when it is necessary to executes the loop’s body at least once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Syntax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// body of loop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while(condition);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0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738254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bool valid = true;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int number = 0;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("Enter a number: ");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if(!Int32.TryParse(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(), out number))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("Invalid input, not a number. Try again . . .");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valid = false;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else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valid = true;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} while(!valid);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2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do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6452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int pointsRemaining = 355;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Console.WriteLine("You have " + pointsRemaining + " points to use");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pointsRemaining = DistributesPoints();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} while(pointsRemaining &gt; 0);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/**************************************************************************/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int unallocatedPoints = 83;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unallocatedPoints = AdjustStats(unallocatedPoints);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} while(unallocatedPoints &gt; 0);</a:t>
            </a:r>
          </a:p>
        </p:txBody>
      </p:sp>
    </p:spTree>
    <p:extLst>
      <p:ext uri="{BB962C8B-B14F-4D97-AF65-F5344CB8AC3E}">
        <p14:creationId xmlns:p14="http://schemas.microsoft.com/office/powerpoint/2010/main" val="208031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1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A counting loop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Sometimes referred to as a ‘definite loop’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Runs a specific number of times by counting from a starting value until an ending value (based on a condition)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Specific number does not mean the number of times is always the same but means there is a specific beginning and ending value for the count.</a:t>
            </a:r>
          </a:p>
        </p:txBody>
      </p:sp>
    </p:spTree>
    <p:extLst>
      <p:ext uri="{BB962C8B-B14F-4D97-AF65-F5344CB8AC3E}">
        <p14:creationId xmlns:p14="http://schemas.microsoft.com/office/powerpoint/2010/main" val="161295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52449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Header is more complicated than while/do while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Header consists of three parts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Initialization (Initial expression)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Sets (or initializes) the starting value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Only runs once for the loop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Evaluation (Test expression)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Sets the condition that controls loop termination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Update (Update expression)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Allows updating of loop control variable (usually created in initialization)</a:t>
            </a:r>
          </a:p>
          <a:p>
            <a:pPr lvl="3"/>
            <a:r>
              <a:rPr lang="en-US" sz="1800" dirty="0">
                <a:solidFill>
                  <a:schemeClr val="bg1"/>
                </a:solidFill>
              </a:rPr>
              <a:t>Should update the loop control variable so the  loop will eventually exit</a:t>
            </a:r>
          </a:p>
        </p:txBody>
      </p:sp>
    </p:spTree>
    <p:extLst>
      <p:ext uri="{BB962C8B-B14F-4D97-AF65-F5344CB8AC3E}">
        <p14:creationId xmlns:p14="http://schemas.microsoft.com/office/powerpoint/2010/main" val="21255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7976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Syntax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for(initialization; evaluation ; update)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// loop’s body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for loop has several components so it is necessary to know the sequence of execution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en-US" sz="2200" baseline="30000" dirty="0">
                <a:solidFill>
                  <a:schemeClr val="bg1"/>
                </a:solidFill>
              </a:rPr>
              <a:t>st</a:t>
            </a:r>
            <a:r>
              <a:rPr lang="en-US" sz="2200" dirty="0">
                <a:solidFill>
                  <a:schemeClr val="bg1"/>
                </a:solidFill>
              </a:rPr>
              <a:t>: Initialization (occurs only once per loop)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baseline="30000" dirty="0">
                <a:solidFill>
                  <a:schemeClr val="bg1"/>
                </a:solidFill>
              </a:rPr>
              <a:t>nd</a:t>
            </a:r>
            <a:r>
              <a:rPr lang="en-US" sz="2200" dirty="0">
                <a:solidFill>
                  <a:schemeClr val="bg1"/>
                </a:solidFill>
              </a:rPr>
              <a:t>: Evaluation (on true, body executes; on false, loop terminates)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3</a:t>
            </a:r>
            <a:r>
              <a:rPr lang="en-US" sz="2200" baseline="30000" dirty="0">
                <a:solidFill>
                  <a:schemeClr val="bg1"/>
                </a:solidFill>
              </a:rPr>
              <a:t>rd</a:t>
            </a:r>
            <a:r>
              <a:rPr lang="en-US" sz="2200" dirty="0">
                <a:solidFill>
                  <a:schemeClr val="bg1"/>
                </a:solidFill>
              </a:rPr>
              <a:t>: Body executes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: Update</a:t>
            </a:r>
          </a:p>
        </p:txBody>
      </p:sp>
    </p:spTree>
    <p:extLst>
      <p:ext uri="{BB962C8B-B14F-4D97-AF65-F5344CB8AC3E}">
        <p14:creationId xmlns:p14="http://schemas.microsoft.com/office/powerpoint/2010/main" val="320450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for(int counter = 10; counter &gt; 0 ; counter--)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Console.WriteLine(counter);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Console.WriteLine("Blastoff! ");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45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Examples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Console.WriteLine("Let’s play Hide &amp; Seek, you hide, I’ll count to 100");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for(int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readyOrNot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readyOrNot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&lt; 100;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readyOrNot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+=5)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readyOrNot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+ ", ");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Console.WriteLine("Ready or not, here I come! ");</a:t>
            </a:r>
          </a:p>
        </p:txBody>
      </p:sp>
    </p:spTree>
    <p:extLst>
      <p:ext uri="{BB962C8B-B14F-4D97-AF65-F5344CB8AC3E}">
        <p14:creationId xmlns:p14="http://schemas.microsoft.com/office/powerpoint/2010/main" val="202593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while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do while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foreach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Loop control keywords</a:t>
            </a:r>
          </a:p>
        </p:txBody>
      </p:sp>
    </p:spTree>
    <p:extLst>
      <p:ext uri="{BB962C8B-B14F-4D97-AF65-F5344CB8AC3E}">
        <p14:creationId xmlns:p14="http://schemas.microsoft.com/office/powerpoint/2010/main" val="23794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55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foreach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310743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An iterator loop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Processes Collections (a set of data types in C# - List, array, etc.)</a:t>
            </a:r>
          </a:p>
          <a:p>
            <a:r>
              <a:rPr lang="en-US" sz="2400" dirty="0">
                <a:solidFill>
                  <a:schemeClr val="bg1"/>
                </a:solidFill>
              </a:rPr>
              <a:t>Header consists of keyword foreach followed by a condition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Condition has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The data type of the collection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An identifier/variable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The keyword 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in</a:t>
            </a:r>
          </a:p>
          <a:p>
            <a:pPr lvl="2"/>
            <a:r>
              <a:rPr lang="en-US" sz="2000" dirty="0">
                <a:solidFill>
                  <a:schemeClr val="bg1"/>
                </a:solidFill>
              </a:rPr>
              <a:t>The identifier name of the collection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Syntax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  <a:latin typeface="Consolas" panose="020B0609020204030204" pitchFamily="49" charset="0"/>
              </a:rPr>
              <a:t>foreach(type identifier in collection)</a:t>
            </a:r>
            <a:br>
              <a:rPr lang="en-US" sz="2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2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chemeClr val="bg1"/>
                </a:solidFill>
                <a:latin typeface="Consolas" panose="020B0609020204030204" pitchFamily="49" charset="0"/>
              </a:rPr>
              <a:t>    // body of loop</a:t>
            </a:r>
            <a:br>
              <a:rPr lang="en-US" sz="21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6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foreach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List&lt;Point&gt;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pointsList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Utility.CreatePoints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(10);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foreach(Point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pointsList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("Point: " +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/*************************************************************************/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Clown [] bozos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GetSomeClowns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();	// Clown is the data type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foreach(Clown c in bozos)			// bozos is the collection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c.PaintFace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();					// c is the current item (Clown)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4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0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LOOP CONTROL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break 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Used to terminate execution of the current loop immediately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Example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while(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projectIncomplete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projectIncomplete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DoNextSection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if(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phoneRings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break;		// end loop immediately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02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pPr algn="l"/>
            <a:r>
              <a:rPr lang="en-US" cap="none" dirty="0"/>
              <a:t>LOOP CONTROL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continue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Used to stop processing of the current body execution and immediately return to beginning of loop (re-evaluates condition)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Example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foreach(Candidate c in Resumes)</a:t>
            </a:r>
            <a:b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if(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c.GetEducation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() &lt;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minEdReq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continue;</a:t>
            </a:r>
            <a:b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ProcessApplication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b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5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r>
              <a:rPr lang="en-US" dirty="0"/>
              <a:t>purposes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</a:rPr>
              <a:t>Loops allow a program to repeat a code segment until as long as its condition is true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Useful for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Allowing users to correct erroneous input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Counting (perform something a specific number of times) or tracking something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Processing or examining collections/sets of data</a:t>
            </a:r>
            <a:endParaRPr lang="en-US" sz="22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5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3569"/>
          </a:xfrm>
        </p:spPr>
        <p:txBody>
          <a:bodyPr/>
          <a:lstStyle/>
          <a:p>
            <a:r>
              <a:rPr lang="en-US" dirty="0"/>
              <a:t>Four 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</a:rPr>
              <a:t>while</a:t>
            </a:r>
          </a:p>
          <a:p>
            <a:r>
              <a:rPr lang="en-US" sz="2400" cap="none" dirty="0">
                <a:solidFill>
                  <a:schemeClr val="bg1"/>
                </a:solidFill>
              </a:rPr>
              <a:t>do while</a:t>
            </a:r>
          </a:p>
          <a:p>
            <a:r>
              <a:rPr lang="en-US" sz="2400" cap="none" dirty="0">
                <a:solidFill>
                  <a:schemeClr val="bg1"/>
                </a:solidFill>
              </a:rPr>
              <a:t>for</a:t>
            </a:r>
          </a:p>
          <a:p>
            <a:r>
              <a:rPr lang="en-US" sz="2400" cap="none" dirty="0">
                <a:solidFill>
                  <a:schemeClr val="bg1"/>
                </a:solidFill>
              </a:rPr>
              <a:t>foreach</a:t>
            </a: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r>
              <a:rPr lang="en-US" sz="2400" cap="none" dirty="0">
                <a:solidFill>
                  <a:schemeClr val="bg1"/>
                </a:solidFill>
              </a:rPr>
              <a:t>Each type of loop is </a:t>
            </a:r>
            <a:r>
              <a:rPr lang="en-US" sz="2400" b="1" cap="none" dirty="0">
                <a:solidFill>
                  <a:srgbClr val="FFFF00"/>
                </a:solidFill>
              </a:rPr>
              <a:t>intended for a specific purpose</a:t>
            </a:r>
            <a:r>
              <a:rPr lang="en-US" sz="2400" cap="none" dirty="0">
                <a:solidFill>
                  <a:schemeClr val="bg1"/>
                </a:solidFill>
              </a:rPr>
              <a:t>; however, most of the loops can be replaced by a different type </a:t>
            </a:r>
          </a:p>
        </p:txBody>
      </p:sp>
    </p:spTree>
    <p:extLst>
      <p:ext uri="{BB962C8B-B14F-4D97-AF65-F5344CB8AC3E}">
        <p14:creationId xmlns:p14="http://schemas.microsoft.com/office/powerpoint/2010/main" val="112727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5444"/>
          </a:xfrm>
        </p:spPr>
        <p:txBody>
          <a:bodyPr/>
          <a:lstStyle/>
          <a:p>
            <a:pPr algn="l"/>
            <a:r>
              <a:rPr lang="en-US" cap="non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original loop. When properly setup, it can replace any other loop </a:t>
            </a:r>
          </a:p>
          <a:p>
            <a:r>
              <a:rPr lang="en-US" sz="2400" dirty="0">
                <a:solidFill>
                  <a:schemeClr val="bg1"/>
                </a:solidFill>
              </a:rPr>
              <a:t>Header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 while(condition)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body of the loop will execute as long as the condition is true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The condition is any expression or variable that evaluates as a bool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The condition is checked </a:t>
            </a:r>
            <a:r>
              <a:rPr lang="en-US" sz="2200" b="1" i="1" dirty="0">
                <a:solidFill>
                  <a:schemeClr val="bg1"/>
                </a:solidFill>
              </a:rPr>
              <a:t>before</a:t>
            </a:r>
            <a:r>
              <a:rPr lang="en-US" sz="2200" dirty="0">
                <a:solidFill>
                  <a:schemeClr val="bg1"/>
                </a:solidFill>
              </a:rPr>
              <a:t> the body executes so it is possible for the body of the loop to be skipped (if condition is false when the condition is first checked)</a:t>
            </a:r>
          </a:p>
          <a:p>
            <a:r>
              <a:rPr lang="en-US" sz="2400" dirty="0">
                <a:solidFill>
                  <a:schemeClr val="bg1"/>
                </a:solidFill>
              </a:rPr>
              <a:t>Syntax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while(true)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{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   // body executes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8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5444"/>
          </a:xfrm>
        </p:spPr>
        <p:txBody>
          <a:bodyPr/>
          <a:lstStyle/>
          <a:p>
            <a:pPr algn="l"/>
            <a:r>
              <a:rPr lang="en-US" cap="non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bool invalid = true;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int number = 0;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while(invalid)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(“Enter a number between 1 and 10: “);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number = Int32.Parse(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if(number &gt;= 1 &amp;&amp; number &lt;=10)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invalid = false;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9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5444"/>
          </a:xfrm>
        </p:spPr>
        <p:txBody>
          <a:bodyPr/>
          <a:lstStyle/>
          <a:p>
            <a:pPr algn="l"/>
            <a:r>
              <a:rPr lang="en-US" cap="non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Examples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int currentLevel = 0;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int fillSize = GetFillerSize();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while(currentLevel &lt; CAPACITY)		// CAPACITY is a const defined as a static member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if((currentLevel + fillSize) &lt;= CAPACITY)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currentLevel += fillSize;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else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currentLevel += (CAPACITY - currentLevel);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7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5444"/>
          </a:xfrm>
        </p:spPr>
        <p:txBody>
          <a:bodyPr/>
          <a:lstStyle/>
          <a:p>
            <a:pPr algn="l"/>
            <a:r>
              <a:rPr lang="en-US" cap="non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Examples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bool valid = false;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int number = 0;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while(!valid)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("Enter a number: ");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if(!Int32.TryParse(Console.ReadLine(), out number))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("Invalid input, not a number. Try again . . .");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else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valid = true;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A8E-DB54-44F4-9CA7-7B0623A0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5444"/>
          </a:xfrm>
        </p:spPr>
        <p:txBody>
          <a:bodyPr/>
          <a:lstStyle/>
          <a:p>
            <a:pPr algn="l"/>
            <a:r>
              <a:rPr lang="en-US" cap="none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1A45-255C-4BBF-A2E3-3298764BB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169"/>
            <a:ext cx="10131425" cy="418803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Examples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bool misplacedKeys = true;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while(misplacedKeys)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misplacedKeys = SearchNextRoom();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313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1161</TotalTime>
  <Words>1288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Century Gothic</vt:lpstr>
      <vt:lpstr>Consolas</vt:lpstr>
      <vt:lpstr>Wingdings 3</vt:lpstr>
      <vt:lpstr>Slice</vt:lpstr>
      <vt:lpstr>Program Flow Control</vt:lpstr>
      <vt:lpstr>AGENDA</vt:lpstr>
      <vt:lpstr>purposes of loop</vt:lpstr>
      <vt:lpstr>Four types of loop</vt:lpstr>
      <vt:lpstr>while</vt:lpstr>
      <vt:lpstr>while</vt:lpstr>
      <vt:lpstr>while</vt:lpstr>
      <vt:lpstr>while</vt:lpstr>
      <vt:lpstr>while</vt:lpstr>
      <vt:lpstr>PowerPoint Presentation</vt:lpstr>
      <vt:lpstr>do while</vt:lpstr>
      <vt:lpstr>do while</vt:lpstr>
      <vt:lpstr>do while</vt:lpstr>
      <vt:lpstr>PowerPoint Presentation</vt:lpstr>
      <vt:lpstr>for</vt:lpstr>
      <vt:lpstr>for</vt:lpstr>
      <vt:lpstr>for</vt:lpstr>
      <vt:lpstr>for</vt:lpstr>
      <vt:lpstr>for</vt:lpstr>
      <vt:lpstr>PowerPoint Presentation</vt:lpstr>
      <vt:lpstr>foreach </vt:lpstr>
      <vt:lpstr>foreach </vt:lpstr>
      <vt:lpstr>PowerPoint Presentation</vt:lpstr>
      <vt:lpstr>LOOP CONTROL KEYWORDS </vt:lpstr>
      <vt:lpstr>LOOP CONTROL KEYWORDS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Flow Control</dc:title>
  <dc:creator>Martin, Charles</dc:creator>
  <cp:lastModifiedBy>Martin, Charles</cp:lastModifiedBy>
  <cp:revision>37</cp:revision>
  <dcterms:created xsi:type="dcterms:W3CDTF">2020-01-17T02:20:48Z</dcterms:created>
  <dcterms:modified xsi:type="dcterms:W3CDTF">2021-04-13T15:00:51Z</dcterms:modified>
</cp:coreProperties>
</file>