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1"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1187" autoAdjust="0"/>
  </p:normalViewPr>
  <p:slideViewPr>
    <p:cSldViewPr snapToGrid="0">
      <p:cViewPr varScale="1">
        <p:scale>
          <a:sx n="104" d="100"/>
          <a:sy n="104" d="100"/>
        </p:scale>
        <p:origin x="83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91425" rIns="91425" bIns="91425" anchor="t" anchorCtr="0"/>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t" anchorCtr="0"/>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91425" rIns="91425" bIns="91425" anchor="b" anchorCtr="0"/>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1:notes"/>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200" b="0" i="0" u="none" strike="noStrike" cap="none">
              <a:solidFill>
                <a:schemeClr val="dk1"/>
              </a:solidFill>
              <a:latin typeface="Calibri"/>
              <a:ea typeface="Calibri"/>
              <a:cs typeface="Calibri"/>
              <a:sym typeface="Calibri"/>
            </a:endParaRPr>
          </a:p>
        </p:txBody>
      </p:sp>
      <p:sp>
        <p:nvSpPr>
          <p:cNvPr id="81" name="Google Shape;81;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8:notes"/>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200" b="0" i="0" u="none" strike="noStrike" cap="none" dirty="0">
              <a:solidFill>
                <a:schemeClr val="dk1"/>
              </a:solidFill>
              <a:latin typeface="Calibri"/>
              <a:ea typeface="Calibri"/>
              <a:cs typeface="Calibri"/>
              <a:sym typeface="Calibri"/>
            </a:endParaRPr>
          </a:p>
        </p:txBody>
      </p:sp>
      <p:sp>
        <p:nvSpPr>
          <p:cNvPr id="138" name="Google Shape;138;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200" b="0" i="0" u="none" strike="noStrike" cap="none">
              <a:solidFill>
                <a:schemeClr val="dk1"/>
              </a:solidFill>
              <a:latin typeface="Calibri"/>
              <a:ea typeface="Calibri"/>
              <a:cs typeface="Calibri"/>
              <a:sym typeface="Calibri"/>
            </a:endParaRPr>
          </a:p>
        </p:txBody>
      </p:sp>
      <p:sp>
        <p:nvSpPr>
          <p:cNvPr id="88" name="Google Shape;8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3:notes"/>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1000"/>
              </a:spcBef>
              <a:spcAft>
                <a:spcPts val="0"/>
              </a:spcAft>
              <a:buClr>
                <a:schemeClr val="dk1"/>
              </a:buClr>
              <a:buSzPts val="1100"/>
              <a:buFont typeface="Arial"/>
              <a:buNone/>
            </a:pPr>
            <a:r>
              <a:rPr lang="en-US" sz="1100" dirty="0">
                <a:solidFill>
                  <a:srgbClr val="000000"/>
                </a:solidFill>
              </a:rPr>
              <a:t>Unit Testing - Testing done by programmers and are frequently automated.</a:t>
            </a:r>
            <a:endParaRPr sz="1100" dirty="0">
              <a:solidFill>
                <a:srgbClr val="000000"/>
              </a:solidFill>
            </a:endParaRPr>
          </a:p>
          <a:p>
            <a:pPr marL="0" lvl="0" indent="0" algn="l" rtl="0">
              <a:lnSpc>
                <a:spcPct val="90000"/>
              </a:lnSpc>
              <a:spcBef>
                <a:spcPts val="1000"/>
              </a:spcBef>
              <a:spcAft>
                <a:spcPts val="0"/>
              </a:spcAft>
              <a:buClr>
                <a:schemeClr val="dk1"/>
              </a:buClr>
              <a:buSzPts val="1100"/>
              <a:buFont typeface="Arial"/>
              <a:buNone/>
            </a:pPr>
            <a:r>
              <a:rPr lang="en-US" sz="1100" dirty="0">
                <a:solidFill>
                  <a:srgbClr val="000000"/>
                </a:solidFill>
              </a:rPr>
              <a:t>Component Testing - Testing functions or binaries as a functional group</a:t>
            </a:r>
            <a:endParaRPr sz="1100" dirty="0">
              <a:solidFill>
                <a:srgbClr val="000000"/>
              </a:solidFill>
            </a:endParaRPr>
          </a:p>
          <a:p>
            <a:pPr marL="0" lvl="0" indent="0" algn="l" rtl="0">
              <a:lnSpc>
                <a:spcPct val="90000"/>
              </a:lnSpc>
              <a:spcBef>
                <a:spcPts val="1000"/>
              </a:spcBef>
              <a:spcAft>
                <a:spcPts val="0"/>
              </a:spcAft>
              <a:buClr>
                <a:schemeClr val="dk1"/>
              </a:buClr>
              <a:buSzPts val="1100"/>
              <a:buFont typeface="Arial"/>
              <a:buNone/>
            </a:pPr>
            <a:r>
              <a:rPr lang="en-US" sz="1100" dirty="0">
                <a:solidFill>
                  <a:srgbClr val="000000"/>
                </a:solidFill>
              </a:rPr>
              <a:t>Integration Testing - Code is integrated into the system to be tested</a:t>
            </a:r>
            <a:endParaRPr sz="1100" dirty="0">
              <a:solidFill>
                <a:srgbClr val="000000"/>
              </a:solidFill>
            </a:endParaRPr>
          </a:p>
          <a:p>
            <a:pPr marL="0" lvl="0" indent="0" algn="l" rtl="0">
              <a:lnSpc>
                <a:spcPct val="90000"/>
              </a:lnSpc>
              <a:spcBef>
                <a:spcPts val="1000"/>
              </a:spcBef>
              <a:spcAft>
                <a:spcPts val="0"/>
              </a:spcAft>
              <a:buClr>
                <a:schemeClr val="dk1"/>
              </a:buClr>
              <a:buSzPts val="1100"/>
              <a:buFont typeface="Arial"/>
              <a:buNone/>
            </a:pPr>
            <a:r>
              <a:rPr lang="en-US" sz="1100" dirty="0">
                <a:solidFill>
                  <a:srgbClr val="000000"/>
                </a:solidFill>
              </a:rPr>
              <a:t>System Testing - Testing that the system is properly working after testing.</a:t>
            </a:r>
            <a:endParaRPr sz="1100" dirty="0">
              <a:solidFill>
                <a:srgbClr val="000000"/>
              </a:solidFill>
            </a:endParaRPr>
          </a:p>
          <a:p>
            <a:pPr marL="0" lvl="0" indent="0" algn="l" rtl="0">
              <a:lnSpc>
                <a:spcPct val="90000"/>
              </a:lnSpc>
              <a:spcBef>
                <a:spcPts val="1000"/>
              </a:spcBef>
              <a:spcAft>
                <a:spcPts val="0"/>
              </a:spcAft>
              <a:buClr>
                <a:schemeClr val="dk1"/>
              </a:buClr>
              <a:buSzPts val="1100"/>
              <a:buFont typeface="Arial"/>
              <a:buNone/>
            </a:pPr>
            <a:r>
              <a:rPr lang="en-US" sz="1100" dirty="0">
                <a:solidFill>
                  <a:srgbClr val="000000"/>
                </a:solidFill>
              </a:rPr>
              <a:t>Alpha Testing - This is the phase where some features are in the system and the program is </a:t>
            </a:r>
            <a:r>
              <a:rPr lang="en-US" sz="1100" dirty="0" err="1">
                <a:solidFill>
                  <a:srgbClr val="000000"/>
                </a:solidFill>
              </a:rPr>
              <a:t>functiona,l</a:t>
            </a:r>
            <a:r>
              <a:rPr lang="en-US" sz="1100" dirty="0">
                <a:solidFill>
                  <a:srgbClr val="000000"/>
                </a:solidFill>
              </a:rPr>
              <a:t> but does not have all the features</a:t>
            </a:r>
            <a:endParaRPr sz="1100" dirty="0">
              <a:solidFill>
                <a:srgbClr val="000000"/>
              </a:solidFill>
            </a:endParaRPr>
          </a:p>
          <a:p>
            <a:pPr marL="0" lvl="0" indent="0" algn="l" rtl="0">
              <a:lnSpc>
                <a:spcPct val="90000"/>
              </a:lnSpc>
              <a:spcBef>
                <a:spcPts val="1000"/>
              </a:spcBef>
              <a:spcAft>
                <a:spcPts val="0"/>
              </a:spcAft>
              <a:buClr>
                <a:schemeClr val="dk1"/>
              </a:buClr>
              <a:buSzPts val="1100"/>
              <a:buFont typeface="Arial"/>
              <a:buNone/>
            </a:pPr>
            <a:r>
              <a:rPr lang="en-US" sz="1100" dirty="0">
                <a:solidFill>
                  <a:srgbClr val="000000"/>
                </a:solidFill>
              </a:rPr>
              <a:t>Beta Testing - This is the phase where all features are in and bugs are still expected</a:t>
            </a:r>
            <a:endParaRPr sz="1100" dirty="0">
              <a:solidFill>
                <a:srgbClr val="000000"/>
              </a:solidFill>
            </a:endParaRPr>
          </a:p>
          <a:p>
            <a:pPr marL="0" lvl="0" indent="0" algn="l" rtl="0">
              <a:lnSpc>
                <a:spcPct val="90000"/>
              </a:lnSpc>
              <a:spcBef>
                <a:spcPts val="1000"/>
              </a:spcBef>
              <a:spcAft>
                <a:spcPts val="0"/>
              </a:spcAft>
              <a:buClr>
                <a:schemeClr val="dk1"/>
              </a:buClr>
              <a:buSzPts val="1100"/>
              <a:buFont typeface="Arial"/>
              <a:buNone/>
            </a:pPr>
            <a:r>
              <a:rPr lang="en-US" sz="1100" dirty="0">
                <a:solidFill>
                  <a:srgbClr val="000000"/>
                </a:solidFill>
              </a:rPr>
              <a:t>User Acceptance Testing - This is the phase where the customer does testing to accept the program. This can also mean the final phase of testing before shipping a product</a:t>
            </a:r>
            <a:endParaRPr sz="1100" dirty="0">
              <a:solidFill>
                <a:srgbClr val="000000"/>
              </a:solidFill>
            </a:endParaRPr>
          </a:p>
          <a:p>
            <a:pPr marL="0" lvl="0" indent="0" algn="l" rtl="0">
              <a:lnSpc>
                <a:spcPct val="90000"/>
              </a:lnSpc>
              <a:spcBef>
                <a:spcPts val="1000"/>
              </a:spcBef>
              <a:spcAft>
                <a:spcPts val="0"/>
              </a:spcAft>
              <a:buClr>
                <a:schemeClr val="dk1"/>
              </a:buClr>
              <a:buSzPts val="1100"/>
              <a:buFont typeface="Arial"/>
              <a:buNone/>
            </a:pPr>
            <a:endParaRPr sz="1100" dirty="0">
              <a:solidFill>
                <a:srgbClr val="000000"/>
              </a:solidFill>
            </a:endParaRPr>
          </a:p>
          <a:p>
            <a:pPr marL="0" lvl="0" indent="0" algn="l" rtl="0">
              <a:lnSpc>
                <a:spcPct val="90000"/>
              </a:lnSpc>
              <a:spcBef>
                <a:spcPts val="1000"/>
              </a:spcBef>
              <a:spcAft>
                <a:spcPts val="0"/>
              </a:spcAft>
              <a:buClr>
                <a:schemeClr val="lt1"/>
              </a:buClr>
              <a:buSzPts val="2800"/>
              <a:buFont typeface="Arial"/>
              <a:buNone/>
            </a:pPr>
            <a:endParaRPr sz="1100" dirty="0">
              <a:solidFill>
                <a:srgbClr val="000000"/>
              </a:solidFill>
            </a:endParaRPr>
          </a:p>
        </p:txBody>
      </p:sp>
      <p:sp>
        <p:nvSpPr>
          <p:cNvPr id="94" name="Google Shape;94;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4:notes"/>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a:t>There are tons of testing methods - Wikipedia has an exhaustive list of these: https://en.wikipedia.org/wiki/Software_testing</a:t>
            </a:r>
            <a:endParaRPr sz="1200" b="0" i="0" u="none" strike="noStrike" cap="none">
              <a:solidFill>
                <a:schemeClr val="dk1"/>
              </a:solidFill>
              <a:latin typeface="Calibri"/>
              <a:ea typeface="Calibri"/>
              <a:cs typeface="Calibri"/>
              <a:sym typeface="Calibri"/>
            </a:endParaRPr>
          </a:p>
        </p:txBody>
      </p:sp>
      <p:sp>
        <p:nvSpPr>
          <p:cNvPr id="100" name="Google Shape;100;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5:notes"/>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dirty="0"/>
              <a:t>You should always plan out any endeavor in programming and that includes testing. These are the phases of testing a product</a:t>
            </a:r>
            <a:endParaRPr dirty="0"/>
          </a:p>
          <a:p>
            <a:pPr marL="0" marR="0" lvl="0" indent="0" algn="l" rtl="0">
              <a:lnSpc>
                <a:spcPct val="100000"/>
              </a:lnSpc>
              <a:spcBef>
                <a:spcPts val="0"/>
              </a:spcBef>
              <a:spcAft>
                <a:spcPts val="0"/>
              </a:spcAft>
              <a:buClr>
                <a:srgbClr val="000000"/>
              </a:buClr>
              <a:buSzPts val="1400"/>
              <a:buFont typeface="Arial"/>
              <a:buNone/>
            </a:pPr>
            <a:endParaRPr dirty="0"/>
          </a:p>
          <a:p>
            <a:pPr marL="0" marR="0" lvl="0" indent="0" algn="l" rtl="0">
              <a:lnSpc>
                <a:spcPct val="100000"/>
              </a:lnSpc>
              <a:spcBef>
                <a:spcPts val="0"/>
              </a:spcBef>
              <a:spcAft>
                <a:spcPts val="0"/>
              </a:spcAft>
              <a:buClr>
                <a:schemeClr val="dk1"/>
              </a:buClr>
              <a:buSzPts val="1100"/>
              <a:buFont typeface="Arial"/>
              <a:buNone/>
            </a:pPr>
            <a:r>
              <a:rPr lang="en-US" dirty="0"/>
              <a:t>Requirement gathering - Tester gathers requirements from the client</a:t>
            </a:r>
            <a:endParaRPr dirty="0"/>
          </a:p>
          <a:p>
            <a:pPr marL="0" marR="0" lvl="0" indent="0" algn="l" rtl="0">
              <a:lnSpc>
                <a:spcPct val="100000"/>
              </a:lnSpc>
              <a:spcBef>
                <a:spcPts val="0"/>
              </a:spcBef>
              <a:spcAft>
                <a:spcPts val="0"/>
              </a:spcAft>
              <a:buClr>
                <a:schemeClr val="dk1"/>
              </a:buClr>
              <a:buSzPts val="1100"/>
              <a:buFont typeface="Arial"/>
              <a:buNone/>
            </a:pPr>
            <a:r>
              <a:rPr lang="en-US" dirty="0"/>
              <a:t>Requirement analysis - Tester analyzes the problem and creates a high level solution</a:t>
            </a:r>
            <a:endParaRPr dirty="0"/>
          </a:p>
          <a:p>
            <a:pPr marL="0" marR="0" lvl="0" indent="0" algn="l" rtl="0">
              <a:lnSpc>
                <a:spcPct val="100000"/>
              </a:lnSpc>
              <a:spcBef>
                <a:spcPts val="0"/>
              </a:spcBef>
              <a:spcAft>
                <a:spcPts val="0"/>
              </a:spcAft>
              <a:buClr>
                <a:schemeClr val="dk1"/>
              </a:buClr>
              <a:buSzPts val="1100"/>
              <a:buFont typeface="Arial"/>
              <a:buNone/>
            </a:pPr>
            <a:r>
              <a:rPr lang="en-US" dirty="0"/>
              <a:t>Requirement sign-off - Product Owner approves the solution</a:t>
            </a:r>
            <a:endParaRPr dirty="0"/>
          </a:p>
          <a:p>
            <a:pPr marL="0" marR="0" lvl="0" indent="0" algn="l" rtl="0">
              <a:lnSpc>
                <a:spcPct val="100000"/>
              </a:lnSpc>
              <a:spcBef>
                <a:spcPts val="0"/>
              </a:spcBef>
              <a:spcAft>
                <a:spcPts val="0"/>
              </a:spcAft>
              <a:buClr>
                <a:schemeClr val="dk1"/>
              </a:buClr>
              <a:buSzPts val="1100"/>
              <a:buFont typeface="Arial"/>
              <a:buNone/>
            </a:pPr>
            <a:r>
              <a:rPr lang="en-US" dirty="0"/>
              <a:t>Test Plan Creation - Test plans are more detailed plans for the high level testing solution</a:t>
            </a:r>
            <a:endParaRPr dirty="0"/>
          </a:p>
          <a:p>
            <a:pPr marL="0" marR="0" lvl="0" indent="0" algn="l" rtl="0">
              <a:lnSpc>
                <a:spcPct val="100000"/>
              </a:lnSpc>
              <a:spcBef>
                <a:spcPts val="0"/>
              </a:spcBef>
              <a:spcAft>
                <a:spcPts val="0"/>
              </a:spcAft>
              <a:buClr>
                <a:schemeClr val="dk1"/>
              </a:buClr>
              <a:buSzPts val="1100"/>
              <a:buFont typeface="Arial"/>
              <a:buNone/>
            </a:pPr>
            <a:r>
              <a:rPr lang="en-US" dirty="0"/>
              <a:t>Test Case Creation - Test cases are the individual tests a person or a automated test will execute</a:t>
            </a:r>
            <a:endParaRPr dirty="0"/>
          </a:p>
          <a:p>
            <a:pPr marL="0" marR="0" lvl="0" indent="0" algn="l" rtl="0">
              <a:lnSpc>
                <a:spcPct val="100000"/>
              </a:lnSpc>
              <a:spcBef>
                <a:spcPts val="0"/>
              </a:spcBef>
              <a:spcAft>
                <a:spcPts val="0"/>
              </a:spcAft>
              <a:buClr>
                <a:schemeClr val="dk1"/>
              </a:buClr>
              <a:buSzPts val="1100"/>
              <a:buFont typeface="Arial"/>
              <a:buNone/>
            </a:pPr>
            <a:r>
              <a:rPr lang="en-US" dirty="0"/>
              <a:t>Test Case Execution - The actual execution of the test cases</a:t>
            </a:r>
            <a:endParaRPr dirty="0"/>
          </a:p>
          <a:p>
            <a:pPr marL="0" marR="0" lvl="0" indent="0" algn="l" rtl="0">
              <a:lnSpc>
                <a:spcPct val="100000"/>
              </a:lnSpc>
              <a:spcBef>
                <a:spcPts val="0"/>
              </a:spcBef>
              <a:spcAft>
                <a:spcPts val="0"/>
              </a:spcAft>
              <a:buClr>
                <a:schemeClr val="dk1"/>
              </a:buClr>
              <a:buSzPts val="1100"/>
              <a:buFont typeface="Arial"/>
              <a:buNone/>
            </a:pPr>
            <a:r>
              <a:rPr lang="en-US" dirty="0"/>
              <a:t>Reporting Bugs - any bugs found must be reported</a:t>
            </a:r>
            <a:endParaRPr dirty="0"/>
          </a:p>
          <a:p>
            <a:pPr marL="0" marR="0" lvl="0" indent="0" algn="l" rtl="0">
              <a:lnSpc>
                <a:spcPct val="100000"/>
              </a:lnSpc>
              <a:spcBef>
                <a:spcPts val="0"/>
              </a:spcBef>
              <a:spcAft>
                <a:spcPts val="0"/>
              </a:spcAft>
              <a:buClr>
                <a:schemeClr val="dk1"/>
              </a:buClr>
              <a:buSzPts val="1100"/>
              <a:buFont typeface="Arial"/>
              <a:buNone/>
            </a:pPr>
            <a:r>
              <a:rPr lang="en-US" dirty="0"/>
              <a:t>Fixing Bugs - Developers fix bugs that are found</a:t>
            </a:r>
            <a:endParaRPr dirty="0"/>
          </a:p>
          <a:p>
            <a:pPr marL="0" marR="0" lvl="0" indent="0" algn="l" rtl="0">
              <a:lnSpc>
                <a:spcPct val="100000"/>
              </a:lnSpc>
              <a:spcBef>
                <a:spcPts val="0"/>
              </a:spcBef>
              <a:spcAft>
                <a:spcPts val="0"/>
              </a:spcAft>
              <a:buClr>
                <a:schemeClr val="dk1"/>
              </a:buClr>
              <a:buSzPts val="1100"/>
              <a:buFont typeface="Arial"/>
              <a:buNone/>
            </a:pPr>
            <a:r>
              <a:rPr lang="en-US" dirty="0"/>
              <a:t>Verifying Bugs - Any developer fixes will be verified by the tester</a:t>
            </a:r>
            <a:endParaRPr dirty="0"/>
          </a:p>
          <a:p>
            <a:pPr marL="0" marR="0" lvl="0" indent="0" algn="l" rtl="0">
              <a:lnSpc>
                <a:spcPct val="100000"/>
              </a:lnSpc>
              <a:spcBef>
                <a:spcPts val="0"/>
              </a:spcBef>
              <a:spcAft>
                <a:spcPts val="0"/>
              </a:spcAft>
              <a:buClr>
                <a:schemeClr val="dk1"/>
              </a:buClr>
              <a:buSzPts val="1100"/>
              <a:buFont typeface="Arial"/>
              <a:buNone/>
            </a:pPr>
            <a:r>
              <a:rPr lang="en-US" dirty="0"/>
              <a:t>Closing Bugs - Bugs are then closed when verified by the tester</a:t>
            </a:r>
            <a:endParaRPr dirty="0"/>
          </a:p>
          <a:p>
            <a:pPr marL="0" marR="0" lvl="0" indent="0" algn="l" rtl="0">
              <a:lnSpc>
                <a:spcPct val="100000"/>
              </a:lnSpc>
              <a:spcBef>
                <a:spcPts val="0"/>
              </a:spcBef>
              <a:spcAft>
                <a:spcPts val="0"/>
              </a:spcAft>
              <a:buClr>
                <a:schemeClr val="dk1"/>
              </a:buClr>
              <a:buSzPts val="1100"/>
              <a:buFont typeface="Arial"/>
              <a:buNone/>
            </a:pPr>
            <a:endParaRPr dirty="0"/>
          </a:p>
          <a:p>
            <a:pPr marL="0" marR="0" lvl="0" indent="0" algn="l" rtl="0">
              <a:lnSpc>
                <a:spcPct val="100000"/>
              </a:lnSpc>
              <a:spcBef>
                <a:spcPts val="0"/>
              </a:spcBef>
              <a:spcAft>
                <a:spcPts val="0"/>
              </a:spcAft>
              <a:buClr>
                <a:srgbClr val="000000"/>
              </a:buClr>
              <a:buSzPts val="1400"/>
              <a:buFont typeface="Arial"/>
              <a:buNone/>
            </a:pPr>
            <a:endParaRPr dirty="0"/>
          </a:p>
        </p:txBody>
      </p:sp>
      <p:sp>
        <p:nvSpPr>
          <p:cNvPr id="107" name="Google Shape;107;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450643bb9d_0_145:notes"/>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dirty="0"/>
              <a:t>Testing a function requires creativity and good know how of programming. As you can see below there are a magnitude of possible values that be input and output even though this seems like a simple addition function</a:t>
            </a:r>
            <a:endParaRPr dirty="0"/>
          </a:p>
          <a:p>
            <a:pPr marL="0" marR="0" lvl="0" indent="0" algn="l" rtl="0">
              <a:lnSpc>
                <a:spcPct val="100000"/>
              </a:lnSpc>
              <a:spcBef>
                <a:spcPts val="0"/>
              </a:spcBef>
              <a:spcAft>
                <a:spcPts val="0"/>
              </a:spcAft>
              <a:buClr>
                <a:srgbClr val="000000"/>
              </a:buClr>
              <a:buSzPts val="1400"/>
              <a:buFont typeface="Arial"/>
              <a:buNone/>
            </a:pPr>
            <a:endParaRPr dirty="0"/>
          </a:p>
          <a:p>
            <a:pPr marL="457200" marR="0" lvl="0" indent="-317500" algn="l" rtl="0">
              <a:lnSpc>
                <a:spcPct val="100000"/>
              </a:lnSpc>
              <a:spcBef>
                <a:spcPts val="0"/>
              </a:spcBef>
              <a:spcAft>
                <a:spcPts val="0"/>
              </a:spcAft>
              <a:buSzPts val="1400"/>
              <a:buAutoNum type="arabicPeriod"/>
            </a:pPr>
            <a:r>
              <a:rPr lang="en-US" dirty="0"/>
              <a:t>For example testing this function you break it down by expected inputs and expected outputs</a:t>
            </a:r>
            <a:endParaRPr dirty="0"/>
          </a:p>
          <a:p>
            <a:pPr marL="914400" marR="0" lvl="1" indent="-317500" algn="l" rtl="0">
              <a:lnSpc>
                <a:spcPct val="100000"/>
              </a:lnSpc>
              <a:spcBef>
                <a:spcPts val="0"/>
              </a:spcBef>
              <a:spcAft>
                <a:spcPts val="0"/>
              </a:spcAft>
              <a:buSzPts val="1400"/>
              <a:buAutoNum type="alphaLcPeriod"/>
            </a:pPr>
            <a:r>
              <a:rPr lang="en-US" dirty="0"/>
              <a:t>Possible Inputs</a:t>
            </a:r>
            <a:endParaRPr dirty="0"/>
          </a:p>
          <a:p>
            <a:pPr marL="1371600" marR="0" lvl="2" indent="-317500" algn="l" rtl="0">
              <a:lnSpc>
                <a:spcPct val="100000"/>
              </a:lnSpc>
              <a:spcBef>
                <a:spcPts val="0"/>
              </a:spcBef>
              <a:spcAft>
                <a:spcPts val="0"/>
              </a:spcAft>
              <a:buSzPts val="1400"/>
              <a:buAutoNum type="romanLcPeriod"/>
            </a:pPr>
            <a:r>
              <a:rPr lang="en-US" dirty="0"/>
              <a:t>Positive Integer</a:t>
            </a:r>
            <a:endParaRPr dirty="0"/>
          </a:p>
          <a:p>
            <a:pPr marL="1371600" marR="0" lvl="2" indent="-317500" algn="l" rtl="0">
              <a:lnSpc>
                <a:spcPct val="100000"/>
              </a:lnSpc>
              <a:spcBef>
                <a:spcPts val="0"/>
              </a:spcBef>
              <a:spcAft>
                <a:spcPts val="0"/>
              </a:spcAft>
              <a:buSzPts val="1400"/>
              <a:buAutoNum type="romanLcPeriod"/>
            </a:pPr>
            <a:r>
              <a:rPr lang="en-US" dirty="0"/>
              <a:t>Negative Integer</a:t>
            </a:r>
            <a:endParaRPr dirty="0"/>
          </a:p>
          <a:p>
            <a:pPr marL="1371600" marR="0" lvl="2" indent="-317500" algn="l" rtl="0">
              <a:lnSpc>
                <a:spcPct val="100000"/>
              </a:lnSpc>
              <a:spcBef>
                <a:spcPts val="0"/>
              </a:spcBef>
              <a:spcAft>
                <a:spcPts val="0"/>
              </a:spcAft>
              <a:buSzPts val="1400"/>
              <a:buAutoNum type="romanLcPeriod"/>
            </a:pPr>
            <a:r>
              <a:rPr lang="en-US" dirty="0"/>
              <a:t>Positive Integer with the integer’s max value</a:t>
            </a:r>
            <a:endParaRPr dirty="0"/>
          </a:p>
          <a:p>
            <a:pPr marL="1371600" marR="0" lvl="2" indent="-317500" algn="l" rtl="0">
              <a:lnSpc>
                <a:spcPct val="100000"/>
              </a:lnSpc>
              <a:spcBef>
                <a:spcPts val="0"/>
              </a:spcBef>
              <a:spcAft>
                <a:spcPts val="0"/>
              </a:spcAft>
              <a:buSzPts val="1400"/>
              <a:buAutoNum type="romanLcPeriod"/>
            </a:pPr>
            <a:r>
              <a:rPr lang="en-US" dirty="0"/>
              <a:t>Positive Integer with the integer’s min value</a:t>
            </a:r>
            <a:endParaRPr dirty="0"/>
          </a:p>
          <a:p>
            <a:pPr marL="1371600" marR="0" lvl="2" indent="-317500" algn="l" rtl="0">
              <a:lnSpc>
                <a:spcPct val="100000"/>
              </a:lnSpc>
              <a:spcBef>
                <a:spcPts val="0"/>
              </a:spcBef>
              <a:spcAft>
                <a:spcPts val="0"/>
              </a:spcAft>
              <a:buSzPts val="1400"/>
              <a:buAutoNum type="romanLcPeriod"/>
            </a:pPr>
            <a:r>
              <a:rPr lang="en-US" dirty="0"/>
              <a:t>the number 0</a:t>
            </a:r>
            <a:endParaRPr dirty="0"/>
          </a:p>
          <a:p>
            <a:pPr marL="1371600" marR="0" lvl="2" indent="-317500" algn="l" rtl="0">
              <a:lnSpc>
                <a:spcPct val="100000"/>
              </a:lnSpc>
              <a:spcBef>
                <a:spcPts val="0"/>
              </a:spcBef>
              <a:spcAft>
                <a:spcPts val="0"/>
              </a:spcAft>
              <a:buSzPts val="1400"/>
              <a:buAutoNum type="romanLcPeriod"/>
            </a:pPr>
            <a:r>
              <a:rPr lang="en-US" dirty="0"/>
              <a:t>Don’t forget to mix and match the combination between the 1st and 2nd inputs</a:t>
            </a:r>
            <a:endParaRPr dirty="0"/>
          </a:p>
          <a:p>
            <a:pPr marL="914400" marR="0" lvl="1" indent="-317500" algn="l" rtl="0">
              <a:lnSpc>
                <a:spcPct val="100000"/>
              </a:lnSpc>
              <a:spcBef>
                <a:spcPts val="0"/>
              </a:spcBef>
              <a:spcAft>
                <a:spcPts val="0"/>
              </a:spcAft>
              <a:buSzPts val="1400"/>
              <a:buAutoNum type="alphaLcPeriod"/>
            </a:pPr>
            <a:r>
              <a:rPr lang="en-US" dirty="0"/>
              <a:t>Possible Outputs</a:t>
            </a:r>
            <a:endParaRPr dirty="0"/>
          </a:p>
          <a:p>
            <a:pPr marL="1371600" marR="0" lvl="2" indent="-317500" algn="l" rtl="0">
              <a:lnSpc>
                <a:spcPct val="100000"/>
              </a:lnSpc>
              <a:spcBef>
                <a:spcPts val="0"/>
              </a:spcBef>
              <a:spcAft>
                <a:spcPts val="0"/>
              </a:spcAft>
              <a:buSzPts val="1400"/>
              <a:buAutoNum type="romanLcPeriod"/>
            </a:pPr>
            <a:r>
              <a:rPr lang="en-US" dirty="0"/>
              <a:t>Positive Integer</a:t>
            </a:r>
            <a:endParaRPr dirty="0"/>
          </a:p>
          <a:p>
            <a:pPr marL="1371600" marR="0" lvl="2" indent="-317500" algn="l" rtl="0">
              <a:lnSpc>
                <a:spcPct val="100000"/>
              </a:lnSpc>
              <a:spcBef>
                <a:spcPts val="0"/>
              </a:spcBef>
              <a:spcAft>
                <a:spcPts val="0"/>
              </a:spcAft>
              <a:buSzPts val="1400"/>
              <a:buAutoNum type="romanLcPeriod"/>
            </a:pPr>
            <a:r>
              <a:rPr lang="en-US" dirty="0"/>
              <a:t>Negative Integer</a:t>
            </a:r>
            <a:endParaRPr dirty="0"/>
          </a:p>
          <a:p>
            <a:pPr marL="1371600" marR="0" lvl="2" indent="-317500" algn="l" rtl="0">
              <a:lnSpc>
                <a:spcPct val="100000"/>
              </a:lnSpc>
              <a:spcBef>
                <a:spcPts val="0"/>
              </a:spcBef>
              <a:spcAft>
                <a:spcPts val="0"/>
              </a:spcAft>
              <a:buSzPts val="1400"/>
              <a:buAutoNum type="romanLcPeriod"/>
            </a:pPr>
            <a:r>
              <a:rPr lang="en-US" dirty="0"/>
              <a:t>0</a:t>
            </a:r>
            <a:endParaRPr dirty="0"/>
          </a:p>
          <a:p>
            <a:pPr marL="1371600" marR="0" lvl="2" indent="-317500" algn="l" rtl="0">
              <a:lnSpc>
                <a:spcPct val="100000"/>
              </a:lnSpc>
              <a:spcBef>
                <a:spcPts val="0"/>
              </a:spcBef>
              <a:spcAft>
                <a:spcPts val="0"/>
              </a:spcAft>
              <a:buSzPts val="1400"/>
              <a:buAutoNum type="romanLcPeriod"/>
            </a:pPr>
            <a:r>
              <a:rPr lang="en-US" dirty="0"/>
              <a:t>Error</a:t>
            </a:r>
            <a:endParaRPr dirty="0"/>
          </a:p>
          <a:p>
            <a:pPr marL="1828800" marR="0" lvl="3" indent="-317500" algn="l" rtl="0">
              <a:lnSpc>
                <a:spcPct val="100000"/>
              </a:lnSpc>
              <a:spcBef>
                <a:spcPts val="0"/>
              </a:spcBef>
              <a:spcAft>
                <a:spcPts val="0"/>
              </a:spcAft>
              <a:buSzPts val="1400"/>
              <a:buAutoNum type="arabicPeriod"/>
            </a:pPr>
            <a:r>
              <a:rPr lang="en-US" dirty="0"/>
              <a:t>Out of memory</a:t>
            </a:r>
            <a:endParaRPr dirty="0"/>
          </a:p>
          <a:p>
            <a:pPr marL="1828800" marR="0" lvl="3" indent="-317500" algn="l" rtl="0">
              <a:lnSpc>
                <a:spcPct val="100000"/>
              </a:lnSpc>
              <a:spcBef>
                <a:spcPts val="0"/>
              </a:spcBef>
              <a:spcAft>
                <a:spcPts val="0"/>
              </a:spcAft>
              <a:buSzPts val="1400"/>
              <a:buAutoNum type="arabicPeriod"/>
            </a:pPr>
            <a:r>
              <a:rPr lang="en-US" dirty="0"/>
              <a:t>Integer overflow</a:t>
            </a:r>
            <a:endParaRPr dirty="0"/>
          </a:p>
          <a:p>
            <a:pPr marL="1828800" marR="0" lvl="3" indent="-317500" algn="l" rtl="0">
              <a:lnSpc>
                <a:spcPct val="100000"/>
              </a:lnSpc>
              <a:spcBef>
                <a:spcPts val="0"/>
              </a:spcBef>
              <a:spcAft>
                <a:spcPts val="0"/>
              </a:spcAft>
              <a:buSzPts val="1400"/>
              <a:buAutoNum type="arabicPeriod"/>
            </a:pPr>
            <a:r>
              <a:rPr lang="en-US" dirty="0"/>
              <a:t>Integer underflow</a:t>
            </a:r>
            <a:endParaRPr dirty="0"/>
          </a:p>
          <a:p>
            <a:pPr marL="0" marR="0" lvl="0" indent="0" algn="l" rtl="0">
              <a:lnSpc>
                <a:spcPct val="100000"/>
              </a:lnSpc>
              <a:spcBef>
                <a:spcPts val="0"/>
              </a:spcBef>
              <a:spcAft>
                <a:spcPts val="0"/>
              </a:spcAft>
              <a:buNone/>
            </a:pPr>
            <a:endParaRPr dirty="0"/>
          </a:p>
        </p:txBody>
      </p:sp>
      <p:sp>
        <p:nvSpPr>
          <p:cNvPr id="113" name="Google Shape;113;g450643bb9d_0_14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450643bb9d_0_150:notes"/>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a:t>How would you test this given the following function?</a:t>
            </a:r>
            <a:endParaRPr sz="1200" b="0" i="0" u="none" strike="noStrike" cap="none">
              <a:solidFill>
                <a:schemeClr val="dk1"/>
              </a:solidFill>
              <a:latin typeface="Calibri"/>
              <a:ea typeface="Calibri"/>
              <a:cs typeface="Calibri"/>
              <a:sym typeface="Calibri"/>
            </a:endParaRPr>
          </a:p>
        </p:txBody>
      </p:sp>
      <p:sp>
        <p:nvSpPr>
          <p:cNvPr id="119" name="Google Shape;119;g450643bb9d_0_15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6:notes"/>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200" b="0" i="0" u="none" strike="noStrike" cap="none">
              <a:solidFill>
                <a:schemeClr val="dk1"/>
              </a:solidFill>
              <a:latin typeface="Calibri"/>
              <a:ea typeface="Calibri"/>
              <a:cs typeface="Calibri"/>
              <a:sym typeface="Calibri"/>
            </a:endParaRPr>
          </a:p>
        </p:txBody>
      </p:sp>
      <p:sp>
        <p:nvSpPr>
          <p:cNvPr id="125" name="Google Shape;125;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7:notes"/>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200" b="0" i="0" u="none" strike="noStrike" cap="none">
              <a:solidFill>
                <a:schemeClr val="dk1"/>
              </a:solidFill>
              <a:latin typeface="Calibri"/>
              <a:ea typeface="Calibri"/>
              <a:cs typeface="Calibri"/>
              <a:sym typeface="Calibri"/>
            </a:endParaRPr>
          </a:p>
        </p:txBody>
      </p:sp>
      <p:sp>
        <p:nvSpPr>
          <p:cNvPr id="131" name="Google Shape;131;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3.png"/><Relationship Id="rId5" Type="http://schemas.openxmlformats.org/officeDocument/2006/relationships/hyperlink" Target="mailto:contact@dogheadsimulations.com" TargetMode="External"/><Relationship Id="rId10" Type="http://schemas.openxmlformats.org/officeDocument/2006/relationships/hyperlink" Target="https://www.facebook.com/DogheadSimulationsOfficial" TargetMode="External"/><Relationship Id="rId4" Type="http://schemas.openxmlformats.org/officeDocument/2006/relationships/hyperlink" Target="http://www.dogheadsimulations.com/" TargetMode="External"/><Relationship Id="rId9" Type="http://schemas.openxmlformats.org/officeDocument/2006/relationships/hyperlink" Target="https://twitter.com/dogheadsims" TargetMode="Externa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2"/>
          <p:cNvSpPr txBox="1">
            <a:spLocks noGrp="1"/>
          </p:cNvSpPr>
          <p:nvPr>
            <p:ph type="ctrTitle"/>
          </p:nvPr>
        </p:nvSpPr>
        <p:spPr>
          <a:xfrm>
            <a:off x="415611" y="992767"/>
            <a:ext cx="11360700" cy="2736900"/>
          </a:xfrm>
          <a:prstGeom prst="rect">
            <a:avLst/>
          </a:prstGeom>
        </p:spPr>
        <p:txBody>
          <a:bodyPr spcFirstLastPara="1" wrap="square" lIns="121900" tIns="121900" rIns="121900" bIns="121900" anchor="b" anchorCtr="0"/>
          <a:lstStyle>
            <a:lvl1pPr lvl="0" algn="ctr">
              <a:spcBef>
                <a:spcPts val="0"/>
              </a:spcBef>
              <a:spcAft>
                <a:spcPts val="0"/>
              </a:spcAft>
              <a:buSzPts val="6900"/>
              <a:buNone/>
              <a:defRPr sz="6900"/>
            </a:lvl1pPr>
            <a:lvl2pPr lvl="1" algn="ctr">
              <a:spcBef>
                <a:spcPts val="0"/>
              </a:spcBef>
              <a:spcAft>
                <a:spcPts val="0"/>
              </a:spcAft>
              <a:buSzPts val="6900"/>
              <a:buNone/>
              <a:defRPr sz="6900"/>
            </a:lvl2pPr>
            <a:lvl3pPr lvl="2" algn="ctr">
              <a:spcBef>
                <a:spcPts val="0"/>
              </a:spcBef>
              <a:spcAft>
                <a:spcPts val="0"/>
              </a:spcAft>
              <a:buSzPts val="6900"/>
              <a:buNone/>
              <a:defRPr sz="6900"/>
            </a:lvl3pPr>
            <a:lvl4pPr lvl="3" algn="ctr">
              <a:spcBef>
                <a:spcPts val="0"/>
              </a:spcBef>
              <a:spcAft>
                <a:spcPts val="0"/>
              </a:spcAft>
              <a:buSzPts val="6900"/>
              <a:buNone/>
              <a:defRPr sz="6900"/>
            </a:lvl4pPr>
            <a:lvl5pPr lvl="4" algn="ctr">
              <a:spcBef>
                <a:spcPts val="0"/>
              </a:spcBef>
              <a:spcAft>
                <a:spcPts val="0"/>
              </a:spcAft>
              <a:buSzPts val="6900"/>
              <a:buNone/>
              <a:defRPr sz="6900"/>
            </a:lvl5pPr>
            <a:lvl6pPr lvl="5" algn="ctr">
              <a:spcBef>
                <a:spcPts val="0"/>
              </a:spcBef>
              <a:spcAft>
                <a:spcPts val="0"/>
              </a:spcAft>
              <a:buSzPts val="6900"/>
              <a:buNone/>
              <a:defRPr sz="6900"/>
            </a:lvl6pPr>
            <a:lvl7pPr lvl="6" algn="ctr">
              <a:spcBef>
                <a:spcPts val="0"/>
              </a:spcBef>
              <a:spcAft>
                <a:spcPts val="0"/>
              </a:spcAft>
              <a:buSzPts val="6900"/>
              <a:buNone/>
              <a:defRPr sz="6900"/>
            </a:lvl7pPr>
            <a:lvl8pPr lvl="7" algn="ctr">
              <a:spcBef>
                <a:spcPts val="0"/>
              </a:spcBef>
              <a:spcAft>
                <a:spcPts val="0"/>
              </a:spcAft>
              <a:buSzPts val="6900"/>
              <a:buNone/>
              <a:defRPr sz="6900"/>
            </a:lvl8pPr>
            <a:lvl9pPr lvl="8" algn="ctr">
              <a:spcBef>
                <a:spcPts val="0"/>
              </a:spcBef>
              <a:spcAft>
                <a:spcPts val="0"/>
              </a:spcAft>
              <a:buSzPts val="6900"/>
              <a:buNone/>
              <a:defRPr sz="6900"/>
            </a:lvl9pPr>
          </a:lstStyle>
          <a:p>
            <a:endParaRPr/>
          </a:p>
        </p:txBody>
      </p:sp>
      <p:sp>
        <p:nvSpPr>
          <p:cNvPr id="15" name="Google Shape;15;p2"/>
          <p:cNvSpPr txBox="1">
            <a:spLocks noGrp="1"/>
          </p:cNvSpPr>
          <p:nvPr>
            <p:ph type="subTitle" idx="1"/>
          </p:nvPr>
        </p:nvSpPr>
        <p:spPr>
          <a:xfrm>
            <a:off x="415600" y="3778833"/>
            <a:ext cx="11360700" cy="1056900"/>
          </a:xfrm>
          <a:prstGeom prst="rect">
            <a:avLst/>
          </a:prstGeom>
        </p:spPr>
        <p:txBody>
          <a:bodyPr spcFirstLastPara="1" wrap="square" lIns="121900" tIns="121900" rIns="121900" bIns="121900" anchor="t" anchorCtr="0"/>
          <a:lstStyle>
            <a:lvl1pPr lvl="0" algn="ctr">
              <a:lnSpc>
                <a:spcPct val="100000"/>
              </a:lnSpc>
              <a:spcBef>
                <a:spcPts val="0"/>
              </a:spcBef>
              <a:spcAft>
                <a:spcPts val="0"/>
              </a:spcAft>
              <a:buSzPts val="3700"/>
              <a:buNone/>
              <a:defRPr sz="3700"/>
            </a:lvl1pPr>
            <a:lvl2pPr lvl="1" algn="ctr">
              <a:lnSpc>
                <a:spcPct val="100000"/>
              </a:lnSpc>
              <a:spcBef>
                <a:spcPts val="0"/>
              </a:spcBef>
              <a:spcAft>
                <a:spcPts val="0"/>
              </a:spcAft>
              <a:buSzPts val="3700"/>
              <a:buNone/>
              <a:defRPr sz="3700"/>
            </a:lvl2pPr>
            <a:lvl3pPr lvl="2" algn="ctr">
              <a:lnSpc>
                <a:spcPct val="100000"/>
              </a:lnSpc>
              <a:spcBef>
                <a:spcPts val="0"/>
              </a:spcBef>
              <a:spcAft>
                <a:spcPts val="0"/>
              </a:spcAft>
              <a:buSzPts val="3700"/>
              <a:buNone/>
              <a:defRPr sz="3700"/>
            </a:lvl3pPr>
            <a:lvl4pPr lvl="3" algn="ctr">
              <a:lnSpc>
                <a:spcPct val="100000"/>
              </a:lnSpc>
              <a:spcBef>
                <a:spcPts val="0"/>
              </a:spcBef>
              <a:spcAft>
                <a:spcPts val="0"/>
              </a:spcAft>
              <a:buSzPts val="3700"/>
              <a:buNone/>
              <a:defRPr sz="3700"/>
            </a:lvl4pPr>
            <a:lvl5pPr lvl="4" algn="ctr">
              <a:lnSpc>
                <a:spcPct val="100000"/>
              </a:lnSpc>
              <a:spcBef>
                <a:spcPts val="0"/>
              </a:spcBef>
              <a:spcAft>
                <a:spcPts val="0"/>
              </a:spcAft>
              <a:buSzPts val="3700"/>
              <a:buNone/>
              <a:defRPr sz="3700"/>
            </a:lvl5pPr>
            <a:lvl6pPr lvl="5" algn="ctr">
              <a:lnSpc>
                <a:spcPct val="100000"/>
              </a:lnSpc>
              <a:spcBef>
                <a:spcPts val="0"/>
              </a:spcBef>
              <a:spcAft>
                <a:spcPts val="0"/>
              </a:spcAft>
              <a:buSzPts val="3700"/>
              <a:buNone/>
              <a:defRPr sz="3700"/>
            </a:lvl6pPr>
            <a:lvl7pPr lvl="6" algn="ctr">
              <a:lnSpc>
                <a:spcPct val="100000"/>
              </a:lnSpc>
              <a:spcBef>
                <a:spcPts val="0"/>
              </a:spcBef>
              <a:spcAft>
                <a:spcPts val="0"/>
              </a:spcAft>
              <a:buSzPts val="3700"/>
              <a:buNone/>
              <a:defRPr sz="3700"/>
            </a:lvl7pPr>
            <a:lvl8pPr lvl="7" algn="ctr">
              <a:lnSpc>
                <a:spcPct val="100000"/>
              </a:lnSpc>
              <a:spcBef>
                <a:spcPts val="0"/>
              </a:spcBef>
              <a:spcAft>
                <a:spcPts val="0"/>
              </a:spcAft>
              <a:buSzPts val="3700"/>
              <a:buNone/>
              <a:defRPr sz="3700"/>
            </a:lvl8pPr>
            <a:lvl9pPr lvl="8" algn="ctr">
              <a:lnSpc>
                <a:spcPct val="100000"/>
              </a:lnSpc>
              <a:spcBef>
                <a:spcPts val="0"/>
              </a:spcBef>
              <a:spcAft>
                <a:spcPts val="0"/>
              </a:spcAft>
              <a:buSzPts val="3700"/>
              <a:buNone/>
              <a:defRPr sz="3700"/>
            </a:lvl9pPr>
          </a:lstStyle>
          <a:p>
            <a:endParaRPr/>
          </a:p>
        </p:txBody>
      </p:sp>
      <p:sp>
        <p:nvSpPr>
          <p:cNvPr id="16" name="Google Shape;16;p2"/>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8"/>
        <p:cNvGrpSpPr/>
        <p:nvPr/>
      </p:nvGrpSpPr>
      <p:grpSpPr>
        <a:xfrm>
          <a:off x="0" y="0"/>
          <a:ext cx="0" cy="0"/>
          <a:chOff x="0" y="0"/>
          <a:chExt cx="0" cy="0"/>
        </a:xfrm>
      </p:grpSpPr>
      <p:sp>
        <p:nvSpPr>
          <p:cNvPr id="49" name="Google Shape;49;p11"/>
          <p:cNvSpPr txBox="1">
            <a:spLocks noGrp="1"/>
          </p:cNvSpPr>
          <p:nvPr>
            <p:ph type="title" hasCustomPrompt="1"/>
          </p:nvPr>
        </p:nvSpPr>
        <p:spPr>
          <a:xfrm>
            <a:off x="415600" y="1474833"/>
            <a:ext cx="11360700" cy="2618100"/>
          </a:xfrm>
          <a:prstGeom prst="rect">
            <a:avLst/>
          </a:prstGeom>
        </p:spPr>
        <p:txBody>
          <a:bodyPr spcFirstLastPara="1" wrap="square" lIns="121900" tIns="121900" rIns="121900" bIns="121900" anchor="b" anchorCtr="0"/>
          <a:lstStyle>
            <a:lvl1pPr lvl="0" algn="ctr">
              <a:spcBef>
                <a:spcPts val="0"/>
              </a:spcBef>
              <a:spcAft>
                <a:spcPts val="0"/>
              </a:spcAft>
              <a:buSzPts val="16000"/>
              <a:buNone/>
              <a:defRPr sz="16000"/>
            </a:lvl1pPr>
            <a:lvl2pPr lvl="1" algn="ctr">
              <a:spcBef>
                <a:spcPts val="0"/>
              </a:spcBef>
              <a:spcAft>
                <a:spcPts val="0"/>
              </a:spcAft>
              <a:buSzPts val="16000"/>
              <a:buNone/>
              <a:defRPr sz="16000"/>
            </a:lvl2pPr>
            <a:lvl3pPr lvl="2" algn="ctr">
              <a:spcBef>
                <a:spcPts val="0"/>
              </a:spcBef>
              <a:spcAft>
                <a:spcPts val="0"/>
              </a:spcAft>
              <a:buSzPts val="16000"/>
              <a:buNone/>
              <a:defRPr sz="16000"/>
            </a:lvl3pPr>
            <a:lvl4pPr lvl="3" algn="ctr">
              <a:spcBef>
                <a:spcPts val="0"/>
              </a:spcBef>
              <a:spcAft>
                <a:spcPts val="0"/>
              </a:spcAft>
              <a:buSzPts val="16000"/>
              <a:buNone/>
              <a:defRPr sz="16000"/>
            </a:lvl4pPr>
            <a:lvl5pPr lvl="4" algn="ctr">
              <a:spcBef>
                <a:spcPts val="0"/>
              </a:spcBef>
              <a:spcAft>
                <a:spcPts val="0"/>
              </a:spcAft>
              <a:buSzPts val="16000"/>
              <a:buNone/>
              <a:defRPr sz="16000"/>
            </a:lvl5pPr>
            <a:lvl6pPr lvl="5" algn="ctr">
              <a:spcBef>
                <a:spcPts val="0"/>
              </a:spcBef>
              <a:spcAft>
                <a:spcPts val="0"/>
              </a:spcAft>
              <a:buSzPts val="16000"/>
              <a:buNone/>
              <a:defRPr sz="16000"/>
            </a:lvl6pPr>
            <a:lvl7pPr lvl="6" algn="ctr">
              <a:spcBef>
                <a:spcPts val="0"/>
              </a:spcBef>
              <a:spcAft>
                <a:spcPts val="0"/>
              </a:spcAft>
              <a:buSzPts val="16000"/>
              <a:buNone/>
              <a:defRPr sz="16000"/>
            </a:lvl7pPr>
            <a:lvl8pPr lvl="7" algn="ctr">
              <a:spcBef>
                <a:spcPts val="0"/>
              </a:spcBef>
              <a:spcAft>
                <a:spcPts val="0"/>
              </a:spcAft>
              <a:buSzPts val="16000"/>
              <a:buNone/>
              <a:defRPr sz="16000"/>
            </a:lvl8pPr>
            <a:lvl9pPr lvl="8" algn="ctr">
              <a:spcBef>
                <a:spcPts val="0"/>
              </a:spcBef>
              <a:spcAft>
                <a:spcPts val="0"/>
              </a:spcAft>
              <a:buSzPts val="16000"/>
              <a:buNone/>
              <a:defRPr sz="16000"/>
            </a:lvl9pPr>
          </a:lstStyle>
          <a:p>
            <a:r>
              <a:t>xx%</a:t>
            </a:r>
          </a:p>
        </p:txBody>
      </p:sp>
      <p:sp>
        <p:nvSpPr>
          <p:cNvPr id="50" name="Google Shape;50;p11"/>
          <p:cNvSpPr txBox="1">
            <a:spLocks noGrp="1"/>
          </p:cNvSpPr>
          <p:nvPr>
            <p:ph type="body" idx="1"/>
          </p:nvPr>
        </p:nvSpPr>
        <p:spPr>
          <a:xfrm>
            <a:off x="415600" y="4202967"/>
            <a:ext cx="11360700" cy="1734300"/>
          </a:xfrm>
          <a:prstGeom prst="rect">
            <a:avLst/>
          </a:prstGeom>
        </p:spPr>
        <p:txBody>
          <a:bodyPr spcFirstLastPara="1" wrap="square" lIns="121900" tIns="121900" rIns="121900" bIns="121900" anchor="t" anchorCtr="0"/>
          <a:lstStyle>
            <a:lvl1pPr marL="457200" lvl="0" indent="-381000" algn="ctr">
              <a:spcBef>
                <a:spcPts val="0"/>
              </a:spcBef>
              <a:spcAft>
                <a:spcPts val="0"/>
              </a:spcAft>
              <a:buSzPts val="2400"/>
              <a:buChar char="●"/>
              <a:defRPr/>
            </a:lvl1pPr>
            <a:lvl2pPr marL="914400" lvl="1" indent="-349250" algn="ctr">
              <a:spcBef>
                <a:spcPts val="2100"/>
              </a:spcBef>
              <a:spcAft>
                <a:spcPts val="0"/>
              </a:spcAft>
              <a:buSzPts val="1900"/>
              <a:buChar char="○"/>
              <a:defRPr/>
            </a:lvl2pPr>
            <a:lvl3pPr marL="1371600" lvl="2" indent="-349250" algn="ctr">
              <a:spcBef>
                <a:spcPts val="2100"/>
              </a:spcBef>
              <a:spcAft>
                <a:spcPts val="0"/>
              </a:spcAft>
              <a:buSzPts val="1900"/>
              <a:buChar char="■"/>
              <a:defRPr/>
            </a:lvl3pPr>
            <a:lvl4pPr marL="1828800" lvl="3" indent="-349250" algn="ctr">
              <a:spcBef>
                <a:spcPts val="2100"/>
              </a:spcBef>
              <a:spcAft>
                <a:spcPts val="0"/>
              </a:spcAft>
              <a:buSzPts val="1900"/>
              <a:buChar char="●"/>
              <a:defRPr/>
            </a:lvl4pPr>
            <a:lvl5pPr marL="2286000" lvl="4" indent="-349250" algn="ctr">
              <a:spcBef>
                <a:spcPts val="2100"/>
              </a:spcBef>
              <a:spcAft>
                <a:spcPts val="0"/>
              </a:spcAft>
              <a:buSzPts val="1900"/>
              <a:buChar char="○"/>
              <a:defRPr/>
            </a:lvl5pPr>
            <a:lvl6pPr marL="2743200" lvl="5" indent="-349250" algn="ctr">
              <a:spcBef>
                <a:spcPts val="2100"/>
              </a:spcBef>
              <a:spcAft>
                <a:spcPts val="0"/>
              </a:spcAft>
              <a:buSzPts val="1900"/>
              <a:buChar char="■"/>
              <a:defRPr/>
            </a:lvl6pPr>
            <a:lvl7pPr marL="3200400" lvl="6" indent="-349250" algn="ctr">
              <a:spcBef>
                <a:spcPts val="2100"/>
              </a:spcBef>
              <a:spcAft>
                <a:spcPts val="0"/>
              </a:spcAft>
              <a:buSzPts val="1900"/>
              <a:buChar char="●"/>
              <a:defRPr/>
            </a:lvl7pPr>
            <a:lvl8pPr marL="3657600" lvl="7" indent="-349250" algn="ctr">
              <a:spcBef>
                <a:spcPts val="2100"/>
              </a:spcBef>
              <a:spcAft>
                <a:spcPts val="0"/>
              </a:spcAft>
              <a:buSzPts val="1900"/>
              <a:buChar char="○"/>
              <a:defRPr/>
            </a:lvl8pPr>
            <a:lvl9pPr marL="4114800" lvl="8" indent="-349250" algn="ctr">
              <a:spcBef>
                <a:spcPts val="2100"/>
              </a:spcBef>
              <a:spcAft>
                <a:spcPts val="2100"/>
              </a:spcAft>
              <a:buSzPts val="1900"/>
              <a:buChar char="■"/>
              <a:defRPr/>
            </a:lvl9pPr>
          </a:lstStyle>
          <a:p>
            <a:endParaRPr/>
          </a:p>
        </p:txBody>
      </p:sp>
      <p:sp>
        <p:nvSpPr>
          <p:cNvPr id="51" name="Google Shape;51;p11"/>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2"/>
        <p:cNvGrpSpPr/>
        <p:nvPr/>
      </p:nvGrpSpPr>
      <p:grpSpPr>
        <a:xfrm>
          <a:off x="0" y="0"/>
          <a:ext cx="0" cy="0"/>
          <a:chOff x="0" y="0"/>
          <a:chExt cx="0" cy="0"/>
        </a:xfrm>
      </p:grpSpPr>
      <p:sp>
        <p:nvSpPr>
          <p:cNvPr id="53" name="Google Shape;53;p12"/>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DogHead Title and Content_DarkGrayBack" type="obj">
  <p:cSld name="OBJECT">
    <p:spTree>
      <p:nvGrpSpPr>
        <p:cNvPr id="1" name="Shape 54"/>
        <p:cNvGrpSpPr/>
        <p:nvPr/>
      </p:nvGrpSpPr>
      <p:grpSpPr>
        <a:xfrm>
          <a:off x="0" y="0"/>
          <a:ext cx="0" cy="0"/>
          <a:chOff x="0" y="0"/>
          <a:chExt cx="0" cy="0"/>
        </a:xfrm>
      </p:grpSpPr>
      <p:sp>
        <p:nvSpPr>
          <p:cNvPr id="55" name="Google Shape;55;p13"/>
          <p:cNvSpPr/>
          <p:nvPr/>
        </p:nvSpPr>
        <p:spPr>
          <a:xfrm>
            <a:off x="0" y="2"/>
            <a:ext cx="12192000" cy="6858000"/>
          </a:xfrm>
          <a:prstGeom prst="roundRect">
            <a:avLst>
              <a:gd name="adj" fmla="val 0"/>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6" name="Google Shape;56;p13"/>
          <p:cNvSpPr txBox="1">
            <a:spLocks noGrp="1"/>
          </p:cNvSpPr>
          <p:nvPr>
            <p:ph type="title"/>
          </p:nvPr>
        </p:nvSpPr>
        <p:spPr>
          <a:xfrm>
            <a:off x="357352" y="178281"/>
            <a:ext cx="11477400" cy="843600"/>
          </a:xfrm>
          <a:prstGeom prst="rect">
            <a:avLst/>
          </a:prstGeom>
          <a:noFill/>
          <a:ln>
            <a:noFill/>
          </a:ln>
        </p:spPr>
        <p:txBody>
          <a:bodyPr spcFirstLastPara="1" wrap="square" lIns="91425" tIns="91425" rIns="91425" bIns="91425" anchor="ctr" anchorCtr="0"/>
          <a:lstStyle>
            <a:lvl1pPr marR="0" lvl="0" algn="l" rtl="0">
              <a:lnSpc>
                <a:spcPct val="90000"/>
              </a:lnSpc>
              <a:spcBef>
                <a:spcPts val="0"/>
              </a:spcBef>
              <a:spcAft>
                <a:spcPts val="0"/>
              </a:spcAft>
              <a:buClr>
                <a:schemeClr val="lt1"/>
              </a:buClr>
              <a:buSzPts val="4400"/>
              <a:buFont typeface="Calibri"/>
              <a:buNone/>
              <a:defRPr sz="4400" b="1" i="0" u="none" strike="noStrike" cap="none">
                <a:solidFill>
                  <a:schemeClr val="lt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57" name="Google Shape;57;p13"/>
          <p:cNvSpPr txBox="1">
            <a:spLocks noGrp="1"/>
          </p:cNvSpPr>
          <p:nvPr>
            <p:ph type="body" idx="1"/>
          </p:nvPr>
        </p:nvSpPr>
        <p:spPr>
          <a:xfrm>
            <a:off x="357352" y="1208690"/>
            <a:ext cx="11477400" cy="5118600"/>
          </a:xfrm>
          <a:prstGeom prst="rect">
            <a:avLst/>
          </a:prstGeom>
          <a:noFill/>
          <a:ln>
            <a:noFill/>
          </a:ln>
        </p:spPr>
        <p:txBody>
          <a:bodyPr spcFirstLastPara="1" wrap="square" lIns="91425" tIns="91425" rIns="91425" bIns="91425" anchor="t" anchorCtr="0"/>
          <a:lstStyle>
            <a:lvl1pPr marL="457200" marR="0" lvl="0" indent="-228600" algn="l" rtl="0">
              <a:lnSpc>
                <a:spcPct val="90000"/>
              </a:lnSpc>
              <a:spcBef>
                <a:spcPts val="1000"/>
              </a:spcBef>
              <a:spcAft>
                <a:spcPts val="0"/>
              </a:spcAft>
              <a:buClr>
                <a:schemeClr val="lt1"/>
              </a:buClr>
              <a:buSzPts val="2800"/>
              <a:buFont typeface="Arial"/>
              <a:buNone/>
              <a:defRPr sz="2800" b="0" i="0" u="none" strike="noStrike" cap="none">
                <a:solidFill>
                  <a:schemeClr val="lt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lt1"/>
              </a:buClr>
              <a:buSzPts val="1800"/>
              <a:buFont typeface="Arial"/>
              <a:buNone/>
              <a:defRPr sz="1800" b="0" i="0" u="none" strike="noStrike" cap="none">
                <a:solidFill>
                  <a:schemeClr val="lt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lt1"/>
              </a:buClr>
              <a:buSzPts val="1800"/>
              <a:buFont typeface="Arial"/>
              <a:buNone/>
              <a:defRPr sz="1800" b="0" i="0" u="none" strike="noStrike" cap="none">
                <a:solidFill>
                  <a:schemeClr val="lt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58" name="Google Shape;58;p13"/>
          <p:cNvSpPr/>
          <p:nvPr/>
        </p:nvSpPr>
        <p:spPr>
          <a:xfrm>
            <a:off x="0" y="178281"/>
            <a:ext cx="94200" cy="8436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DogHead Final">
  <p:cSld name="DogHead Final">
    <p:spTree>
      <p:nvGrpSpPr>
        <p:cNvPr id="1" name="Shape 59"/>
        <p:cNvGrpSpPr/>
        <p:nvPr/>
      </p:nvGrpSpPr>
      <p:grpSpPr>
        <a:xfrm>
          <a:off x="0" y="0"/>
          <a:ext cx="0" cy="0"/>
          <a:chOff x="0" y="0"/>
          <a:chExt cx="0" cy="0"/>
        </a:xfrm>
      </p:grpSpPr>
      <p:sp>
        <p:nvSpPr>
          <p:cNvPr id="60" name="Google Shape;60;p14"/>
          <p:cNvSpPr/>
          <p:nvPr/>
        </p:nvSpPr>
        <p:spPr>
          <a:xfrm>
            <a:off x="6938732" y="-747"/>
            <a:ext cx="5253300" cy="6858000"/>
          </a:xfrm>
          <a:prstGeom prst="roundRect">
            <a:avLst>
              <a:gd name="adj" fmla="val 0"/>
            </a:avLst>
          </a:prstGeom>
          <a:gradFill>
            <a:gsLst>
              <a:gs pos="0">
                <a:srgbClr val="3DA4BD"/>
              </a:gs>
              <a:gs pos="50000">
                <a:srgbClr val="27B9D1"/>
              </a:gs>
              <a:gs pos="100000">
                <a:srgbClr val="41C1BA"/>
              </a:gs>
            </a:gsLst>
            <a:lin ang="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2"/>
              </a:solidFill>
              <a:latin typeface="Calibri"/>
              <a:ea typeface="Calibri"/>
              <a:cs typeface="Calibri"/>
              <a:sym typeface="Calibri"/>
            </a:endParaRPr>
          </a:p>
        </p:txBody>
      </p:sp>
      <p:sp>
        <p:nvSpPr>
          <p:cNvPr id="61" name="Google Shape;61;p14"/>
          <p:cNvSpPr/>
          <p:nvPr/>
        </p:nvSpPr>
        <p:spPr>
          <a:xfrm>
            <a:off x="-1" y="-747"/>
            <a:ext cx="7073100" cy="68586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62" name="Google Shape;62;p14"/>
          <p:cNvSpPr/>
          <p:nvPr/>
        </p:nvSpPr>
        <p:spPr>
          <a:xfrm rot="2700000">
            <a:off x="6681267" y="3065236"/>
            <a:ext cx="648275" cy="648275"/>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63" name="Google Shape;63;p14"/>
          <p:cNvPicPr preferRelativeResize="0"/>
          <p:nvPr/>
        </p:nvPicPr>
        <p:blipFill rotWithShape="1">
          <a:blip r:embed="rId2">
            <a:alphaModFix amt="20000"/>
          </a:blip>
          <a:srcRect/>
          <a:stretch/>
        </p:blipFill>
        <p:spPr>
          <a:xfrm flipH="1">
            <a:off x="-18105" y="0"/>
            <a:ext cx="6239532" cy="6857999"/>
          </a:xfrm>
          <a:prstGeom prst="rect">
            <a:avLst/>
          </a:prstGeom>
          <a:noFill/>
          <a:ln>
            <a:noFill/>
          </a:ln>
        </p:spPr>
      </p:pic>
      <p:sp>
        <p:nvSpPr>
          <p:cNvPr id="64" name="Google Shape;64;p14"/>
          <p:cNvSpPr txBox="1">
            <a:spLocks noGrp="1"/>
          </p:cNvSpPr>
          <p:nvPr>
            <p:ph type="ctrTitle"/>
          </p:nvPr>
        </p:nvSpPr>
        <p:spPr>
          <a:xfrm>
            <a:off x="1533794" y="726812"/>
            <a:ext cx="4005600" cy="975600"/>
          </a:xfrm>
          <a:prstGeom prst="rect">
            <a:avLst/>
          </a:prstGeom>
          <a:noFill/>
          <a:ln>
            <a:noFill/>
          </a:ln>
        </p:spPr>
        <p:txBody>
          <a:bodyPr spcFirstLastPara="1" wrap="square" lIns="91425" tIns="91425" rIns="91425" bIns="91425" anchor="b" anchorCtr="0"/>
          <a:lstStyle>
            <a:lvl1pPr marR="0" lvl="0" algn="ctr" rtl="0">
              <a:lnSpc>
                <a:spcPct val="90000"/>
              </a:lnSpc>
              <a:spcBef>
                <a:spcPts val="0"/>
              </a:spcBef>
              <a:spcAft>
                <a:spcPts val="0"/>
              </a:spcAft>
              <a:buClr>
                <a:schemeClr val="accent1"/>
              </a:buClr>
              <a:buSzPts val="6000"/>
              <a:buFont typeface="Calibri"/>
              <a:buNone/>
              <a:defRPr sz="6000" b="1" i="0" u="none" strike="noStrike" cap="none">
                <a:solidFill>
                  <a:schemeClr val="accent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pic>
        <p:nvPicPr>
          <p:cNvPr id="65" name="Google Shape;65;p14"/>
          <p:cNvPicPr preferRelativeResize="0"/>
          <p:nvPr/>
        </p:nvPicPr>
        <p:blipFill rotWithShape="1">
          <a:blip r:embed="rId3">
            <a:alphaModFix/>
          </a:blip>
          <a:srcRect/>
          <a:stretch/>
        </p:blipFill>
        <p:spPr>
          <a:xfrm>
            <a:off x="7540640" y="2137881"/>
            <a:ext cx="4455913" cy="2476212"/>
          </a:xfrm>
          <a:prstGeom prst="rect">
            <a:avLst/>
          </a:prstGeom>
          <a:noFill/>
          <a:ln>
            <a:noFill/>
          </a:ln>
        </p:spPr>
      </p:pic>
      <p:sp>
        <p:nvSpPr>
          <p:cNvPr id="66" name="Google Shape;66;p14"/>
          <p:cNvSpPr txBox="1"/>
          <p:nvPr/>
        </p:nvSpPr>
        <p:spPr>
          <a:xfrm>
            <a:off x="1539643" y="4924742"/>
            <a:ext cx="4038000" cy="4617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US" sz="2400" b="0" i="0" u="sng" strike="noStrike" cap="none">
                <a:solidFill>
                  <a:schemeClr val="accent1"/>
                </a:solidFill>
                <a:latin typeface="Calibri"/>
                <a:ea typeface="Calibri"/>
                <a:cs typeface="Calibri"/>
                <a:sym typeface="Calibri"/>
              </a:rPr>
              <a:t>www.dogheadsimulations.com</a:t>
            </a:r>
            <a:endParaRPr sz="2400" b="0" i="0" u="sng" strike="noStrike" cap="none">
              <a:solidFill>
                <a:schemeClr val="accent1"/>
              </a:solidFill>
              <a:latin typeface="Calibri"/>
              <a:ea typeface="Calibri"/>
              <a:cs typeface="Calibri"/>
              <a:sym typeface="Calibri"/>
            </a:endParaRPr>
          </a:p>
        </p:txBody>
      </p:sp>
      <p:sp>
        <p:nvSpPr>
          <p:cNvPr id="67" name="Google Shape;67;p14"/>
          <p:cNvSpPr txBox="1"/>
          <p:nvPr/>
        </p:nvSpPr>
        <p:spPr>
          <a:xfrm>
            <a:off x="7326737" y="4924742"/>
            <a:ext cx="4570800" cy="4617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0" i="0" u="sng" strike="noStrike" cap="none">
                <a:solidFill>
                  <a:schemeClr val="lt1"/>
                </a:solidFill>
                <a:latin typeface="Calibri"/>
                <a:ea typeface="Calibri"/>
                <a:cs typeface="Calibri"/>
                <a:sym typeface="Calibri"/>
              </a:rPr>
              <a:t>contact@dogheadsimulations.com</a:t>
            </a:r>
            <a:endParaRPr sz="2400" b="0" i="0" u="sng" strike="noStrike" cap="none">
              <a:solidFill>
                <a:schemeClr val="lt1"/>
              </a:solidFill>
              <a:latin typeface="Calibri"/>
              <a:ea typeface="Calibri"/>
              <a:cs typeface="Calibri"/>
              <a:sym typeface="Calibri"/>
            </a:endParaRPr>
          </a:p>
        </p:txBody>
      </p:sp>
      <p:sp>
        <p:nvSpPr>
          <p:cNvPr id="68" name="Google Shape;68;p14">
            <a:hlinkClick r:id="rId4"/>
          </p:cNvPr>
          <p:cNvSpPr/>
          <p:nvPr/>
        </p:nvSpPr>
        <p:spPr>
          <a:xfrm>
            <a:off x="1365444" y="4924742"/>
            <a:ext cx="4386300" cy="4617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69" name="Google Shape;69;p14">
            <a:hlinkClick r:id="rId5"/>
          </p:cNvPr>
          <p:cNvSpPr/>
          <p:nvPr/>
        </p:nvSpPr>
        <p:spPr>
          <a:xfrm>
            <a:off x="7073153" y="4951246"/>
            <a:ext cx="4961400" cy="4617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70" name="Google Shape;70;p14"/>
          <p:cNvPicPr preferRelativeResize="0"/>
          <p:nvPr/>
        </p:nvPicPr>
        <p:blipFill rotWithShape="1">
          <a:blip r:embed="rId6">
            <a:alphaModFix/>
          </a:blip>
          <a:srcRect/>
          <a:stretch/>
        </p:blipFill>
        <p:spPr>
          <a:xfrm>
            <a:off x="410703" y="1994397"/>
            <a:ext cx="6099223" cy="3049613"/>
          </a:xfrm>
          <a:prstGeom prst="rect">
            <a:avLst/>
          </a:prstGeom>
          <a:noFill/>
          <a:ln>
            <a:noFill/>
          </a:ln>
        </p:spPr>
      </p:pic>
      <p:grpSp>
        <p:nvGrpSpPr>
          <p:cNvPr id="71" name="Google Shape;71;p14"/>
          <p:cNvGrpSpPr/>
          <p:nvPr/>
        </p:nvGrpSpPr>
        <p:grpSpPr>
          <a:xfrm>
            <a:off x="498498" y="5823799"/>
            <a:ext cx="6135594" cy="778767"/>
            <a:chOff x="892815" y="5823799"/>
            <a:chExt cx="6135594" cy="778767"/>
          </a:xfrm>
        </p:grpSpPr>
        <p:sp>
          <p:nvSpPr>
            <p:cNvPr id="72" name="Google Shape;72;p14"/>
            <p:cNvSpPr txBox="1"/>
            <p:nvPr/>
          </p:nvSpPr>
          <p:spPr>
            <a:xfrm>
              <a:off x="892815" y="5823799"/>
              <a:ext cx="1128300" cy="3693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alibri"/>
                  <a:ea typeface="Calibri"/>
                  <a:cs typeface="Calibri"/>
                  <a:sym typeface="Calibri"/>
                </a:rPr>
                <a:t>Follow us:</a:t>
              </a:r>
              <a:endParaRPr sz="1400" b="0" i="0" u="none" strike="noStrike" cap="none">
                <a:solidFill>
                  <a:srgbClr val="000000"/>
                </a:solidFill>
                <a:latin typeface="Arial"/>
                <a:ea typeface="Arial"/>
                <a:cs typeface="Arial"/>
                <a:sym typeface="Arial"/>
              </a:endParaRPr>
            </a:p>
          </p:txBody>
        </p:sp>
        <p:sp>
          <p:nvSpPr>
            <p:cNvPr id="73" name="Google Shape;73;p14"/>
            <p:cNvSpPr txBox="1"/>
            <p:nvPr/>
          </p:nvSpPr>
          <p:spPr>
            <a:xfrm>
              <a:off x="1319639" y="6202366"/>
              <a:ext cx="1830900" cy="400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chemeClr val="dk1"/>
                  </a:solidFill>
                  <a:latin typeface="Calibri"/>
                  <a:ea typeface="Calibri"/>
                  <a:cs typeface="Calibri"/>
                  <a:sym typeface="Calibri"/>
                </a:rPr>
                <a:t>@DogheadSims</a:t>
              </a:r>
              <a:endParaRPr sz="2000" b="0" i="0" u="none" strike="noStrike" cap="none">
                <a:solidFill>
                  <a:schemeClr val="dk1"/>
                </a:solidFill>
                <a:latin typeface="Calibri"/>
                <a:ea typeface="Calibri"/>
                <a:cs typeface="Calibri"/>
                <a:sym typeface="Calibri"/>
              </a:endParaRPr>
            </a:p>
          </p:txBody>
        </p:sp>
        <p:pic>
          <p:nvPicPr>
            <p:cNvPr id="74" name="Google Shape;74;p14"/>
            <p:cNvPicPr preferRelativeResize="0"/>
            <p:nvPr/>
          </p:nvPicPr>
          <p:blipFill rotWithShape="1">
            <a:blip r:embed="rId7">
              <a:alphaModFix/>
            </a:blip>
            <a:srcRect/>
            <a:stretch/>
          </p:blipFill>
          <p:spPr>
            <a:xfrm>
              <a:off x="987026" y="6285974"/>
              <a:ext cx="338296" cy="275979"/>
            </a:xfrm>
            <a:prstGeom prst="rect">
              <a:avLst/>
            </a:prstGeom>
            <a:noFill/>
            <a:ln>
              <a:noFill/>
            </a:ln>
          </p:spPr>
        </p:pic>
        <p:sp>
          <p:nvSpPr>
            <p:cNvPr id="75" name="Google Shape;75;p14"/>
            <p:cNvSpPr txBox="1"/>
            <p:nvPr/>
          </p:nvSpPr>
          <p:spPr>
            <a:xfrm>
              <a:off x="3762609" y="6202366"/>
              <a:ext cx="3265800" cy="400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chemeClr val="dk1"/>
                  </a:solidFill>
                  <a:latin typeface="Calibri"/>
                  <a:ea typeface="Calibri"/>
                  <a:cs typeface="Calibri"/>
                  <a:sym typeface="Calibri"/>
                </a:rPr>
                <a:t>/DogheadSimulationsOfficial</a:t>
              </a:r>
              <a:endParaRPr sz="2000" b="0" i="0" u="none" strike="noStrike" cap="none">
                <a:solidFill>
                  <a:schemeClr val="dk1"/>
                </a:solidFill>
                <a:latin typeface="Calibri"/>
                <a:ea typeface="Calibri"/>
                <a:cs typeface="Calibri"/>
                <a:sym typeface="Calibri"/>
              </a:endParaRPr>
            </a:p>
          </p:txBody>
        </p:sp>
        <p:pic>
          <p:nvPicPr>
            <p:cNvPr id="76" name="Google Shape;76;p14"/>
            <p:cNvPicPr preferRelativeResize="0"/>
            <p:nvPr/>
          </p:nvPicPr>
          <p:blipFill rotWithShape="1">
            <a:blip r:embed="rId8">
              <a:alphaModFix/>
            </a:blip>
            <a:srcRect/>
            <a:stretch/>
          </p:blipFill>
          <p:spPr>
            <a:xfrm>
              <a:off x="3589775" y="6235823"/>
              <a:ext cx="172834" cy="333196"/>
            </a:xfrm>
            <a:prstGeom prst="rect">
              <a:avLst/>
            </a:prstGeom>
            <a:noFill/>
            <a:ln>
              <a:noFill/>
            </a:ln>
          </p:spPr>
        </p:pic>
      </p:grpSp>
      <p:sp>
        <p:nvSpPr>
          <p:cNvPr id="77" name="Google Shape;77;p14">
            <a:hlinkClick r:id="rId9"/>
          </p:cNvPr>
          <p:cNvSpPr/>
          <p:nvPr/>
        </p:nvSpPr>
        <p:spPr>
          <a:xfrm>
            <a:off x="463055" y="6193130"/>
            <a:ext cx="2385900" cy="4617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78" name="Google Shape;78;p14">
            <a:hlinkClick r:id="rId10"/>
          </p:cNvPr>
          <p:cNvSpPr/>
          <p:nvPr/>
        </p:nvSpPr>
        <p:spPr>
          <a:xfrm>
            <a:off x="3044770" y="6202366"/>
            <a:ext cx="3465300" cy="4617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415600" y="2867800"/>
            <a:ext cx="11360700" cy="1122300"/>
          </a:xfrm>
          <a:prstGeom prst="rect">
            <a:avLst/>
          </a:prstGeom>
        </p:spPr>
        <p:txBody>
          <a:bodyPr spcFirstLastPara="1" wrap="square" lIns="121900" tIns="121900" rIns="121900" bIns="121900" anchor="ctr" anchorCtr="0"/>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9" name="Google Shape;19;p3"/>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p4"/>
          <p:cNvSpPr txBox="1">
            <a:spLocks noGrp="1"/>
          </p:cNvSpPr>
          <p:nvPr>
            <p:ph type="title"/>
          </p:nvPr>
        </p:nvSpPr>
        <p:spPr>
          <a:xfrm>
            <a:off x="415600" y="593367"/>
            <a:ext cx="11360700" cy="763500"/>
          </a:xfrm>
          <a:prstGeom prst="rect">
            <a:avLst/>
          </a:prstGeom>
        </p:spPr>
        <p:txBody>
          <a:bodyPr spcFirstLastPara="1" wrap="square" lIns="121900" tIns="121900" rIns="121900" bIns="121900" anchor="t" anchorCtr="0"/>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a:endParaRPr/>
          </a:p>
        </p:txBody>
      </p:sp>
      <p:sp>
        <p:nvSpPr>
          <p:cNvPr id="22" name="Google Shape;22;p4"/>
          <p:cNvSpPr txBox="1">
            <a:spLocks noGrp="1"/>
          </p:cNvSpPr>
          <p:nvPr>
            <p:ph type="body" idx="1"/>
          </p:nvPr>
        </p:nvSpPr>
        <p:spPr>
          <a:xfrm>
            <a:off x="415600" y="1536633"/>
            <a:ext cx="11360700" cy="4555200"/>
          </a:xfrm>
          <a:prstGeom prst="rect">
            <a:avLst/>
          </a:prstGeom>
        </p:spPr>
        <p:txBody>
          <a:bodyPr spcFirstLastPara="1" wrap="square" lIns="121900" tIns="121900" rIns="121900" bIns="121900" anchor="t" anchorCtr="0"/>
          <a:lstStyle>
            <a:lvl1pPr marL="457200" lvl="0" indent="-381000">
              <a:spcBef>
                <a:spcPts val="0"/>
              </a:spcBef>
              <a:spcAft>
                <a:spcPts val="0"/>
              </a:spcAft>
              <a:buSzPts val="2400"/>
              <a:buChar char="●"/>
              <a:defRPr/>
            </a:lvl1pPr>
            <a:lvl2pPr marL="914400" lvl="1" indent="-349250">
              <a:spcBef>
                <a:spcPts val="2100"/>
              </a:spcBef>
              <a:spcAft>
                <a:spcPts val="0"/>
              </a:spcAft>
              <a:buSzPts val="1900"/>
              <a:buChar char="○"/>
              <a:defRPr/>
            </a:lvl2pPr>
            <a:lvl3pPr marL="1371600" lvl="2" indent="-349250">
              <a:spcBef>
                <a:spcPts val="2100"/>
              </a:spcBef>
              <a:spcAft>
                <a:spcPts val="0"/>
              </a:spcAft>
              <a:buSzPts val="1900"/>
              <a:buChar char="■"/>
              <a:defRPr/>
            </a:lvl3pPr>
            <a:lvl4pPr marL="1828800" lvl="3" indent="-349250">
              <a:spcBef>
                <a:spcPts val="2100"/>
              </a:spcBef>
              <a:spcAft>
                <a:spcPts val="0"/>
              </a:spcAft>
              <a:buSzPts val="1900"/>
              <a:buChar char="●"/>
              <a:defRPr/>
            </a:lvl4pPr>
            <a:lvl5pPr marL="2286000" lvl="4" indent="-349250">
              <a:spcBef>
                <a:spcPts val="2100"/>
              </a:spcBef>
              <a:spcAft>
                <a:spcPts val="0"/>
              </a:spcAft>
              <a:buSzPts val="1900"/>
              <a:buChar char="○"/>
              <a:defRPr/>
            </a:lvl5pPr>
            <a:lvl6pPr marL="2743200" lvl="5" indent="-349250">
              <a:spcBef>
                <a:spcPts val="2100"/>
              </a:spcBef>
              <a:spcAft>
                <a:spcPts val="0"/>
              </a:spcAft>
              <a:buSzPts val="1900"/>
              <a:buChar char="■"/>
              <a:defRPr/>
            </a:lvl6pPr>
            <a:lvl7pPr marL="3200400" lvl="6" indent="-349250">
              <a:spcBef>
                <a:spcPts val="2100"/>
              </a:spcBef>
              <a:spcAft>
                <a:spcPts val="0"/>
              </a:spcAft>
              <a:buSzPts val="1900"/>
              <a:buChar char="●"/>
              <a:defRPr/>
            </a:lvl7pPr>
            <a:lvl8pPr marL="3657600" lvl="7" indent="-349250">
              <a:spcBef>
                <a:spcPts val="2100"/>
              </a:spcBef>
              <a:spcAft>
                <a:spcPts val="0"/>
              </a:spcAft>
              <a:buSzPts val="1900"/>
              <a:buChar char="○"/>
              <a:defRPr/>
            </a:lvl8pPr>
            <a:lvl9pPr marL="4114800" lvl="8" indent="-349250">
              <a:spcBef>
                <a:spcPts val="2100"/>
              </a:spcBef>
              <a:spcAft>
                <a:spcPts val="2100"/>
              </a:spcAft>
              <a:buSzPts val="1900"/>
              <a:buChar char="■"/>
              <a:defRPr/>
            </a:lvl9pPr>
          </a:lstStyle>
          <a:p>
            <a:endParaRPr/>
          </a:p>
        </p:txBody>
      </p:sp>
      <p:sp>
        <p:nvSpPr>
          <p:cNvPr id="23" name="Google Shape;23;p4"/>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415600" y="593367"/>
            <a:ext cx="11360700" cy="763500"/>
          </a:xfrm>
          <a:prstGeom prst="rect">
            <a:avLst/>
          </a:prstGeom>
        </p:spPr>
        <p:txBody>
          <a:bodyPr spcFirstLastPara="1" wrap="square" lIns="121900" tIns="121900" rIns="121900" bIns="121900" anchor="t" anchorCtr="0"/>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a:endParaRPr/>
          </a:p>
        </p:txBody>
      </p:sp>
      <p:sp>
        <p:nvSpPr>
          <p:cNvPr id="26" name="Google Shape;26;p5"/>
          <p:cNvSpPr txBox="1">
            <a:spLocks noGrp="1"/>
          </p:cNvSpPr>
          <p:nvPr>
            <p:ph type="body" idx="1"/>
          </p:nvPr>
        </p:nvSpPr>
        <p:spPr>
          <a:xfrm>
            <a:off x="415600" y="1536633"/>
            <a:ext cx="5333100" cy="4555200"/>
          </a:xfrm>
          <a:prstGeom prst="rect">
            <a:avLst/>
          </a:prstGeom>
        </p:spPr>
        <p:txBody>
          <a:bodyPr spcFirstLastPara="1" wrap="square" lIns="121900" tIns="121900" rIns="121900" bIns="121900" anchor="t" anchorCtr="0"/>
          <a:lstStyle>
            <a:lvl1pPr marL="457200" lvl="0" indent="-349250">
              <a:spcBef>
                <a:spcPts val="0"/>
              </a:spcBef>
              <a:spcAft>
                <a:spcPts val="0"/>
              </a:spcAft>
              <a:buSzPts val="1900"/>
              <a:buChar char="●"/>
              <a:defRPr sz="1900"/>
            </a:lvl1pPr>
            <a:lvl2pPr marL="914400" lvl="1" indent="-330200">
              <a:spcBef>
                <a:spcPts val="2100"/>
              </a:spcBef>
              <a:spcAft>
                <a:spcPts val="0"/>
              </a:spcAft>
              <a:buSzPts val="1600"/>
              <a:buChar char="○"/>
              <a:defRPr sz="1600"/>
            </a:lvl2pPr>
            <a:lvl3pPr marL="1371600" lvl="2" indent="-330200">
              <a:spcBef>
                <a:spcPts val="2100"/>
              </a:spcBef>
              <a:spcAft>
                <a:spcPts val="0"/>
              </a:spcAft>
              <a:buSzPts val="1600"/>
              <a:buChar char="■"/>
              <a:defRPr sz="1600"/>
            </a:lvl3pPr>
            <a:lvl4pPr marL="1828800" lvl="3" indent="-330200">
              <a:spcBef>
                <a:spcPts val="2100"/>
              </a:spcBef>
              <a:spcAft>
                <a:spcPts val="0"/>
              </a:spcAft>
              <a:buSzPts val="1600"/>
              <a:buChar char="●"/>
              <a:defRPr sz="1600"/>
            </a:lvl4pPr>
            <a:lvl5pPr marL="2286000" lvl="4" indent="-330200">
              <a:spcBef>
                <a:spcPts val="2100"/>
              </a:spcBef>
              <a:spcAft>
                <a:spcPts val="0"/>
              </a:spcAft>
              <a:buSzPts val="1600"/>
              <a:buChar char="○"/>
              <a:defRPr sz="1600"/>
            </a:lvl5pPr>
            <a:lvl6pPr marL="2743200" lvl="5" indent="-330200">
              <a:spcBef>
                <a:spcPts val="2100"/>
              </a:spcBef>
              <a:spcAft>
                <a:spcPts val="0"/>
              </a:spcAft>
              <a:buSzPts val="1600"/>
              <a:buChar char="■"/>
              <a:defRPr sz="1600"/>
            </a:lvl6pPr>
            <a:lvl7pPr marL="3200400" lvl="6" indent="-330200">
              <a:spcBef>
                <a:spcPts val="2100"/>
              </a:spcBef>
              <a:spcAft>
                <a:spcPts val="0"/>
              </a:spcAft>
              <a:buSzPts val="1600"/>
              <a:buChar char="●"/>
              <a:defRPr sz="1600"/>
            </a:lvl7pPr>
            <a:lvl8pPr marL="3657600" lvl="7" indent="-330200">
              <a:spcBef>
                <a:spcPts val="2100"/>
              </a:spcBef>
              <a:spcAft>
                <a:spcPts val="0"/>
              </a:spcAft>
              <a:buSzPts val="1600"/>
              <a:buChar char="○"/>
              <a:defRPr sz="1600"/>
            </a:lvl8pPr>
            <a:lvl9pPr marL="4114800" lvl="8" indent="-330200">
              <a:spcBef>
                <a:spcPts val="2100"/>
              </a:spcBef>
              <a:spcAft>
                <a:spcPts val="2100"/>
              </a:spcAft>
              <a:buSzPts val="1600"/>
              <a:buChar char="■"/>
              <a:defRPr sz="1600"/>
            </a:lvl9pPr>
          </a:lstStyle>
          <a:p>
            <a:endParaRPr/>
          </a:p>
        </p:txBody>
      </p:sp>
      <p:sp>
        <p:nvSpPr>
          <p:cNvPr id="27" name="Google Shape;27;p5"/>
          <p:cNvSpPr txBox="1">
            <a:spLocks noGrp="1"/>
          </p:cNvSpPr>
          <p:nvPr>
            <p:ph type="body" idx="2"/>
          </p:nvPr>
        </p:nvSpPr>
        <p:spPr>
          <a:xfrm>
            <a:off x="6443200" y="1536633"/>
            <a:ext cx="5333100" cy="4555200"/>
          </a:xfrm>
          <a:prstGeom prst="rect">
            <a:avLst/>
          </a:prstGeom>
        </p:spPr>
        <p:txBody>
          <a:bodyPr spcFirstLastPara="1" wrap="square" lIns="121900" tIns="121900" rIns="121900" bIns="121900" anchor="t" anchorCtr="0"/>
          <a:lstStyle>
            <a:lvl1pPr marL="457200" lvl="0" indent="-349250">
              <a:spcBef>
                <a:spcPts val="0"/>
              </a:spcBef>
              <a:spcAft>
                <a:spcPts val="0"/>
              </a:spcAft>
              <a:buSzPts val="1900"/>
              <a:buChar char="●"/>
              <a:defRPr sz="1900"/>
            </a:lvl1pPr>
            <a:lvl2pPr marL="914400" lvl="1" indent="-330200">
              <a:spcBef>
                <a:spcPts val="2100"/>
              </a:spcBef>
              <a:spcAft>
                <a:spcPts val="0"/>
              </a:spcAft>
              <a:buSzPts val="1600"/>
              <a:buChar char="○"/>
              <a:defRPr sz="1600"/>
            </a:lvl2pPr>
            <a:lvl3pPr marL="1371600" lvl="2" indent="-330200">
              <a:spcBef>
                <a:spcPts val="2100"/>
              </a:spcBef>
              <a:spcAft>
                <a:spcPts val="0"/>
              </a:spcAft>
              <a:buSzPts val="1600"/>
              <a:buChar char="■"/>
              <a:defRPr sz="1600"/>
            </a:lvl3pPr>
            <a:lvl4pPr marL="1828800" lvl="3" indent="-330200">
              <a:spcBef>
                <a:spcPts val="2100"/>
              </a:spcBef>
              <a:spcAft>
                <a:spcPts val="0"/>
              </a:spcAft>
              <a:buSzPts val="1600"/>
              <a:buChar char="●"/>
              <a:defRPr sz="1600"/>
            </a:lvl4pPr>
            <a:lvl5pPr marL="2286000" lvl="4" indent="-330200">
              <a:spcBef>
                <a:spcPts val="2100"/>
              </a:spcBef>
              <a:spcAft>
                <a:spcPts val="0"/>
              </a:spcAft>
              <a:buSzPts val="1600"/>
              <a:buChar char="○"/>
              <a:defRPr sz="1600"/>
            </a:lvl5pPr>
            <a:lvl6pPr marL="2743200" lvl="5" indent="-330200">
              <a:spcBef>
                <a:spcPts val="2100"/>
              </a:spcBef>
              <a:spcAft>
                <a:spcPts val="0"/>
              </a:spcAft>
              <a:buSzPts val="1600"/>
              <a:buChar char="■"/>
              <a:defRPr sz="1600"/>
            </a:lvl6pPr>
            <a:lvl7pPr marL="3200400" lvl="6" indent="-330200">
              <a:spcBef>
                <a:spcPts val="2100"/>
              </a:spcBef>
              <a:spcAft>
                <a:spcPts val="0"/>
              </a:spcAft>
              <a:buSzPts val="1600"/>
              <a:buChar char="●"/>
              <a:defRPr sz="1600"/>
            </a:lvl7pPr>
            <a:lvl8pPr marL="3657600" lvl="7" indent="-330200">
              <a:spcBef>
                <a:spcPts val="2100"/>
              </a:spcBef>
              <a:spcAft>
                <a:spcPts val="0"/>
              </a:spcAft>
              <a:buSzPts val="1600"/>
              <a:buChar char="○"/>
              <a:defRPr sz="1600"/>
            </a:lvl8pPr>
            <a:lvl9pPr marL="4114800" lvl="8" indent="-330200">
              <a:spcBef>
                <a:spcPts val="2100"/>
              </a:spcBef>
              <a:spcAft>
                <a:spcPts val="2100"/>
              </a:spcAft>
              <a:buSzPts val="1600"/>
              <a:buChar char="■"/>
              <a:defRPr sz="1600"/>
            </a:lvl9pPr>
          </a:lstStyle>
          <a:p>
            <a:endParaRPr/>
          </a:p>
        </p:txBody>
      </p:sp>
      <p:sp>
        <p:nvSpPr>
          <p:cNvPr id="28" name="Google Shape;28;p5"/>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415600" y="593367"/>
            <a:ext cx="11360700" cy="763500"/>
          </a:xfrm>
          <a:prstGeom prst="rect">
            <a:avLst/>
          </a:prstGeom>
        </p:spPr>
        <p:txBody>
          <a:bodyPr spcFirstLastPara="1" wrap="square" lIns="121900" tIns="121900" rIns="121900" bIns="121900" anchor="t" anchorCtr="0"/>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a:endParaRPr/>
          </a:p>
        </p:txBody>
      </p:sp>
      <p:sp>
        <p:nvSpPr>
          <p:cNvPr id="31" name="Google Shape;31;p6"/>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415600" y="740800"/>
            <a:ext cx="3744000" cy="1007700"/>
          </a:xfrm>
          <a:prstGeom prst="rect">
            <a:avLst/>
          </a:prstGeom>
        </p:spPr>
        <p:txBody>
          <a:bodyPr spcFirstLastPara="1" wrap="square" lIns="121900" tIns="121900" rIns="121900" bIns="121900" anchor="b" anchorCtr="0"/>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a:endParaRPr/>
          </a:p>
        </p:txBody>
      </p:sp>
      <p:sp>
        <p:nvSpPr>
          <p:cNvPr id="34" name="Google Shape;34;p7"/>
          <p:cNvSpPr txBox="1">
            <a:spLocks noGrp="1"/>
          </p:cNvSpPr>
          <p:nvPr>
            <p:ph type="body" idx="1"/>
          </p:nvPr>
        </p:nvSpPr>
        <p:spPr>
          <a:xfrm>
            <a:off x="415600" y="1852800"/>
            <a:ext cx="3744000" cy="4239300"/>
          </a:xfrm>
          <a:prstGeom prst="rect">
            <a:avLst/>
          </a:prstGeom>
        </p:spPr>
        <p:txBody>
          <a:bodyPr spcFirstLastPara="1" wrap="square" lIns="121900" tIns="121900" rIns="121900" bIns="121900" anchor="t" anchorCtr="0"/>
          <a:lstStyle>
            <a:lvl1pPr marL="457200" lvl="0" indent="-330200">
              <a:spcBef>
                <a:spcPts val="0"/>
              </a:spcBef>
              <a:spcAft>
                <a:spcPts val="0"/>
              </a:spcAft>
              <a:buSzPts val="1600"/>
              <a:buChar char="●"/>
              <a:defRPr sz="1600"/>
            </a:lvl1pPr>
            <a:lvl2pPr marL="914400" lvl="1" indent="-330200">
              <a:spcBef>
                <a:spcPts val="2100"/>
              </a:spcBef>
              <a:spcAft>
                <a:spcPts val="0"/>
              </a:spcAft>
              <a:buSzPts val="1600"/>
              <a:buChar char="○"/>
              <a:defRPr sz="1600"/>
            </a:lvl2pPr>
            <a:lvl3pPr marL="1371600" lvl="2" indent="-330200">
              <a:spcBef>
                <a:spcPts val="2100"/>
              </a:spcBef>
              <a:spcAft>
                <a:spcPts val="0"/>
              </a:spcAft>
              <a:buSzPts val="1600"/>
              <a:buChar char="■"/>
              <a:defRPr sz="1600"/>
            </a:lvl3pPr>
            <a:lvl4pPr marL="1828800" lvl="3" indent="-330200">
              <a:spcBef>
                <a:spcPts val="2100"/>
              </a:spcBef>
              <a:spcAft>
                <a:spcPts val="0"/>
              </a:spcAft>
              <a:buSzPts val="1600"/>
              <a:buChar char="●"/>
              <a:defRPr sz="1600"/>
            </a:lvl4pPr>
            <a:lvl5pPr marL="2286000" lvl="4" indent="-330200">
              <a:spcBef>
                <a:spcPts val="2100"/>
              </a:spcBef>
              <a:spcAft>
                <a:spcPts val="0"/>
              </a:spcAft>
              <a:buSzPts val="1600"/>
              <a:buChar char="○"/>
              <a:defRPr sz="1600"/>
            </a:lvl5pPr>
            <a:lvl6pPr marL="2743200" lvl="5" indent="-330200">
              <a:spcBef>
                <a:spcPts val="2100"/>
              </a:spcBef>
              <a:spcAft>
                <a:spcPts val="0"/>
              </a:spcAft>
              <a:buSzPts val="1600"/>
              <a:buChar char="■"/>
              <a:defRPr sz="1600"/>
            </a:lvl6pPr>
            <a:lvl7pPr marL="3200400" lvl="6" indent="-330200">
              <a:spcBef>
                <a:spcPts val="2100"/>
              </a:spcBef>
              <a:spcAft>
                <a:spcPts val="0"/>
              </a:spcAft>
              <a:buSzPts val="1600"/>
              <a:buChar char="●"/>
              <a:defRPr sz="1600"/>
            </a:lvl7pPr>
            <a:lvl8pPr marL="3657600" lvl="7" indent="-330200">
              <a:spcBef>
                <a:spcPts val="2100"/>
              </a:spcBef>
              <a:spcAft>
                <a:spcPts val="0"/>
              </a:spcAft>
              <a:buSzPts val="1600"/>
              <a:buChar char="○"/>
              <a:defRPr sz="1600"/>
            </a:lvl8pPr>
            <a:lvl9pPr marL="4114800" lvl="8" indent="-330200">
              <a:spcBef>
                <a:spcPts val="2100"/>
              </a:spcBef>
              <a:spcAft>
                <a:spcPts val="2100"/>
              </a:spcAft>
              <a:buSzPts val="1600"/>
              <a:buChar char="■"/>
              <a:defRPr sz="1600"/>
            </a:lvl9pPr>
          </a:lstStyle>
          <a:p>
            <a:endParaRPr/>
          </a:p>
        </p:txBody>
      </p:sp>
      <p:sp>
        <p:nvSpPr>
          <p:cNvPr id="35" name="Google Shape;35;p7"/>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653667" y="600200"/>
            <a:ext cx="8490300" cy="5454300"/>
          </a:xfrm>
          <a:prstGeom prst="rect">
            <a:avLst/>
          </a:prstGeom>
        </p:spPr>
        <p:txBody>
          <a:bodyPr spcFirstLastPara="1" wrap="square" lIns="121900" tIns="121900" rIns="121900" bIns="121900" anchor="ctr" anchorCtr="0"/>
          <a:lstStyle>
            <a:lvl1pPr lvl="0">
              <a:spcBef>
                <a:spcPts val="0"/>
              </a:spcBef>
              <a:spcAft>
                <a:spcPts val="0"/>
              </a:spcAft>
              <a:buSzPts val="6400"/>
              <a:buNone/>
              <a:defRPr sz="6400"/>
            </a:lvl1pPr>
            <a:lvl2pPr lvl="1">
              <a:spcBef>
                <a:spcPts val="0"/>
              </a:spcBef>
              <a:spcAft>
                <a:spcPts val="0"/>
              </a:spcAft>
              <a:buSzPts val="6400"/>
              <a:buNone/>
              <a:defRPr sz="6400"/>
            </a:lvl2pPr>
            <a:lvl3pPr lvl="2">
              <a:spcBef>
                <a:spcPts val="0"/>
              </a:spcBef>
              <a:spcAft>
                <a:spcPts val="0"/>
              </a:spcAft>
              <a:buSzPts val="6400"/>
              <a:buNone/>
              <a:defRPr sz="6400"/>
            </a:lvl3pPr>
            <a:lvl4pPr lvl="3">
              <a:spcBef>
                <a:spcPts val="0"/>
              </a:spcBef>
              <a:spcAft>
                <a:spcPts val="0"/>
              </a:spcAft>
              <a:buSzPts val="6400"/>
              <a:buNone/>
              <a:defRPr sz="6400"/>
            </a:lvl4pPr>
            <a:lvl5pPr lvl="4">
              <a:spcBef>
                <a:spcPts val="0"/>
              </a:spcBef>
              <a:spcAft>
                <a:spcPts val="0"/>
              </a:spcAft>
              <a:buSzPts val="6400"/>
              <a:buNone/>
              <a:defRPr sz="6400"/>
            </a:lvl5pPr>
            <a:lvl6pPr lvl="5">
              <a:spcBef>
                <a:spcPts val="0"/>
              </a:spcBef>
              <a:spcAft>
                <a:spcPts val="0"/>
              </a:spcAft>
              <a:buSzPts val="6400"/>
              <a:buNone/>
              <a:defRPr sz="6400"/>
            </a:lvl6pPr>
            <a:lvl7pPr lvl="6">
              <a:spcBef>
                <a:spcPts val="0"/>
              </a:spcBef>
              <a:spcAft>
                <a:spcPts val="0"/>
              </a:spcAft>
              <a:buSzPts val="6400"/>
              <a:buNone/>
              <a:defRPr sz="6400"/>
            </a:lvl7pPr>
            <a:lvl8pPr lvl="7">
              <a:spcBef>
                <a:spcPts val="0"/>
              </a:spcBef>
              <a:spcAft>
                <a:spcPts val="0"/>
              </a:spcAft>
              <a:buSzPts val="6400"/>
              <a:buNone/>
              <a:defRPr sz="6400"/>
            </a:lvl8pPr>
            <a:lvl9pPr lvl="8">
              <a:spcBef>
                <a:spcPts val="0"/>
              </a:spcBef>
              <a:spcAft>
                <a:spcPts val="0"/>
              </a:spcAft>
              <a:buSzPts val="6400"/>
              <a:buNone/>
              <a:defRPr sz="6400"/>
            </a:lvl9pPr>
          </a:lstStyle>
          <a:p>
            <a:endParaRPr/>
          </a:p>
        </p:txBody>
      </p:sp>
      <p:sp>
        <p:nvSpPr>
          <p:cNvPr id="38" name="Google Shape;38;p8"/>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p9"/>
          <p:cNvSpPr/>
          <p:nvPr/>
        </p:nvSpPr>
        <p:spPr>
          <a:xfrm>
            <a:off x="6096000" y="-167"/>
            <a:ext cx="6096000" cy="68580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1" name="Google Shape;41;p9"/>
          <p:cNvSpPr txBox="1">
            <a:spLocks noGrp="1"/>
          </p:cNvSpPr>
          <p:nvPr>
            <p:ph type="title"/>
          </p:nvPr>
        </p:nvSpPr>
        <p:spPr>
          <a:xfrm>
            <a:off x="354000" y="1644233"/>
            <a:ext cx="5393700" cy="1976400"/>
          </a:xfrm>
          <a:prstGeom prst="rect">
            <a:avLst/>
          </a:prstGeom>
        </p:spPr>
        <p:txBody>
          <a:bodyPr spcFirstLastPara="1" wrap="square" lIns="121900" tIns="121900" rIns="121900" bIns="121900" anchor="b" anchorCtr="0"/>
          <a:lstStyle>
            <a:lvl1pPr lvl="0" algn="ctr">
              <a:spcBef>
                <a:spcPts val="0"/>
              </a:spcBef>
              <a:spcAft>
                <a:spcPts val="0"/>
              </a:spcAft>
              <a:buSzPts val="5600"/>
              <a:buNone/>
              <a:defRPr sz="5600"/>
            </a:lvl1pPr>
            <a:lvl2pPr lvl="1" algn="ctr">
              <a:spcBef>
                <a:spcPts val="0"/>
              </a:spcBef>
              <a:spcAft>
                <a:spcPts val="0"/>
              </a:spcAft>
              <a:buSzPts val="5600"/>
              <a:buNone/>
              <a:defRPr sz="5600"/>
            </a:lvl2pPr>
            <a:lvl3pPr lvl="2" algn="ctr">
              <a:spcBef>
                <a:spcPts val="0"/>
              </a:spcBef>
              <a:spcAft>
                <a:spcPts val="0"/>
              </a:spcAft>
              <a:buSzPts val="5600"/>
              <a:buNone/>
              <a:defRPr sz="5600"/>
            </a:lvl3pPr>
            <a:lvl4pPr lvl="3" algn="ctr">
              <a:spcBef>
                <a:spcPts val="0"/>
              </a:spcBef>
              <a:spcAft>
                <a:spcPts val="0"/>
              </a:spcAft>
              <a:buSzPts val="5600"/>
              <a:buNone/>
              <a:defRPr sz="5600"/>
            </a:lvl4pPr>
            <a:lvl5pPr lvl="4" algn="ctr">
              <a:spcBef>
                <a:spcPts val="0"/>
              </a:spcBef>
              <a:spcAft>
                <a:spcPts val="0"/>
              </a:spcAft>
              <a:buSzPts val="5600"/>
              <a:buNone/>
              <a:defRPr sz="5600"/>
            </a:lvl5pPr>
            <a:lvl6pPr lvl="5" algn="ctr">
              <a:spcBef>
                <a:spcPts val="0"/>
              </a:spcBef>
              <a:spcAft>
                <a:spcPts val="0"/>
              </a:spcAft>
              <a:buSzPts val="5600"/>
              <a:buNone/>
              <a:defRPr sz="5600"/>
            </a:lvl6pPr>
            <a:lvl7pPr lvl="6" algn="ctr">
              <a:spcBef>
                <a:spcPts val="0"/>
              </a:spcBef>
              <a:spcAft>
                <a:spcPts val="0"/>
              </a:spcAft>
              <a:buSzPts val="5600"/>
              <a:buNone/>
              <a:defRPr sz="5600"/>
            </a:lvl7pPr>
            <a:lvl8pPr lvl="7" algn="ctr">
              <a:spcBef>
                <a:spcPts val="0"/>
              </a:spcBef>
              <a:spcAft>
                <a:spcPts val="0"/>
              </a:spcAft>
              <a:buSzPts val="5600"/>
              <a:buNone/>
              <a:defRPr sz="5600"/>
            </a:lvl8pPr>
            <a:lvl9pPr lvl="8" algn="ctr">
              <a:spcBef>
                <a:spcPts val="0"/>
              </a:spcBef>
              <a:spcAft>
                <a:spcPts val="0"/>
              </a:spcAft>
              <a:buSzPts val="5600"/>
              <a:buNone/>
              <a:defRPr sz="5600"/>
            </a:lvl9pPr>
          </a:lstStyle>
          <a:p>
            <a:endParaRPr/>
          </a:p>
        </p:txBody>
      </p:sp>
      <p:sp>
        <p:nvSpPr>
          <p:cNvPr id="42" name="Google Shape;42;p9"/>
          <p:cNvSpPr txBox="1">
            <a:spLocks noGrp="1"/>
          </p:cNvSpPr>
          <p:nvPr>
            <p:ph type="subTitle" idx="1"/>
          </p:nvPr>
        </p:nvSpPr>
        <p:spPr>
          <a:xfrm>
            <a:off x="354000" y="3737433"/>
            <a:ext cx="5393700" cy="1646700"/>
          </a:xfrm>
          <a:prstGeom prst="rect">
            <a:avLst/>
          </a:prstGeom>
        </p:spPr>
        <p:txBody>
          <a:bodyPr spcFirstLastPara="1" wrap="square" lIns="121900" tIns="121900" rIns="121900" bIns="121900" anchor="t" anchorCtr="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43" name="Google Shape;43;p9"/>
          <p:cNvSpPr txBox="1">
            <a:spLocks noGrp="1"/>
          </p:cNvSpPr>
          <p:nvPr>
            <p:ph type="body" idx="2"/>
          </p:nvPr>
        </p:nvSpPr>
        <p:spPr>
          <a:xfrm>
            <a:off x="6586000" y="965433"/>
            <a:ext cx="5115900" cy="4926900"/>
          </a:xfrm>
          <a:prstGeom prst="rect">
            <a:avLst/>
          </a:prstGeom>
        </p:spPr>
        <p:txBody>
          <a:bodyPr spcFirstLastPara="1" wrap="square" lIns="121900" tIns="121900" rIns="121900" bIns="121900" anchor="ctr" anchorCtr="0"/>
          <a:lstStyle>
            <a:lvl1pPr marL="457200" lvl="0" indent="-381000">
              <a:spcBef>
                <a:spcPts val="0"/>
              </a:spcBef>
              <a:spcAft>
                <a:spcPts val="0"/>
              </a:spcAft>
              <a:buSzPts val="2400"/>
              <a:buChar char="●"/>
              <a:defRPr/>
            </a:lvl1pPr>
            <a:lvl2pPr marL="914400" lvl="1" indent="-349250">
              <a:spcBef>
                <a:spcPts val="2100"/>
              </a:spcBef>
              <a:spcAft>
                <a:spcPts val="0"/>
              </a:spcAft>
              <a:buSzPts val="1900"/>
              <a:buChar char="○"/>
              <a:defRPr/>
            </a:lvl2pPr>
            <a:lvl3pPr marL="1371600" lvl="2" indent="-349250">
              <a:spcBef>
                <a:spcPts val="2100"/>
              </a:spcBef>
              <a:spcAft>
                <a:spcPts val="0"/>
              </a:spcAft>
              <a:buSzPts val="1900"/>
              <a:buChar char="■"/>
              <a:defRPr/>
            </a:lvl3pPr>
            <a:lvl4pPr marL="1828800" lvl="3" indent="-349250">
              <a:spcBef>
                <a:spcPts val="2100"/>
              </a:spcBef>
              <a:spcAft>
                <a:spcPts val="0"/>
              </a:spcAft>
              <a:buSzPts val="1900"/>
              <a:buChar char="●"/>
              <a:defRPr/>
            </a:lvl4pPr>
            <a:lvl5pPr marL="2286000" lvl="4" indent="-349250">
              <a:spcBef>
                <a:spcPts val="2100"/>
              </a:spcBef>
              <a:spcAft>
                <a:spcPts val="0"/>
              </a:spcAft>
              <a:buSzPts val="1900"/>
              <a:buChar char="○"/>
              <a:defRPr/>
            </a:lvl5pPr>
            <a:lvl6pPr marL="2743200" lvl="5" indent="-349250">
              <a:spcBef>
                <a:spcPts val="2100"/>
              </a:spcBef>
              <a:spcAft>
                <a:spcPts val="0"/>
              </a:spcAft>
              <a:buSzPts val="1900"/>
              <a:buChar char="■"/>
              <a:defRPr/>
            </a:lvl6pPr>
            <a:lvl7pPr marL="3200400" lvl="6" indent="-349250">
              <a:spcBef>
                <a:spcPts val="2100"/>
              </a:spcBef>
              <a:spcAft>
                <a:spcPts val="0"/>
              </a:spcAft>
              <a:buSzPts val="1900"/>
              <a:buChar char="●"/>
              <a:defRPr/>
            </a:lvl7pPr>
            <a:lvl8pPr marL="3657600" lvl="7" indent="-349250">
              <a:spcBef>
                <a:spcPts val="2100"/>
              </a:spcBef>
              <a:spcAft>
                <a:spcPts val="0"/>
              </a:spcAft>
              <a:buSzPts val="1900"/>
              <a:buChar char="○"/>
              <a:defRPr/>
            </a:lvl8pPr>
            <a:lvl9pPr marL="4114800" lvl="8" indent="-349250">
              <a:spcBef>
                <a:spcPts val="2100"/>
              </a:spcBef>
              <a:spcAft>
                <a:spcPts val="2100"/>
              </a:spcAft>
              <a:buSzPts val="1900"/>
              <a:buChar char="■"/>
              <a:defRPr/>
            </a:lvl9pPr>
          </a:lstStyle>
          <a:p>
            <a:endParaRPr/>
          </a:p>
        </p:txBody>
      </p:sp>
      <p:sp>
        <p:nvSpPr>
          <p:cNvPr id="44" name="Google Shape;44;p9"/>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5"/>
        <p:cNvGrpSpPr/>
        <p:nvPr/>
      </p:nvGrpSpPr>
      <p:grpSpPr>
        <a:xfrm>
          <a:off x="0" y="0"/>
          <a:ext cx="0" cy="0"/>
          <a:chOff x="0" y="0"/>
          <a:chExt cx="0" cy="0"/>
        </a:xfrm>
      </p:grpSpPr>
      <p:sp>
        <p:nvSpPr>
          <p:cNvPr id="46" name="Google Shape;46;p10"/>
          <p:cNvSpPr txBox="1">
            <a:spLocks noGrp="1"/>
          </p:cNvSpPr>
          <p:nvPr>
            <p:ph type="body" idx="1"/>
          </p:nvPr>
        </p:nvSpPr>
        <p:spPr>
          <a:xfrm>
            <a:off x="415600" y="5640767"/>
            <a:ext cx="7998300" cy="806700"/>
          </a:xfrm>
          <a:prstGeom prst="rect">
            <a:avLst/>
          </a:prstGeom>
        </p:spPr>
        <p:txBody>
          <a:bodyPr spcFirstLastPara="1" wrap="square" lIns="121900" tIns="121900" rIns="121900" bIns="121900" anchor="ctr" anchorCtr="0"/>
          <a:lstStyle>
            <a:lvl1pPr marL="457200" lvl="0" indent="-228600">
              <a:lnSpc>
                <a:spcPct val="100000"/>
              </a:lnSpc>
              <a:spcBef>
                <a:spcPts val="0"/>
              </a:spcBef>
              <a:spcAft>
                <a:spcPts val="0"/>
              </a:spcAft>
              <a:buSzPts val="2400"/>
              <a:buNone/>
              <a:defRPr/>
            </a:lvl1pPr>
          </a:lstStyle>
          <a:p>
            <a:endParaRPr/>
          </a:p>
        </p:txBody>
      </p:sp>
      <p:sp>
        <p:nvSpPr>
          <p:cNvPr id="47" name="Google Shape;47;p10"/>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415600" y="593367"/>
            <a:ext cx="11360700" cy="763500"/>
          </a:xfrm>
          <a:prstGeom prst="rect">
            <a:avLst/>
          </a:prstGeom>
          <a:noFill/>
          <a:ln>
            <a:noFill/>
          </a:ln>
        </p:spPr>
        <p:txBody>
          <a:bodyPr spcFirstLastPara="1" wrap="square" lIns="121900" tIns="121900" rIns="121900" bIns="121900" anchor="t" anchorCtr="0"/>
          <a:lstStyle>
            <a:lvl1pPr lvl="0">
              <a:spcBef>
                <a:spcPts val="0"/>
              </a:spcBef>
              <a:spcAft>
                <a:spcPts val="0"/>
              </a:spcAft>
              <a:buClr>
                <a:schemeClr val="dk1"/>
              </a:buClr>
              <a:buSzPts val="3700"/>
              <a:buNone/>
              <a:defRPr sz="3700">
                <a:solidFill>
                  <a:schemeClr val="dk1"/>
                </a:solidFill>
              </a:defRPr>
            </a:lvl1pPr>
            <a:lvl2pPr lvl="1">
              <a:spcBef>
                <a:spcPts val="0"/>
              </a:spcBef>
              <a:spcAft>
                <a:spcPts val="0"/>
              </a:spcAft>
              <a:buClr>
                <a:schemeClr val="dk1"/>
              </a:buClr>
              <a:buSzPts val="3700"/>
              <a:buNone/>
              <a:defRPr sz="3700">
                <a:solidFill>
                  <a:schemeClr val="dk1"/>
                </a:solidFill>
              </a:defRPr>
            </a:lvl2pPr>
            <a:lvl3pPr lvl="2">
              <a:spcBef>
                <a:spcPts val="0"/>
              </a:spcBef>
              <a:spcAft>
                <a:spcPts val="0"/>
              </a:spcAft>
              <a:buClr>
                <a:schemeClr val="dk1"/>
              </a:buClr>
              <a:buSzPts val="3700"/>
              <a:buNone/>
              <a:defRPr sz="3700">
                <a:solidFill>
                  <a:schemeClr val="dk1"/>
                </a:solidFill>
              </a:defRPr>
            </a:lvl3pPr>
            <a:lvl4pPr lvl="3">
              <a:spcBef>
                <a:spcPts val="0"/>
              </a:spcBef>
              <a:spcAft>
                <a:spcPts val="0"/>
              </a:spcAft>
              <a:buClr>
                <a:schemeClr val="dk1"/>
              </a:buClr>
              <a:buSzPts val="3700"/>
              <a:buNone/>
              <a:defRPr sz="3700">
                <a:solidFill>
                  <a:schemeClr val="dk1"/>
                </a:solidFill>
              </a:defRPr>
            </a:lvl4pPr>
            <a:lvl5pPr lvl="4">
              <a:spcBef>
                <a:spcPts val="0"/>
              </a:spcBef>
              <a:spcAft>
                <a:spcPts val="0"/>
              </a:spcAft>
              <a:buClr>
                <a:schemeClr val="dk1"/>
              </a:buClr>
              <a:buSzPts val="3700"/>
              <a:buNone/>
              <a:defRPr sz="3700">
                <a:solidFill>
                  <a:schemeClr val="dk1"/>
                </a:solidFill>
              </a:defRPr>
            </a:lvl5pPr>
            <a:lvl6pPr lvl="5">
              <a:spcBef>
                <a:spcPts val="0"/>
              </a:spcBef>
              <a:spcAft>
                <a:spcPts val="0"/>
              </a:spcAft>
              <a:buClr>
                <a:schemeClr val="dk1"/>
              </a:buClr>
              <a:buSzPts val="3700"/>
              <a:buNone/>
              <a:defRPr sz="3700">
                <a:solidFill>
                  <a:schemeClr val="dk1"/>
                </a:solidFill>
              </a:defRPr>
            </a:lvl6pPr>
            <a:lvl7pPr lvl="6">
              <a:spcBef>
                <a:spcPts val="0"/>
              </a:spcBef>
              <a:spcAft>
                <a:spcPts val="0"/>
              </a:spcAft>
              <a:buClr>
                <a:schemeClr val="dk1"/>
              </a:buClr>
              <a:buSzPts val="3700"/>
              <a:buNone/>
              <a:defRPr sz="3700">
                <a:solidFill>
                  <a:schemeClr val="dk1"/>
                </a:solidFill>
              </a:defRPr>
            </a:lvl7pPr>
            <a:lvl8pPr lvl="7">
              <a:spcBef>
                <a:spcPts val="0"/>
              </a:spcBef>
              <a:spcAft>
                <a:spcPts val="0"/>
              </a:spcAft>
              <a:buClr>
                <a:schemeClr val="dk1"/>
              </a:buClr>
              <a:buSzPts val="3700"/>
              <a:buNone/>
              <a:defRPr sz="3700">
                <a:solidFill>
                  <a:schemeClr val="dk1"/>
                </a:solidFill>
              </a:defRPr>
            </a:lvl8pPr>
            <a:lvl9pPr lvl="8">
              <a:spcBef>
                <a:spcPts val="0"/>
              </a:spcBef>
              <a:spcAft>
                <a:spcPts val="0"/>
              </a:spcAft>
              <a:buClr>
                <a:schemeClr val="dk1"/>
              </a:buClr>
              <a:buSzPts val="3700"/>
              <a:buNone/>
              <a:defRPr sz="3700">
                <a:solidFill>
                  <a:schemeClr val="dk1"/>
                </a:solidFill>
              </a:defRPr>
            </a:lvl9pPr>
          </a:lstStyle>
          <a:p>
            <a:endParaRPr/>
          </a:p>
        </p:txBody>
      </p:sp>
      <p:sp>
        <p:nvSpPr>
          <p:cNvPr id="11" name="Google Shape;11;p1"/>
          <p:cNvSpPr txBox="1">
            <a:spLocks noGrp="1"/>
          </p:cNvSpPr>
          <p:nvPr>
            <p:ph type="body" idx="1"/>
          </p:nvPr>
        </p:nvSpPr>
        <p:spPr>
          <a:xfrm>
            <a:off x="415600" y="1536633"/>
            <a:ext cx="11360700" cy="4555200"/>
          </a:xfrm>
          <a:prstGeom prst="rect">
            <a:avLst/>
          </a:prstGeom>
          <a:noFill/>
          <a:ln>
            <a:noFill/>
          </a:ln>
        </p:spPr>
        <p:txBody>
          <a:bodyPr spcFirstLastPara="1" wrap="square" lIns="121900" tIns="121900" rIns="121900" bIns="121900" anchor="t" anchorCtr="0"/>
          <a:lstStyle>
            <a:lvl1pPr marL="457200" lvl="0" indent="-381000">
              <a:lnSpc>
                <a:spcPct val="115000"/>
              </a:lnSpc>
              <a:spcBef>
                <a:spcPts val="0"/>
              </a:spcBef>
              <a:spcAft>
                <a:spcPts val="0"/>
              </a:spcAft>
              <a:buClr>
                <a:schemeClr val="dk2"/>
              </a:buClr>
              <a:buSzPts val="2400"/>
              <a:buChar char="●"/>
              <a:defRPr sz="2400">
                <a:solidFill>
                  <a:schemeClr val="dk2"/>
                </a:solidFill>
              </a:defRPr>
            </a:lvl1pPr>
            <a:lvl2pPr marL="914400" lvl="1" indent="-349250">
              <a:lnSpc>
                <a:spcPct val="115000"/>
              </a:lnSpc>
              <a:spcBef>
                <a:spcPts val="2100"/>
              </a:spcBef>
              <a:spcAft>
                <a:spcPts val="0"/>
              </a:spcAft>
              <a:buClr>
                <a:schemeClr val="dk2"/>
              </a:buClr>
              <a:buSzPts val="1900"/>
              <a:buChar char="○"/>
              <a:defRPr sz="1900">
                <a:solidFill>
                  <a:schemeClr val="dk2"/>
                </a:solidFill>
              </a:defRPr>
            </a:lvl2pPr>
            <a:lvl3pPr marL="1371600" lvl="2" indent="-349250">
              <a:lnSpc>
                <a:spcPct val="115000"/>
              </a:lnSpc>
              <a:spcBef>
                <a:spcPts val="2100"/>
              </a:spcBef>
              <a:spcAft>
                <a:spcPts val="0"/>
              </a:spcAft>
              <a:buClr>
                <a:schemeClr val="dk2"/>
              </a:buClr>
              <a:buSzPts val="1900"/>
              <a:buChar char="■"/>
              <a:defRPr sz="1900">
                <a:solidFill>
                  <a:schemeClr val="dk2"/>
                </a:solidFill>
              </a:defRPr>
            </a:lvl3pPr>
            <a:lvl4pPr marL="1828800" lvl="3" indent="-349250">
              <a:lnSpc>
                <a:spcPct val="115000"/>
              </a:lnSpc>
              <a:spcBef>
                <a:spcPts val="2100"/>
              </a:spcBef>
              <a:spcAft>
                <a:spcPts val="0"/>
              </a:spcAft>
              <a:buClr>
                <a:schemeClr val="dk2"/>
              </a:buClr>
              <a:buSzPts val="1900"/>
              <a:buChar char="●"/>
              <a:defRPr sz="1900">
                <a:solidFill>
                  <a:schemeClr val="dk2"/>
                </a:solidFill>
              </a:defRPr>
            </a:lvl4pPr>
            <a:lvl5pPr marL="2286000" lvl="4" indent="-349250">
              <a:lnSpc>
                <a:spcPct val="115000"/>
              </a:lnSpc>
              <a:spcBef>
                <a:spcPts val="2100"/>
              </a:spcBef>
              <a:spcAft>
                <a:spcPts val="0"/>
              </a:spcAft>
              <a:buClr>
                <a:schemeClr val="dk2"/>
              </a:buClr>
              <a:buSzPts val="1900"/>
              <a:buChar char="○"/>
              <a:defRPr sz="1900">
                <a:solidFill>
                  <a:schemeClr val="dk2"/>
                </a:solidFill>
              </a:defRPr>
            </a:lvl5pPr>
            <a:lvl6pPr marL="2743200" lvl="5" indent="-349250">
              <a:lnSpc>
                <a:spcPct val="115000"/>
              </a:lnSpc>
              <a:spcBef>
                <a:spcPts val="2100"/>
              </a:spcBef>
              <a:spcAft>
                <a:spcPts val="0"/>
              </a:spcAft>
              <a:buClr>
                <a:schemeClr val="dk2"/>
              </a:buClr>
              <a:buSzPts val="1900"/>
              <a:buChar char="■"/>
              <a:defRPr sz="1900">
                <a:solidFill>
                  <a:schemeClr val="dk2"/>
                </a:solidFill>
              </a:defRPr>
            </a:lvl6pPr>
            <a:lvl7pPr marL="3200400" lvl="6" indent="-349250">
              <a:lnSpc>
                <a:spcPct val="115000"/>
              </a:lnSpc>
              <a:spcBef>
                <a:spcPts val="2100"/>
              </a:spcBef>
              <a:spcAft>
                <a:spcPts val="0"/>
              </a:spcAft>
              <a:buClr>
                <a:schemeClr val="dk2"/>
              </a:buClr>
              <a:buSzPts val="1900"/>
              <a:buChar char="●"/>
              <a:defRPr sz="1900">
                <a:solidFill>
                  <a:schemeClr val="dk2"/>
                </a:solidFill>
              </a:defRPr>
            </a:lvl7pPr>
            <a:lvl8pPr marL="3657600" lvl="7" indent="-349250">
              <a:lnSpc>
                <a:spcPct val="115000"/>
              </a:lnSpc>
              <a:spcBef>
                <a:spcPts val="2100"/>
              </a:spcBef>
              <a:spcAft>
                <a:spcPts val="0"/>
              </a:spcAft>
              <a:buClr>
                <a:schemeClr val="dk2"/>
              </a:buClr>
              <a:buSzPts val="1900"/>
              <a:buChar char="○"/>
              <a:defRPr sz="1900">
                <a:solidFill>
                  <a:schemeClr val="dk2"/>
                </a:solidFill>
              </a:defRPr>
            </a:lvl8pPr>
            <a:lvl9pPr marL="4114800" lvl="8" indent="-349250">
              <a:lnSpc>
                <a:spcPct val="115000"/>
              </a:lnSpc>
              <a:spcBef>
                <a:spcPts val="2100"/>
              </a:spcBef>
              <a:spcAft>
                <a:spcPts val="2100"/>
              </a:spcAft>
              <a:buClr>
                <a:schemeClr val="dk2"/>
              </a:buClr>
              <a:buSzPts val="1900"/>
              <a:buChar char="■"/>
              <a:defRPr sz="1900">
                <a:solidFill>
                  <a:schemeClr val="dk2"/>
                </a:solidFill>
              </a:defRPr>
            </a:lvl9pPr>
          </a:lstStyle>
          <a:p>
            <a:endParaRPr/>
          </a:p>
        </p:txBody>
      </p:sp>
      <p:sp>
        <p:nvSpPr>
          <p:cNvPr id="12" name="Google Shape;12;p1"/>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Autofit/>
          </a:bodyPr>
          <a:lstStyle>
            <a:lvl1pPr lvl="0" algn="r">
              <a:buNone/>
              <a:defRPr sz="1300">
                <a:solidFill>
                  <a:schemeClr val="dk2"/>
                </a:solidFill>
              </a:defRPr>
            </a:lvl1pPr>
            <a:lvl2pPr lvl="1" algn="r">
              <a:buNone/>
              <a:defRPr sz="1300">
                <a:solidFill>
                  <a:schemeClr val="dk2"/>
                </a:solidFill>
              </a:defRPr>
            </a:lvl2pPr>
            <a:lvl3pPr lvl="2" algn="r">
              <a:buNone/>
              <a:defRPr sz="1300">
                <a:solidFill>
                  <a:schemeClr val="dk2"/>
                </a:solidFill>
              </a:defRPr>
            </a:lvl3pPr>
            <a:lvl4pPr lvl="3" algn="r">
              <a:buNone/>
              <a:defRPr sz="1300">
                <a:solidFill>
                  <a:schemeClr val="dk2"/>
                </a:solidFill>
              </a:defRPr>
            </a:lvl4pPr>
            <a:lvl5pPr lvl="4" algn="r">
              <a:buNone/>
              <a:defRPr sz="1300">
                <a:solidFill>
                  <a:schemeClr val="dk2"/>
                </a:solidFill>
              </a:defRPr>
            </a:lvl5pPr>
            <a:lvl6pPr lvl="5" algn="r">
              <a:buNone/>
              <a:defRPr sz="1300">
                <a:solidFill>
                  <a:schemeClr val="dk2"/>
                </a:solidFill>
              </a:defRPr>
            </a:lvl6pPr>
            <a:lvl7pPr lvl="6" algn="r">
              <a:buNone/>
              <a:defRPr sz="1300">
                <a:solidFill>
                  <a:schemeClr val="dk2"/>
                </a:solidFill>
              </a:defRPr>
            </a:lvl7pPr>
            <a:lvl8pPr lvl="7" algn="r">
              <a:buNone/>
              <a:defRPr sz="1300">
                <a:solidFill>
                  <a:schemeClr val="dk2"/>
                </a:solidFill>
              </a:defRPr>
            </a:lvl8pPr>
            <a:lvl9pPr lvl="8" algn="r">
              <a:buNone/>
              <a:defRPr sz="1300">
                <a:solidFill>
                  <a:schemeClr val="dk2"/>
                </a:solidFil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82"/>
        <p:cNvGrpSpPr/>
        <p:nvPr/>
      </p:nvGrpSpPr>
      <p:grpSpPr>
        <a:xfrm>
          <a:off x="0" y="0"/>
          <a:ext cx="0" cy="0"/>
          <a:chOff x="0" y="0"/>
          <a:chExt cx="0" cy="0"/>
        </a:xfrm>
      </p:grpSpPr>
      <p:sp>
        <p:nvSpPr>
          <p:cNvPr id="83" name="Google Shape;83;p15"/>
          <p:cNvSpPr txBox="1">
            <a:spLocks noGrp="1"/>
          </p:cNvSpPr>
          <p:nvPr>
            <p:ph type="ctrTitle"/>
          </p:nvPr>
        </p:nvSpPr>
        <p:spPr>
          <a:xfrm>
            <a:off x="271025" y="2166325"/>
            <a:ext cx="5378700" cy="1612500"/>
          </a:xfrm>
          <a:prstGeom prst="rect">
            <a:avLst/>
          </a:prstGeom>
          <a:noFill/>
          <a:ln>
            <a:noFill/>
          </a:ln>
        </p:spPr>
        <p:txBody>
          <a:bodyPr spcFirstLastPara="1" wrap="square" lIns="91425" tIns="45700" rIns="91425" bIns="45700" anchor="b" anchorCtr="0">
            <a:noAutofit/>
          </a:bodyPr>
          <a:lstStyle/>
          <a:p>
            <a:pPr marL="0" marR="0" lvl="0" indent="0" algn="l" rtl="0">
              <a:lnSpc>
                <a:spcPct val="90000"/>
              </a:lnSpc>
              <a:spcBef>
                <a:spcPts val="0"/>
              </a:spcBef>
              <a:spcAft>
                <a:spcPts val="0"/>
              </a:spcAft>
              <a:buClr>
                <a:srgbClr val="000000"/>
              </a:buClr>
              <a:buSzPts val="6000"/>
              <a:buFont typeface="Calibri"/>
              <a:buNone/>
            </a:pPr>
            <a:r>
              <a:rPr lang="en-US" sz="4800" b="1" i="0" u="none" strike="noStrike" cap="none">
                <a:solidFill>
                  <a:srgbClr val="FFFFFF"/>
                </a:solidFill>
                <a:latin typeface="Calibri"/>
                <a:ea typeface="Calibri"/>
                <a:cs typeface="Calibri"/>
                <a:sym typeface="Calibri"/>
              </a:rPr>
              <a:t>Quality Assurance Testing</a:t>
            </a:r>
            <a:endParaRPr sz="4800" b="1" i="0" u="none" strike="noStrike" cap="none">
              <a:solidFill>
                <a:srgbClr val="FFFFFF"/>
              </a:solidFill>
              <a:latin typeface="Calibri"/>
              <a:ea typeface="Calibri"/>
              <a:cs typeface="Calibri"/>
              <a:sym typeface="Calibri"/>
            </a:endParaRPr>
          </a:p>
        </p:txBody>
      </p:sp>
      <p:sp>
        <p:nvSpPr>
          <p:cNvPr id="84" name="Google Shape;84;p15"/>
          <p:cNvSpPr txBox="1">
            <a:spLocks noGrp="1"/>
          </p:cNvSpPr>
          <p:nvPr>
            <p:ph type="subTitle" idx="1"/>
          </p:nvPr>
        </p:nvSpPr>
        <p:spPr>
          <a:xfrm>
            <a:off x="287750" y="3778825"/>
            <a:ext cx="5104500" cy="10569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000000"/>
              </a:buClr>
              <a:buSzPts val="2400"/>
              <a:buFont typeface="Arial"/>
              <a:buNone/>
            </a:pPr>
            <a:r>
              <a:rPr lang="en-US" sz="2400">
                <a:solidFill>
                  <a:srgbClr val="F3F3F3"/>
                </a:solidFill>
                <a:latin typeface="Calibri"/>
                <a:ea typeface="Calibri"/>
                <a:cs typeface="Calibri"/>
                <a:sym typeface="Calibri"/>
              </a:rPr>
              <a:t>How to catch that bug!</a:t>
            </a:r>
            <a:endParaRPr sz="2400" b="0" i="0" u="none" strike="noStrike" cap="none">
              <a:solidFill>
                <a:srgbClr val="F3F3F3"/>
              </a:solidFill>
              <a:latin typeface="Calibri"/>
              <a:ea typeface="Calibri"/>
              <a:cs typeface="Calibri"/>
              <a:sym typeface="Calibri"/>
            </a:endParaRPr>
          </a:p>
        </p:txBody>
      </p:sp>
      <p:pic>
        <p:nvPicPr>
          <p:cNvPr id="85" name="Google Shape;85;p15"/>
          <p:cNvPicPr preferRelativeResize="0"/>
          <p:nvPr/>
        </p:nvPicPr>
        <p:blipFill>
          <a:blip r:embed="rId3">
            <a:alphaModFix/>
          </a:blip>
          <a:stretch>
            <a:fillRect/>
          </a:stretch>
        </p:blipFill>
        <p:spPr>
          <a:xfrm>
            <a:off x="5392300" y="1006887"/>
            <a:ext cx="6461175" cy="48442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4"/>
          <p:cNvSpPr txBox="1">
            <a:spLocks noGrp="1"/>
          </p:cNvSpPr>
          <p:nvPr>
            <p:ph type="title"/>
          </p:nvPr>
        </p:nvSpPr>
        <p:spPr>
          <a:xfrm>
            <a:off x="357352" y="178281"/>
            <a:ext cx="11477296" cy="843565"/>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4400"/>
              <a:buFont typeface="Calibri"/>
              <a:buNone/>
            </a:pPr>
            <a:r>
              <a:rPr lang="en-US" sz="4400" b="1" i="0" u="none" strike="noStrike" cap="none">
                <a:solidFill>
                  <a:schemeClr val="lt1"/>
                </a:solidFill>
                <a:latin typeface="Calibri"/>
                <a:ea typeface="Calibri"/>
                <a:cs typeface="Calibri"/>
                <a:sym typeface="Calibri"/>
              </a:rPr>
              <a:t>How do I become a great tester?</a:t>
            </a:r>
            <a:endParaRPr sz="4400" b="1" i="0" u="none" strike="noStrike" cap="none">
              <a:solidFill>
                <a:schemeClr val="lt1"/>
              </a:solidFill>
              <a:latin typeface="Calibri"/>
              <a:ea typeface="Calibri"/>
              <a:cs typeface="Calibri"/>
              <a:sym typeface="Calibri"/>
            </a:endParaRPr>
          </a:p>
        </p:txBody>
      </p:sp>
      <p:sp>
        <p:nvSpPr>
          <p:cNvPr id="141" name="Google Shape;141;p24"/>
          <p:cNvSpPr txBox="1">
            <a:spLocks noGrp="1"/>
          </p:cNvSpPr>
          <p:nvPr>
            <p:ph type="body" idx="1"/>
          </p:nvPr>
        </p:nvSpPr>
        <p:spPr>
          <a:xfrm>
            <a:off x="357352" y="1208690"/>
            <a:ext cx="11477296" cy="5118538"/>
          </a:xfrm>
          <a:prstGeom prst="rect">
            <a:avLst/>
          </a:prstGeom>
          <a:noFill/>
          <a:ln>
            <a:noFill/>
          </a:ln>
        </p:spPr>
        <p:txBody>
          <a:bodyPr spcFirstLastPara="1" wrap="square" lIns="91425" tIns="45700" rIns="91425" bIns="45700" anchor="t" anchorCtr="0">
            <a:noAutofit/>
          </a:bodyPr>
          <a:lstStyle/>
          <a:p>
            <a:pPr marL="457200" marR="0" lvl="0" indent="-457200" algn="l" rtl="0">
              <a:lnSpc>
                <a:spcPct val="90000"/>
              </a:lnSpc>
              <a:spcBef>
                <a:spcPts val="0"/>
              </a:spcBef>
              <a:spcAft>
                <a:spcPts val="0"/>
              </a:spcAft>
              <a:buClr>
                <a:schemeClr val="lt1"/>
              </a:buClr>
              <a:buSzPts val="2800"/>
              <a:buFont typeface="Arial"/>
              <a:buChar char="•"/>
            </a:pPr>
            <a:r>
              <a:rPr lang="en-US" sz="2800" b="0" i="0" u="none" strike="noStrike" cap="none" dirty="0">
                <a:solidFill>
                  <a:schemeClr val="lt1"/>
                </a:solidFill>
                <a:latin typeface="Calibri"/>
                <a:ea typeface="Calibri"/>
                <a:cs typeface="Calibri"/>
                <a:sym typeface="Calibri"/>
              </a:rPr>
              <a:t>Automate your testing</a:t>
            </a:r>
            <a:endParaRPr sz="2800" b="0" i="0" u="none" strike="noStrike" cap="none" dirty="0">
              <a:solidFill>
                <a:schemeClr val="lt1"/>
              </a:solidFill>
              <a:latin typeface="Calibri"/>
              <a:ea typeface="Calibri"/>
              <a:cs typeface="Calibri"/>
              <a:sym typeface="Calibri"/>
            </a:endParaRPr>
          </a:p>
          <a:p>
            <a:pPr marL="457200" marR="0" lvl="0" indent="-457200" algn="l" rtl="0">
              <a:lnSpc>
                <a:spcPct val="90000"/>
              </a:lnSpc>
              <a:spcBef>
                <a:spcPts val="1000"/>
              </a:spcBef>
              <a:spcAft>
                <a:spcPts val="0"/>
              </a:spcAft>
              <a:buClr>
                <a:schemeClr val="lt1"/>
              </a:buClr>
              <a:buSzPts val="2800"/>
              <a:buFont typeface="Arial"/>
              <a:buChar char="•"/>
            </a:pPr>
            <a:r>
              <a:rPr lang="en-US" sz="2800" b="0" i="0" u="none" strike="noStrike" cap="none" dirty="0">
                <a:solidFill>
                  <a:schemeClr val="lt1"/>
                </a:solidFill>
                <a:latin typeface="Calibri"/>
                <a:ea typeface="Calibri"/>
                <a:cs typeface="Calibri"/>
                <a:sym typeface="Calibri"/>
              </a:rPr>
              <a:t>Communicate with your peers</a:t>
            </a:r>
            <a:endParaRPr sz="2800" b="0" i="0" u="none" strike="noStrike" cap="none" dirty="0">
              <a:solidFill>
                <a:schemeClr val="lt1"/>
              </a:solidFill>
              <a:latin typeface="Calibri"/>
              <a:ea typeface="Calibri"/>
              <a:cs typeface="Calibri"/>
              <a:sym typeface="Calibri"/>
            </a:endParaRPr>
          </a:p>
          <a:p>
            <a:pPr marL="457200" marR="0" lvl="0" indent="-457200" algn="l" rtl="0">
              <a:lnSpc>
                <a:spcPct val="90000"/>
              </a:lnSpc>
              <a:spcBef>
                <a:spcPts val="1000"/>
              </a:spcBef>
              <a:spcAft>
                <a:spcPts val="0"/>
              </a:spcAft>
              <a:buClr>
                <a:schemeClr val="lt1"/>
              </a:buClr>
              <a:buSzPts val="2800"/>
              <a:buFont typeface="Arial"/>
              <a:buChar char="•"/>
            </a:pPr>
            <a:r>
              <a:rPr lang="en-US" sz="2800" b="0" i="0" u="none" strike="noStrike" cap="none" dirty="0">
                <a:solidFill>
                  <a:schemeClr val="lt1"/>
                </a:solidFill>
                <a:latin typeface="Calibri"/>
                <a:ea typeface="Calibri"/>
                <a:cs typeface="Calibri"/>
                <a:sym typeface="Calibri"/>
              </a:rPr>
              <a:t>Ask the right questions</a:t>
            </a:r>
            <a:endParaRPr sz="2800" b="0" i="0" u="none" strike="noStrike" cap="none" dirty="0">
              <a:solidFill>
                <a:schemeClr val="lt1"/>
              </a:solidFill>
              <a:latin typeface="Calibri"/>
              <a:ea typeface="Calibri"/>
              <a:cs typeface="Calibri"/>
              <a:sym typeface="Calibri"/>
            </a:endParaRPr>
          </a:p>
          <a:p>
            <a:pPr marL="457200" marR="0" lvl="0" indent="-457200" algn="l" rtl="0">
              <a:lnSpc>
                <a:spcPct val="90000"/>
              </a:lnSpc>
              <a:spcBef>
                <a:spcPts val="1000"/>
              </a:spcBef>
              <a:spcAft>
                <a:spcPts val="0"/>
              </a:spcAft>
              <a:buClr>
                <a:schemeClr val="lt1"/>
              </a:buClr>
              <a:buSzPts val="2800"/>
              <a:buFont typeface="Arial"/>
              <a:buChar char="•"/>
            </a:pPr>
            <a:r>
              <a:rPr lang="en-US" sz="2800" b="0" i="0" u="none" strike="noStrike" cap="none" dirty="0">
                <a:solidFill>
                  <a:schemeClr val="lt1"/>
                </a:solidFill>
                <a:latin typeface="Calibri"/>
                <a:ea typeface="Calibri"/>
                <a:cs typeface="Calibri"/>
                <a:sym typeface="Calibri"/>
              </a:rPr>
              <a:t>Triple check-repro steps when writing them</a:t>
            </a:r>
            <a:endParaRPr sz="2800" b="0" i="0" u="none" strike="noStrike" cap="none" dirty="0">
              <a:solidFill>
                <a:schemeClr val="lt1"/>
              </a:solidFill>
              <a:latin typeface="Calibri"/>
              <a:ea typeface="Calibri"/>
              <a:cs typeface="Calibri"/>
              <a:sym typeface="Calibri"/>
            </a:endParaRPr>
          </a:p>
          <a:p>
            <a:pPr marL="457200" marR="0" lvl="0" indent="-457200" algn="l" rtl="0">
              <a:lnSpc>
                <a:spcPct val="90000"/>
              </a:lnSpc>
              <a:spcBef>
                <a:spcPts val="1000"/>
              </a:spcBef>
              <a:spcAft>
                <a:spcPts val="0"/>
              </a:spcAft>
              <a:buClr>
                <a:schemeClr val="lt1"/>
              </a:buClr>
              <a:buSzPts val="2800"/>
              <a:buFont typeface="Arial"/>
              <a:buChar char="•"/>
            </a:pPr>
            <a:r>
              <a:rPr lang="en-US" sz="2800" b="0" i="0" u="none" strike="noStrike" cap="none" dirty="0">
                <a:solidFill>
                  <a:schemeClr val="lt1"/>
                </a:solidFill>
                <a:latin typeface="Calibri"/>
                <a:ea typeface="Calibri"/>
                <a:cs typeface="Calibri"/>
                <a:sym typeface="Calibri"/>
              </a:rPr>
              <a:t>Test efficiently and </a:t>
            </a:r>
            <a:r>
              <a:rPr lang="en-US" sz="2800" b="1" i="1" u="none" strike="noStrike" cap="none" dirty="0">
                <a:solidFill>
                  <a:schemeClr val="lt1"/>
                </a:solidFill>
                <a:latin typeface="Calibri"/>
                <a:ea typeface="Calibri"/>
                <a:cs typeface="Calibri"/>
                <a:sym typeface="Calibri"/>
              </a:rPr>
              <a:t>with purpose</a:t>
            </a:r>
            <a:endParaRPr sz="2800" b="1" i="1" u="none" strike="noStrike" cap="none" dirty="0">
              <a:solidFill>
                <a:schemeClr val="lt1"/>
              </a:solidFill>
              <a:latin typeface="Calibri"/>
              <a:ea typeface="Calibri"/>
              <a:cs typeface="Calibri"/>
              <a:sym typeface="Calibri"/>
            </a:endParaRPr>
          </a:p>
          <a:p>
            <a:pPr marL="457200" marR="0" lvl="0" indent="-279400" algn="l" rtl="0">
              <a:lnSpc>
                <a:spcPct val="90000"/>
              </a:lnSpc>
              <a:spcBef>
                <a:spcPts val="1000"/>
              </a:spcBef>
              <a:spcAft>
                <a:spcPts val="0"/>
              </a:spcAft>
              <a:buClr>
                <a:schemeClr val="lt1"/>
              </a:buClr>
              <a:buSzPts val="2800"/>
              <a:buFont typeface="Arial"/>
              <a:buNone/>
            </a:pPr>
            <a:endParaRPr sz="2800" b="0" i="0" u="none" strike="noStrike" cap="none" dirty="0">
              <a:solidFill>
                <a:schemeClr val="lt1"/>
              </a:solidFill>
              <a:latin typeface="Calibri"/>
              <a:ea typeface="Calibri"/>
              <a:cs typeface="Calibri"/>
              <a:sym typeface="Calibri"/>
            </a:endParaRPr>
          </a:p>
          <a:p>
            <a:pPr marL="457200" marR="0" lvl="0" indent="-279400" algn="l" rtl="0">
              <a:lnSpc>
                <a:spcPct val="90000"/>
              </a:lnSpc>
              <a:spcBef>
                <a:spcPts val="1000"/>
              </a:spcBef>
              <a:spcAft>
                <a:spcPts val="0"/>
              </a:spcAft>
              <a:buClr>
                <a:schemeClr val="lt1"/>
              </a:buClr>
              <a:buSzPts val="2800"/>
              <a:buFont typeface="Arial"/>
              <a:buNone/>
            </a:pPr>
            <a:endParaRPr sz="2800" b="0" i="0" u="none" strike="noStrike" cap="none" dirty="0">
              <a:solidFill>
                <a:schemeClr val="lt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6"/>
          <p:cNvSpPr txBox="1">
            <a:spLocks noGrp="1"/>
          </p:cNvSpPr>
          <p:nvPr>
            <p:ph type="title"/>
          </p:nvPr>
        </p:nvSpPr>
        <p:spPr>
          <a:xfrm>
            <a:off x="357352" y="178281"/>
            <a:ext cx="11477296" cy="843565"/>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4400"/>
              <a:buFont typeface="Calibri"/>
              <a:buNone/>
            </a:pPr>
            <a:r>
              <a:rPr lang="en-US" sz="4400" b="1" i="0" u="none" strike="noStrike" cap="none">
                <a:solidFill>
                  <a:schemeClr val="lt1"/>
                </a:solidFill>
                <a:latin typeface="Calibri"/>
                <a:ea typeface="Calibri"/>
                <a:cs typeface="Calibri"/>
                <a:sym typeface="Calibri"/>
              </a:rPr>
              <a:t>Crash course in QA testing</a:t>
            </a:r>
            <a:endParaRPr sz="4400" b="1" i="0" u="none" strike="noStrike" cap="none">
              <a:solidFill>
                <a:schemeClr val="lt1"/>
              </a:solidFill>
              <a:latin typeface="Calibri"/>
              <a:ea typeface="Calibri"/>
              <a:cs typeface="Calibri"/>
              <a:sym typeface="Calibri"/>
            </a:endParaRPr>
          </a:p>
        </p:txBody>
      </p:sp>
      <p:sp>
        <p:nvSpPr>
          <p:cNvPr id="91" name="Google Shape;91;p16"/>
          <p:cNvSpPr txBox="1">
            <a:spLocks noGrp="1"/>
          </p:cNvSpPr>
          <p:nvPr>
            <p:ph type="body" idx="1"/>
          </p:nvPr>
        </p:nvSpPr>
        <p:spPr>
          <a:xfrm>
            <a:off x="357352" y="1208690"/>
            <a:ext cx="11477296" cy="5118538"/>
          </a:xfrm>
          <a:prstGeom prst="rect">
            <a:avLst/>
          </a:prstGeom>
          <a:noFill/>
          <a:ln>
            <a:noFill/>
          </a:ln>
        </p:spPr>
        <p:txBody>
          <a:bodyPr spcFirstLastPara="1" wrap="square" lIns="91425" tIns="45700" rIns="91425" bIns="45700" anchor="t" anchorCtr="0">
            <a:noAutofit/>
          </a:bodyPr>
          <a:lstStyle/>
          <a:p>
            <a:pPr marL="457200" marR="0" lvl="0" indent="-457200" algn="l" rtl="0">
              <a:lnSpc>
                <a:spcPct val="90000"/>
              </a:lnSpc>
              <a:spcBef>
                <a:spcPts val="0"/>
              </a:spcBef>
              <a:spcAft>
                <a:spcPts val="0"/>
              </a:spcAft>
              <a:buClr>
                <a:schemeClr val="lt1"/>
              </a:buClr>
              <a:buSzPts val="2800"/>
              <a:buFont typeface="Arial"/>
              <a:buChar char="•"/>
            </a:pPr>
            <a:r>
              <a:rPr lang="en-US" sz="2800" b="0" i="0" u="none" strike="noStrike" cap="none">
                <a:solidFill>
                  <a:schemeClr val="lt1"/>
                </a:solidFill>
                <a:latin typeface="Calibri"/>
                <a:ea typeface="Calibri"/>
                <a:cs typeface="Calibri"/>
                <a:sym typeface="Calibri"/>
              </a:rPr>
              <a:t>Testing is a huge topic</a:t>
            </a:r>
            <a:endParaRPr sz="2800" b="0" i="0" u="none" strike="noStrike" cap="none">
              <a:solidFill>
                <a:schemeClr val="lt1"/>
              </a:solidFill>
              <a:latin typeface="Calibri"/>
              <a:ea typeface="Calibri"/>
              <a:cs typeface="Calibri"/>
              <a:sym typeface="Calibri"/>
            </a:endParaRPr>
          </a:p>
          <a:p>
            <a:pPr marL="457200" marR="0" lvl="0" indent="-457200" algn="l" rtl="0">
              <a:lnSpc>
                <a:spcPct val="90000"/>
              </a:lnSpc>
              <a:spcBef>
                <a:spcPts val="1000"/>
              </a:spcBef>
              <a:spcAft>
                <a:spcPts val="0"/>
              </a:spcAft>
              <a:buClr>
                <a:schemeClr val="lt1"/>
              </a:buClr>
              <a:buSzPts val="2800"/>
              <a:buFont typeface="Arial"/>
              <a:buChar char="•"/>
            </a:pPr>
            <a:r>
              <a:rPr lang="en-US" sz="2800" b="0" i="0" u="none" strike="noStrike" cap="none">
                <a:solidFill>
                  <a:schemeClr val="lt1"/>
                </a:solidFill>
                <a:latin typeface="Calibri"/>
                <a:ea typeface="Calibri"/>
                <a:cs typeface="Calibri"/>
                <a:sym typeface="Calibri"/>
              </a:rPr>
              <a:t>NEVER think testing is beneath you</a:t>
            </a:r>
            <a:endParaRPr sz="2800" b="0" i="0" u="none" strike="noStrike" cap="none">
              <a:solidFill>
                <a:schemeClr val="lt1"/>
              </a:solidFill>
              <a:latin typeface="Calibri"/>
              <a:ea typeface="Calibri"/>
              <a:cs typeface="Calibri"/>
              <a:sym typeface="Calibri"/>
            </a:endParaRPr>
          </a:p>
          <a:p>
            <a:pPr marL="457200" marR="0" lvl="0" indent="-457200" algn="l" rtl="0">
              <a:lnSpc>
                <a:spcPct val="90000"/>
              </a:lnSpc>
              <a:spcBef>
                <a:spcPts val="1000"/>
              </a:spcBef>
              <a:spcAft>
                <a:spcPts val="0"/>
              </a:spcAft>
              <a:buClr>
                <a:schemeClr val="lt1"/>
              </a:buClr>
              <a:buSzPts val="2800"/>
              <a:buFont typeface="Arial"/>
              <a:buChar char="•"/>
            </a:pPr>
            <a:r>
              <a:rPr lang="en-US" sz="2800" b="0" i="0" u="none" strike="noStrike" cap="none">
                <a:solidFill>
                  <a:schemeClr val="lt1"/>
                </a:solidFill>
                <a:latin typeface="Calibri"/>
                <a:ea typeface="Calibri"/>
                <a:cs typeface="Calibri"/>
                <a:sym typeface="Calibri"/>
              </a:rPr>
              <a:t>Testing is essential to every single product</a:t>
            </a:r>
            <a:endParaRPr sz="2800" b="0" i="0" u="none" strike="noStrike" cap="none">
              <a:solidFill>
                <a:schemeClr val="lt1"/>
              </a:solidFill>
              <a:latin typeface="Calibri"/>
              <a:ea typeface="Calibri"/>
              <a:cs typeface="Calibri"/>
              <a:sym typeface="Calibri"/>
            </a:endParaRPr>
          </a:p>
          <a:p>
            <a:pPr marL="457200" marR="0" lvl="0" indent="-457200" algn="l" rtl="0">
              <a:lnSpc>
                <a:spcPct val="90000"/>
              </a:lnSpc>
              <a:spcBef>
                <a:spcPts val="1000"/>
              </a:spcBef>
              <a:spcAft>
                <a:spcPts val="0"/>
              </a:spcAft>
              <a:buClr>
                <a:schemeClr val="lt1"/>
              </a:buClr>
              <a:buSzPts val="2800"/>
              <a:buFont typeface="Arial"/>
              <a:buChar char="•"/>
            </a:pPr>
            <a:r>
              <a:rPr lang="en-US" sz="2800" b="0" i="0" u="none" strike="noStrike" cap="none">
                <a:solidFill>
                  <a:schemeClr val="lt1"/>
                </a:solidFill>
                <a:latin typeface="Calibri"/>
                <a:ea typeface="Calibri"/>
                <a:cs typeface="Calibri"/>
                <a:sym typeface="Calibri"/>
              </a:rPr>
              <a:t>Knowing how to test makes you a better developer/designer/artist</a:t>
            </a:r>
            <a:endParaRPr sz="2800" b="0" i="0" u="none" strike="noStrike" cap="none">
              <a:solidFill>
                <a:schemeClr val="lt1"/>
              </a:solidFill>
              <a:latin typeface="Calibri"/>
              <a:ea typeface="Calibri"/>
              <a:cs typeface="Calibri"/>
              <a:sym typeface="Calibri"/>
            </a:endParaRPr>
          </a:p>
          <a:p>
            <a:pPr marL="457200" marR="0" lvl="0" indent="-279400" algn="l" rtl="0">
              <a:lnSpc>
                <a:spcPct val="90000"/>
              </a:lnSpc>
              <a:spcBef>
                <a:spcPts val="1000"/>
              </a:spcBef>
              <a:spcAft>
                <a:spcPts val="0"/>
              </a:spcAft>
              <a:buClr>
                <a:schemeClr val="lt1"/>
              </a:buClr>
              <a:buSzPts val="2800"/>
              <a:buFont typeface="Arial"/>
              <a:buNone/>
            </a:pPr>
            <a:endParaRPr sz="2800" b="0" i="0" u="none" strike="noStrike" cap="none">
              <a:solidFill>
                <a:schemeClr val="lt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7"/>
          <p:cNvSpPr txBox="1">
            <a:spLocks noGrp="1"/>
          </p:cNvSpPr>
          <p:nvPr>
            <p:ph type="title"/>
          </p:nvPr>
        </p:nvSpPr>
        <p:spPr>
          <a:xfrm>
            <a:off x="357352" y="178281"/>
            <a:ext cx="11477296" cy="843565"/>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4400"/>
              <a:buFont typeface="Calibri"/>
              <a:buNone/>
            </a:pPr>
            <a:r>
              <a:rPr lang="en-US" sz="4400" b="1" i="0" u="none" strike="noStrike" cap="none">
                <a:solidFill>
                  <a:schemeClr val="lt1"/>
                </a:solidFill>
                <a:latin typeface="Calibri"/>
                <a:ea typeface="Calibri"/>
                <a:cs typeface="Calibri"/>
                <a:sym typeface="Calibri"/>
              </a:rPr>
              <a:t>Testing levels</a:t>
            </a:r>
            <a:endParaRPr sz="4400" b="1" i="0" u="none" strike="noStrike" cap="none">
              <a:solidFill>
                <a:schemeClr val="lt1"/>
              </a:solidFill>
              <a:latin typeface="Calibri"/>
              <a:ea typeface="Calibri"/>
              <a:cs typeface="Calibri"/>
              <a:sym typeface="Calibri"/>
            </a:endParaRPr>
          </a:p>
        </p:txBody>
      </p:sp>
      <p:sp>
        <p:nvSpPr>
          <p:cNvPr id="97" name="Google Shape;97;p17"/>
          <p:cNvSpPr txBox="1">
            <a:spLocks noGrp="1"/>
          </p:cNvSpPr>
          <p:nvPr>
            <p:ph type="body" idx="1"/>
          </p:nvPr>
        </p:nvSpPr>
        <p:spPr>
          <a:xfrm>
            <a:off x="357352" y="1208690"/>
            <a:ext cx="10624973" cy="5118538"/>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r>
              <a:rPr lang="en-US" dirty="0"/>
              <a:t>These are levels of Unit Testing. The first level is done by the programmer. The last level is done by the customer before accepting the code. After formal acceptance, the software is constantly being tested in its day-to-day use. Previously unexposed bugs will inevitably appear and may require rewrites of code.</a:t>
            </a:r>
            <a:endParaRPr dirty="0"/>
          </a:p>
          <a:p>
            <a:pPr marL="0" marR="0" lvl="0" indent="0" algn="l" rtl="0">
              <a:lnSpc>
                <a:spcPct val="90000"/>
              </a:lnSpc>
              <a:spcBef>
                <a:spcPts val="0"/>
              </a:spcBef>
              <a:spcAft>
                <a:spcPts val="0"/>
              </a:spcAft>
              <a:buNone/>
            </a:pPr>
            <a:endParaRPr dirty="0"/>
          </a:p>
          <a:p>
            <a:pPr lvl="1" indent="-406400">
              <a:spcBef>
                <a:spcPts val="0"/>
              </a:spcBef>
              <a:buSzPts val="2800"/>
              <a:buFont typeface="Calibri"/>
              <a:buAutoNum type="arabicPeriod"/>
            </a:pPr>
            <a:r>
              <a:rPr lang="en-US" b="0" i="0" u="none" strike="noStrike" cap="none" dirty="0">
                <a:solidFill>
                  <a:schemeClr val="lt1"/>
                </a:solidFill>
                <a:latin typeface="Calibri"/>
                <a:ea typeface="Calibri"/>
                <a:cs typeface="Calibri"/>
                <a:sym typeface="Calibri"/>
              </a:rPr>
              <a:t>Unit Testing</a:t>
            </a:r>
            <a:endParaRPr b="0" i="0" u="none" strike="noStrike" cap="none" dirty="0">
              <a:solidFill>
                <a:schemeClr val="lt1"/>
              </a:solidFill>
              <a:latin typeface="Calibri"/>
              <a:ea typeface="Calibri"/>
              <a:cs typeface="Calibri"/>
              <a:sym typeface="Calibri"/>
            </a:endParaRPr>
          </a:p>
          <a:p>
            <a:pPr lvl="1" indent="-406400">
              <a:spcBef>
                <a:spcPts val="0"/>
              </a:spcBef>
              <a:buSzPts val="2800"/>
              <a:buFont typeface="Calibri"/>
              <a:buAutoNum type="arabicPeriod"/>
            </a:pPr>
            <a:r>
              <a:rPr lang="en-US" b="0" i="0" u="none" strike="noStrike" cap="none" dirty="0">
                <a:solidFill>
                  <a:schemeClr val="lt1"/>
                </a:solidFill>
                <a:latin typeface="Calibri"/>
                <a:ea typeface="Calibri"/>
                <a:cs typeface="Calibri"/>
                <a:sym typeface="Calibri"/>
              </a:rPr>
              <a:t>Component Testing</a:t>
            </a:r>
            <a:endParaRPr b="0" i="0" u="none" strike="noStrike" cap="none" dirty="0">
              <a:solidFill>
                <a:schemeClr val="lt1"/>
              </a:solidFill>
              <a:latin typeface="Calibri"/>
              <a:ea typeface="Calibri"/>
              <a:cs typeface="Calibri"/>
              <a:sym typeface="Calibri"/>
            </a:endParaRPr>
          </a:p>
          <a:p>
            <a:pPr lvl="1" indent="-406400">
              <a:spcBef>
                <a:spcPts val="0"/>
              </a:spcBef>
              <a:buSzPts val="2800"/>
              <a:buFont typeface="Calibri"/>
              <a:buAutoNum type="arabicPeriod"/>
            </a:pPr>
            <a:r>
              <a:rPr lang="en-US" b="0" i="0" u="none" strike="noStrike" cap="none" dirty="0">
                <a:solidFill>
                  <a:schemeClr val="lt1"/>
                </a:solidFill>
                <a:latin typeface="Calibri"/>
                <a:ea typeface="Calibri"/>
                <a:cs typeface="Calibri"/>
                <a:sym typeface="Calibri"/>
              </a:rPr>
              <a:t>Integration Testing</a:t>
            </a:r>
            <a:endParaRPr b="0" i="0" u="none" strike="noStrike" cap="none" dirty="0">
              <a:solidFill>
                <a:schemeClr val="lt1"/>
              </a:solidFill>
              <a:latin typeface="Calibri"/>
              <a:ea typeface="Calibri"/>
              <a:cs typeface="Calibri"/>
              <a:sym typeface="Calibri"/>
            </a:endParaRPr>
          </a:p>
          <a:p>
            <a:pPr lvl="1" indent="-406400">
              <a:spcBef>
                <a:spcPts val="0"/>
              </a:spcBef>
              <a:buSzPts val="2800"/>
              <a:buFont typeface="Calibri"/>
              <a:buAutoNum type="arabicPeriod"/>
            </a:pPr>
            <a:r>
              <a:rPr lang="en-US" b="0" i="0" u="none" strike="noStrike" cap="none" dirty="0">
                <a:solidFill>
                  <a:schemeClr val="lt1"/>
                </a:solidFill>
                <a:latin typeface="Calibri"/>
                <a:ea typeface="Calibri"/>
                <a:cs typeface="Calibri"/>
                <a:sym typeface="Calibri"/>
              </a:rPr>
              <a:t>System Testing</a:t>
            </a:r>
            <a:endParaRPr b="0" i="0" u="none" strike="noStrike" cap="none" dirty="0">
              <a:solidFill>
                <a:schemeClr val="lt1"/>
              </a:solidFill>
              <a:latin typeface="Calibri"/>
              <a:ea typeface="Calibri"/>
              <a:cs typeface="Calibri"/>
              <a:sym typeface="Calibri"/>
            </a:endParaRPr>
          </a:p>
          <a:p>
            <a:pPr lvl="1" indent="-406400">
              <a:spcBef>
                <a:spcPts val="0"/>
              </a:spcBef>
              <a:buSzPts val="2800"/>
              <a:buFont typeface="Calibri"/>
              <a:buAutoNum type="arabicPeriod"/>
            </a:pPr>
            <a:r>
              <a:rPr lang="en-US" b="0" i="0" u="none" strike="noStrike" cap="none" dirty="0">
                <a:solidFill>
                  <a:schemeClr val="lt1"/>
                </a:solidFill>
                <a:latin typeface="Calibri"/>
                <a:ea typeface="Calibri"/>
                <a:cs typeface="Calibri"/>
                <a:sym typeface="Calibri"/>
              </a:rPr>
              <a:t>Alpha Testing</a:t>
            </a:r>
            <a:endParaRPr b="0" i="0" u="none" strike="noStrike" cap="none" dirty="0">
              <a:solidFill>
                <a:schemeClr val="lt1"/>
              </a:solidFill>
              <a:latin typeface="Calibri"/>
              <a:ea typeface="Calibri"/>
              <a:cs typeface="Calibri"/>
              <a:sym typeface="Calibri"/>
            </a:endParaRPr>
          </a:p>
          <a:p>
            <a:pPr lvl="1" indent="-406400">
              <a:spcBef>
                <a:spcPts val="0"/>
              </a:spcBef>
              <a:buSzPts val="2800"/>
              <a:buFont typeface="Calibri"/>
              <a:buAutoNum type="arabicPeriod"/>
            </a:pPr>
            <a:r>
              <a:rPr lang="en-US" b="0" i="0" u="none" strike="noStrike" cap="none" dirty="0">
                <a:solidFill>
                  <a:schemeClr val="lt1"/>
                </a:solidFill>
                <a:latin typeface="Calibri"/>
                <a:ea typeface="Calibri"/>
                <a:cs typeface="Calibri"/>
                <a:sym typeface="Calibri"/>
              </a:rPr>
              <a:t>Beta Testing</a:t>
            </a:r>
            <a:endParaRPr b="0" i="0" u="none" strike="noStrike" cap="none" dirty="0">
              <a:solidFill>
                <a:schemeClr val="lt1"/>
              </a:solidFill>
              <a:latin typeface="Calibri"/>
              <a:ea typeface="Calibri"/>
              <a:cs typeface="Calibri"/>
              <a:sym typeface="Calibri"/>
            </a:endParaRPr>
          </a:p>
          <a:p>
            <a:pPr lvl="1" indent="-406400">
              <a:spcBef>
                <a:spcPts val="0"/>
              </a:spcBef>
              <a:buSzPts val="2800"/>
              <a:buFont typeface="Calibri"/>
              <a:buAutoNum type="arabicPeriod"/>
            </a:pPr>
            <a:r>
              <a:rPr lang="en-US" b="0" i="0" u="none" strike="noStrike" cap="none" dirty="0">
                <a:solidFill>
                  <a:schemeClr val="lt1"/>
                </a:solidFill>
                <a:latin typeface="Calibri"/>
                <a:ea typeface="Calibri"/>
                <a:cs typeface="Calibri"/>
                <a:sym typeface="Calibri"/>
              </a:rPr>
              <a:t>User Acceptance Testing</a:t>
            </a:r>
            <a:endParaRPr b="0" i="0" u="none" strike="noStrike" cap="none" dirty="0">
              <a:solidFill>
                <a:schemeClr val="lt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8"/>
          <p:cNvSpPr txBox="1">
            <a:spLocks noGrp="1"/>
          </p:cNvSpPr>
          <p:nvPr>
            <p:ph type="title"/>
          </p:nvPr>
        </p:nvSpPr>
        <p:spPr>
          <a:xfrm>
            <a:off x="357352" y="178281"/>
            <a:ext cx="11477296" cy="843565"/>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4400"/>
              <a:buFont typeface="Calibri"/>
              <a:buNone/>
            </a:pPr>
            <a:r>
              <a:rPr lang="en-US" sz="4400" b="1" i="0" u="none" strike="noStrike" cap="none">
                <a:solidFill>
                  <a:schemeClr val="lt1"/>
                </a:solidFill>
                <a:latin typeface="Calibri"/>
                <a:ea typeface="Calibri"/>
                <a:cs typeface="Calibri"/>
                <a:sym typeface="Calibri"/>
              </a:rPr>
              <a:t>Testing methods</a:t>
            </a:r>
            <a:endParaRPr sz="4400" b="1" i="0" u="none" strike="noStrike" cap="none">
              <a:solidFill>
                <a:schemeClr val="lt1"/>
              </a:solidFill>
              <a:latin typeface="Calibri"/>
              <a:ea typeface="Calibri"/>
              <a:cs typeface="Calibri"/>
              <a:sym typeface="Calibri"/>
            </a:endParaRPr>
          </a:p>
        </p:txBody>
      </p:sp>
      <p:sp>
        <p:nvSpPr>
          <p:cNvPr id="103" name="Google Shape;103;p18"/>
          <p:cNvSpPr txBox="1">
            <a:spLocks noGrp="1"/>
          </p:cNvSpPr>
          <p:nvPr>
            <p:ph type="body" idx="1"/>
          </p:nvPr>
        </p:nvSpPr>
        <p:spPr>
          <a:xfrm>
            <a:off x="357352" y="1208690"/>
            <a:ext cx="4595648" cy="5118538"/>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lt1"/>
              </a:buClr>
              <a:buSzPts val="2800"/>
              <a:buFont typeface="Arial"/>
              <a:buNone/>
            </a:pPr>
            <a:r>
              <a:rPr lang="en-US" sz="2800" b="0" i="0" u="none" strike="noStrike" cap="none">
                <a:solidFill>
                  <a:schemeClr val="lt1"/>
                </a:solidFill>
                <a:latin typeface="Calibri"/>
                <a:ea typeface="Calibri"/>
                <a:cs typeface="Calibri"/>
                <a:sym typeface="Calibri"/>
              </a:rPr>
              <a:t>Installation Testing</a:t>
            </a:r>
            <a:endParaRPr sz="2800" b="0" i="0" u="none" strike="noStrike" cap="none">
              <a:solidFill>
                <a:schemeClr val="lt1"/>
              </a:solidFill>
              <a:latin typeface="Calibri"/>
              <a:ea typeface="Calibri"/>
              <a:cs typeface="Calibri"/>
              <a:sym typeface="Calibri"/>
            </a:endParaRPr>
          </a:p>
          <a:p>
            <a:pPr marL="0" marR="0" lvl="0" indent="0" algn="l" rtl="0">
              <a:lnSpc>
                <a:spcPct val="90000"/>
              </a:lnSpc>
              <a:spcBef>
                <a:spcPts val="1000"/>
              </a:spcBef>
              <a:spcAft>
                <a:spcPts val="0"/>
              </a:spcAft>
              <a:buClr>
                <a:schemeClr val="lt1"/>
              </a:buClr>
              <a:buSzPts val="2800"/>
              <a:buFont typeface="Arial"/>
              <a:buNone/>
            </a:pPr>
            <a:r>
              <a:rPr lang="en-US" sz="2800" b="0" i="0" u="none" strike="noStrike" cap="none">
                <a:solidFill>
                  <a:schemeClr val="lt1"/>
                </a:solidFill>
                <a:latin typeface="Calibri"/>
                <a:ea typeface="Calibri"/>
                <a:cs typeface="Calibri"/>
                <a:sym typeface="Calibri"/>
              </a:rPr>
              <a:t>Development Testing</a:t>
            </a:r>
            <a:endParaRPr sz="2800" b="0" i="0" u="none" strike="noStrike" cap="none">
              <a:solidFill>
                <a:schemeClr val="lt1"/>
              </a:solidFill>
              <a:latin typeface="Calibri"/>
              <a:ea typeface="Calibri"/>
              <a:cs typeface="Calibri"/>
              <a:sym typeface="Calibri"/>
            </a:endParaRPr>
          </a:p>
          <a:p>
            <a:pPr marL="0" marR="0" lvl="0" indent="0" algn="l" rtl="0">
              <a:lnSpc>
                <a:spcPct val="90000"/>
              </a:lnSpc>
              <a:spcBef>
                <a:spcPts val="1000"/>
              </a:spcBef>
              <a:spcAft>
                <a:spcPts val="0"/>
              </a:spcAft>
              <a:buClr>
                <a:schemeClr val="lt1"/>
              </a:buClr>
              <a:buSzPts val="2800"/>
              <a:buFont typeface="Arial"/>
              <a:buNone/>
            </a:pPr>
            <a:r>
              <a:rPr lang="en-US" sz="2800" b="0" i="0" u="none" strike="noStrike" cap="none">
                <a:solidFill>
                  <a:schemeClr val="lt1"/>
                </a:solidFill>
                <a:latin typeface="Calibri"/>
                <a:ea typeface="Calibri"/>
                <a:cs typeface="Calibri"/>
                <a:sym typeface="Calibri"/>
              </a:rPr>
              <a:t>Usability Testing</a:t>
            </a:r>
            <a:endParaRPr sz="2800" b="0" i="0" u="none" strike="noStrike" cap="none">
              <a:solidFill>
                <a:schemeClr val="lt1"/>
              </a:solidFill>
              <a:latin typeface="Calibri"/>
              <a:ea typeface="Calibri"/>
              <a:cs typeface="Calibri"/>
              <a:sym typeface="Calibri"/>
            </a:endParaRPr>
          </a:p>
          <a:p>
            <a:pPr marL="0" marR="0" lvl="0" indent="0" algn="l" rtl="0">
              <a:lnSpc>
                <a:spcPct val="90000"/>
              </a:lnSpc>
              <a:spcBef>
                <a:spcPts val="1000"/>
              </a:spcBef>
              <a:spcAft>
                <a:spcPts val="0"/>
              </a:spcAft>
              <a:buClr>
                <a:schemeClr val="lt1"/>
              </a:buClr>
              <a:buSzPts val="2800"/>
              <a:buFont typeface="Arial"/>
              <a:buNone/>
            </a:pPr>
            <a:r>
              <a:rPr lang="en-US" sz="2800" b="0" i="0" u="none" strike="noStrike" cap="none">
                <a:solidFill>
                  <a:schemeClr val="lt1"/>
                </a:solidFill>
                <a:latin typeface="Calibri"/>
                <a:ea typeface="Calibri"/>
                <a:cs typeface="Calibri"/>
                <a:sym typeface="Calibri"/>
              </a:rPr>
              <a:t>Sanity Testing</a:t>
            </a:r>
            <a:endParaRPr sz="2800" b="0" i="0" u="none" strike="noStrike" cap="none">
              <a:solidFill>
                <a:schemeClr val="lt1"/>
              </a:solidFill>
              <a:latin typeface="Calibri"/>
              <a:ea typeface="Calibri"/>
              <a:cs typeface="Calibri"/>
              <a:sym typeface="Calibri"/>
            </a:endParaRPr>
          </a:p>
          <a:p>
            <a:pPr marL="0" marR="0" lvl="0" indent="0" algn="l" rtl="0">
              <a:lnSpc>
                <a:spcPct val="90000"/>
              </a:lnSpc>
              <a:spcBef>
                <a:spcPts val="1000"/>
              </a:spcBef>
              <a:spcAft>
                <a:spcPts val="0"/>
              </a:spcAft>
              <a:buClr>
                <a:schemeClr val="lt1"/>
              </a:buClr>
              <a:buSzPts val="2800"/>
              <a:buFont typeface="Arial"/>
              <a:buNone/>
            </a:pPr>
            <a:r>
              <a:rPr lang="en-US" sz="2800" b="0" i="0" u="none" strike="noStrike" cap="none">
                <a:solidFill>
                  <a:schemeClr val="lt1"/>
                </a:solidFill>
                <a:latin typeface="Calibri"/>
                <a:ea typeface="Calibri"/>
                <a:cs typeface="Calibri"/>
                <a:sym typeface="Calibri"/>
              </a:rPr>
              <a:t>Build Verification Testing</a:t>
            </a:r>
            <a:endParaRPr sz="2800" b="0" i="0" u="none" strike="noStrike" cap="none">
              <a:solidFill>
                <a:schemeClr val="lt1"/>
              </a:solidFill>
              <a:latin typeface="Calibri"/>
              <a:ea typeface="Calibri"/>
              <a:cs typeface="Calibri"/>
              <a:sym typeface="Calibri"/>
            </a:endParaRPr>
          </a:p>
          <a:p>
            <a:pPr marL="0" marR="0" lvl="0" indent="0" algn="l" rtl="0">
              <a:lnSpc>
                <a:spcPct val="90000"/>
              </a:lnSpc>
              <a:spcBef>
                <a:spcPts val="1000"/>
              </a:spcBef>
              <a:spcAft>
                <a:spcPts val="0"/>
              </a:spcAft>
              <a:buClr>
                <a:schemeClr val="lt1"/>
              </a:buClr>
              <a:buSzPts val="2800"/>
              <a:buFont typeface="Arial"/>
              <a:buNone/>
            </a:pPr>
            <a:r>
              <a:rPr lang="en-US" sz="2800" b="0" i="0" u="none" strike="noStrike" cap="none">
                <a:solidFill>
                  <a:schemeClr val="lt1"/>
                </a:solidFill>
                <a:latin typeface="Calibri"/>
                <a:ea typeface="Calibri"/>
                <a:cs typeface="Calibri"/>
                <a:sym typeface="Calibri"/>
              </a:rPr>
              <a:t>Regression Testing</a:t>
            </a:r>
            <a:endParaRPr sz="2800" b="0" i="0" u="none" strike="noStrike" cap="none">
              <a:solidFill>
                <a:schemeClr val="lt1"/>
              </a:solidFill>
              <a:latin typeface="Calibri"/>
              <a:ea typeface="Calibri"/>
              <a:cs typeface="Calibri"/>
              <a:sym typeface="Calibri"/>
            </a:endParaRPr>
          </a:p>
          <a:p>
            <a:pPr marL="0" marR="0" lvl="0" indent="0" algn="l" rtl="0">
              <a:lnSpc>
                <a:spcPct val="90000"/>
              </a:lnSpc>
              <a:spcBef>
                <a:spcPts val="1000"/>
              </a:spcBef>
              <a:spcAft>
                <a:spcPts val="0"/>
              </a:spcAft>
              <a:buClr>
                <a:schemeClr val="lt1"/>
              </a:buClr>
              <a:buSzPts val="2800"/>
              <a:buFont typeface="Arial"/>
              <a:buNone/>
            </a:pPr>
            <a:r>
              <a:rPr lang="en-US" sz="2800" b="0" i="0" u="none" strike="noStrike" cap="none">
                <a:solidFill>
                  <a:schemeClr val="lt1"/>
                </a:solidFill>
                <a:latin typeface="Calibri"/>
                <a:ea typeface="Calibri"/>
                <a:cs typeface="Calibri"/>
                <a:sym typeface="Calibri"/>
              </a:rPr>
              <a:t>Destructive Testing</a:t>
            </a:r>
            <a:endParaRPr sz="2800" b="0" i="0" u="none" strike="noStrike" cap="none">
              <a:solidFill>
                <a:schemeClr val="lt1"/>
              </a:solidFill>
              <a:latin typeface="Calibri"/>
              <a:ea typeface="Calibri"/>
              <a:cs typeface="Calibri"/>
              <a:sym typeface="Calibri"/>
            </a:endParaRPr>
          </a:p>
          <a:p>
            <a:pPr marL="0" marR="0" lvl="0" indent="0" algn="l" rtl="0">
              <a:lnSpc>
                <a:spcPct val="90000"/>
              </a:lnSpc>
              <a:spcBef>
                <a:spcPts val="1000"/>
              </a:spcBef>
              <a:spcAft>
                <a:spcPts val="0"/>
              </a:spcAft>
              <a:buClr>
                <a:schemeClr val="lt1"/>
              </a:buClr>
              <a:buSzPts val="2800"/>
              <a:buFont typeface="Arial"/>
              <a:buNone/>
            </a:pPr>
            <a:r>
              <a:rPr lang="en-US" sz="2800" b="0" i="0" u="none" strike="noStrike" cap="none">
                <a:solidFill>
                  <a:schemeClr val="lt1"/>
                </a:solidFill>
                <a:latin typeface="Calibri"/>
                <a:ea typeface="Calibri"/>
                <a:cs typeface="Calibri"/>
                <a:sym typeface="Calibri"/>
              </a:rPr>
              <a:t>Boundary Testing</a:t>
            </a:r>
            <a:endParaRPr sz="2800" b="0" i="0" u="none" strike="noStrike" cap="none">
              <a:solidFill>
                <a:schemeClr val="lt1"/>
              </a:solidFill>
              <a:latin typeface="Calibri"/>
              <a:ea typeface="Calibri"/>
              <a:cs typeface="Calibri"/>
              <a:sym typeface="Calibri"/>
            </a:endParaRPr>
          </a:p>
          <a:p>
            <a:pPr marL="0" marR="0" lvl="0" indent="0" algn="l" rtl="0">
              <a:lnSpc>
                <a:spcPct val="90000"/>
              </a:lnSpc>
              <a:spcBef>
                <a:spcPts val="1000"/>
              </a:spcBef>
              <a:spcAft>
                <a:spcPts val="0"/>
              </a:spcAft>
              <a:buClr>
                <a:schemeClr val="lt1"/>
              </a:buClr>
              <a:buSzPts val="2800"/>
              <a:buFont typeface="Arial"/>
              <a:buNone/>
            </a:pPr>
            <a:r>
              <a:rPr lang="en-US" sz="2800" b="0" i="0" u="none" strike="noStrike" cap="none">
                <a:solidFill>
                  <a:schemeClr val="lt1"/>
                </a:solidFill>
                <a:latin typeface="Calibri"/>
                <a:ea typeface="Calibri"/>
                <a:cs typeface="Calibri"/>
                <a:sym typeface="Calibri"/>
              </a:rPr>
              <a:t>Recovery Testing</a:t>
            </a:r>
            <a:endParaRPr sz="2800" b="0" i="0" u="none" strike="noStrike" cap="none">
              <a:solidFill>
                <a:schemeClr val="lt1"/>
              </a:solidFill>
              <a:latin typeface="Calibri"/>
              <a:ea typeface="Calibri"/>
              <a:cs typeface="Calibri"/>
              <a:sym typeface="Calibri"/>
            </a:endParaRPr>
          </a:p>
          <a:p>
            <a:pPr marL="0" marR="0" lvl="0" indent="0" algn="l" rtl="0">
              <a:lnSpc>
                <a:spcPct val="90000"/>
              </a:lnSpc>
              <a:spcBef>
                <a:spcPts val="1000"/>
              </a:spcBef>
              <a:spcAft>
                <a:spcPts val="0"/>
              </a:spcAft>
              <a:buClr>
                <a:schemeClr val="lt1"/>
              </a:buClr>
              <a:buSzPts val="2800"/>
              <a:buFont typeface="Arial"/>
              <a:buNone/>
            </a:pPr>
            <a:r>
              <a:rPr lang="en-US" sz="2800" b="0" i="0" u="none" strike="noStrike" cap="none">
                <a:solidFill>
                  <a:schemeClr val="lt1"/>
                </a:solidFill>
                <a:latin typeface="Calibri"/>
                <a:ea typeface="Calibri"/>
                <a:cs typeface="Calibri"/>
                <a:sym typeface="Calibri"/>
              </a:rPr>
              <a:t>Automated Testing</a:t>
            </a:r>
            <a:endParaRPr sz="2800" b="0" i="0" u="none" strike="noStrike" cap="none">
              <a:solidFill>
                <a:schemeClr val="lt1"/>
              </a:solidFill>
              <a:latin typeface="Calibri"/>
              <a:ea typeface="Calibri"/>
              <a:cs typeface="Calibri"/>
              <a:sym typeface="Calibri"/>
            </a:endParaRPr>
          </a:p>
        </p:txBody>
      </p:sp>
      <p:sp>
        <p:nvSpPr>
          <p:cNvPr id="104" name="Google Shape;104;p18"/>
          <p:cNvSpPr txBox="1"/>
          <p:nvPr/>
        </p:nvSpPr>
        <p:spPr>
          <a:xfrm>
            <a:off x="5700877" y="1208690"/>
            <a:ext cx="4595648" cy="5118538"/>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lt1"/>
              </a:buClr>
              <a:buSzPts val="2800"/>
              <a:buFont typeface="Arial"/>
              <a:buNone/>
            </a:pPr>
            <a:r>
              <a:rPr lang="en-US" sz="2800" b="0" i="0" u="none" strike="noStrike" cap="none">
                <a:solidFill>
                  <a:schemeClr val="lt1"/>
                </a:solidFill>
                <a:latin typeface="Calibri"/>
                <a:ea typeface="Calibri"/>
                <a:cs typeface="Calibri"/>
                <a:sym typeface="Calibri"/>
              </a:rPr>
              <a:t>Performance Testing</a:t>
            </a:r>
            <a:endParaRPr sz="1400" b="0" i="0" u="none" strike="noStrike" cap="none">
              <a:solidFill>
                <a:srgbClr val="000000"/>
              </a:solidFill>
              <a:latin typeface="Arial"/>
              <a:ea typeface="Arial"/>
              <a:cs typeface="Arial"/>
              <a:sym typeface="Arial"/>
            </a:endParaRPr>
          </a:p>
          <a:p>
            <a:pPr marL="0" marR="0" lvl="0" indent="0" algn="l" rtl="0">
              <a:lnSpc>
                <a:spcPct val="90000"/>
              </a:lnSpc>
              <a:spcBef>
                <a:spcPts val="1000"/>
              </a:spcBef>
              <a:spcAft>
                <a:spcPts val="0"/>
              </a:spcAft>
              <a:buClr>
                <a:schemeClr val="lt1"/>
              </a:buClr>
              <a:buSzPts val="2800"/>
              <a:buFont typeface="Arial"/>
              <a:buNone/>
            </a:pPr>
            <a:r>
              <a:rPr lang="en-US" sz="2800" b="0" i="0" u="none" strike="noStrike" cap="none">
                <a:solidFill>
                  <a:schemeClr val="lt1"/>
                </a:solidFill>
                <a:latin typeface="Calibri"/>
                <a:ea typeface="Calibri"/>
                <a:cs typeface="Calibri"/>
                <a:sym typeface="Calibri"/>
              </a:rPr>
              <a:t>Security Testing</a:t>
            </a:r>
            <a:endParaRPr sz="1400" b="0" i="0" u="none" strike="noStrike" cap="none">
              <a:solidFill>
                <a:srgbClr val="000000"/>
              </a:solidFill>
              <a:latin typeface="Arial"/>
              <a:ea typeface="Arial"/>
              <a:cs typeface="Arial"/>
              <a:sym typeface="Arial"/>
            </a:endParaRPr>
          </a:p>
          <a:p>
            <a:pPr marL="0" marR="0" lvl="0" indent="0" algn="l" rtl="0">
              <a:lnSpc>
                <a:spcPct val="90000"/>
              </a:lnSpc>
              <a:spcBef>
                <a:spcPts val="1000"/>
              </a:spcBef>
              <a:spcAft>
                <a:spcPts val="0"/>
              </a:spcAft>
              <a:buClr>
                <a:schemeClr val="lt1"/>
              </a:buClr>
              <a:buSzPts val="2800"/>
              <a:buFont typeface="Arial"/>
              <a:buNone/>
            </a:pPr>
            <a:r>
              <a:rPr lang="en-US" sz="2800" b="0" i="0" u="none" strike="noStrike" cap="none">
                <a:solidFill>
                  <a:schemeClr val="lt1"/>
                </a:solidFill>
                <a:latin typeface="Calibri"/>
                <a:ea typeface="Calibri"/>
                <a:cs typeface="Calibri"/>
                <a:sym typeface="Calibri"/>
              </a:rPr>
              <a:t>Accessibility Testing</a:t>
            </a:r>
            <a:endParaRPr sz="1400" b="0" i="0" u="none" strike="noStrike" cap="none">
              <a:solidFill>
                <a:srgbClr val="000000"/>
              </a:solidFill>
              <a:latin typeface="Arial"/>
              <a:ea typeface="Arial"/>
              <a:cs typeface="Arial"/>
              <a:sym typeface="Arial"/>
            </a:endParaRPr>
          </a:p>
          <a:p>
            <a:pPr marL="0" marR="0" lvl="0" indent="0" algn="l" rtl="0">
              <a:lnSpc>
                <a:spcPct val="90000"/>
              </a:lnSpc>
              <a:spcBef>
                <a:spcPts val="1000"/>
              </a:spcBef>
              <a:spcAft>
                <a:spcPts val="0"/>
              </a:spcAft>
              <a:buClr>
                <a:schemeClr val="lt1"/>
              </a:buClr>
              <a:buSzPts val="2800"/>
              <a:buFont typeface="Arial"/>
              <a:buNone/>
            </a:pPr>
            <a:r>
              <a:rPr lang="en-US" sz="2800" b="0" i="0" u="none" strike="noStrike" cap="none">
                <a:solidFill>
                  <a:schemeClr val="lt1"/>
                </a:solidFill>
                <a:latin typeface="Calibri"/>
                <a:ea typeface="Calibri"/>
                <a:cs typeface="Calibri"/>
                <a:sym typeface="Calibri"/>
              </a:rPr>
              <a:t>Internalization and Localization Testing</a:t>
            </a:r>
            <a:endParaRPr sz="1400" b="0" i="0" u="none" strike="noStrike" cap="none">
              <a:solidFill>
                <a:srgbClr val="000000"/>
              </a:solidFill>
              <a:latin typeface="Arial"/>
              <a:ea typeface="Arial"/>
              <a:cs typeface="Arial"/>
              <a:sym typeface="Arial"/>
            </a:endParaRPr>
          </a:p>
          <a:p>
            <a:pPr marL="0" marR="0" lvl="0" indent="0" algn="l" rtl="0">
              <a:lnSpc>
                <a:spcPct val="90000"/>
              </a:lnSpc>
              <a:spcBef>
                <a:spcPts val="1000"/>
              </a:spcBef>
              <a:spcAft>
                <a:spcPts val="0"/>
              </a:spcAft>
              <a:buClr>
                <a:schemeClr val="lt1"/>
              </a:buClr>
              <a:buSzPts val="2800"/>
              <a:buFont typeface="Arial"/>
              <a:buNone/>
            </a:pPr>
            <a:r>
              <a:rPr lang="en-US" sz="2800" b="0" i="0" u="none" strike="noStrike" cap="none">
                <a:solidFill>
                  <a:schemeClr val="lt1"/>
                </a:solidFill>
                <a:latin typeface="Calibri"/>
                <a:ea typeface="Calibri"/>
                <a:cs typeface="Calibri"/>
                <a:sym typeface="Calibri"/>
              </a:rPr>
              <a:t>Platform Testing</a:t>
            </a:r>
            <a:endParaRPr sz="1400" b="0" i="0" u="none" strike="noStrike" cap="none">
              <a:solidFill>
                <a:srgbClr val="000000"/>
              </a:solidFill>
              <a:latin typeface="Arial"/>
              <a:ea typeface="Arial"/>
              <a:cs typeface="Arial"/>
              <a:sym typeface="Arial"/>
            </a:endParaRPr>
          </a:p>
          <a:p>
            <a:pPr marL="0" marR="0" lvl="0" indent="0" algn="l" rtl="0">
              <a:lnSpc>
                <a:spcPct val="90000"/>
              </a:lnSpc>
              <a:spcBef>
                <a:spcPts val="1000"/>
              </a:spcBef>
              <a:spcAft>
                <a:spcPts val="0"/>
              </a:spcAft>
              <a:buClr>
                <a:schemeClr val="lt1"/>
              </a:buClr>
              <a:buSzPts val="2800"/>
              <a:buFont typeface="Arial"/>
              <a:buNone/>
            </a:pPr>
            <a:endParaRPr sz="2800" b="0" i="0" u="none" strike="noStrike" cap="none">
              <a:solidFill>
                <a:schemeClr val="lt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9"/>
          <p:cNvSpPr txBox="1">
            <a:spLocks noGrp="1"/>
          </p:cNvSpPr>
          <p:nvPr>
            <p:ph type="title"/>
          </p:nvPr>
        </p:nvSpPr>
        <p:spPr>
          <a:xfrm>
            <a:off x="357352" y="178281"/>
            <a:ext cx="11477296" cy="843565"/>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4400"/>
              <a:buFont typeface="Calibri"/>
              <a:buNone/>
            </a:pPr>
            <a:r>
              <a:rPr lang="en-US" sz="4400" b="1" i="0" u="none" strike="noStrike" cap="none">
                <a:solidFill>
                  <a:schemeClr val="lt1"/>
                </a:solidFill>
                <a:latin typeface="Calibri"/>
                <a:ea typeface="Calibri"/>
                <a:cs typeface="Calibri"/>
                <a:sym typeface="Calibri"/>
              </a:rPr>
              <a:t>How to plan testing a product</a:t>
            </a:r>
            <a:endParaRPr sz="4400" b="1" i="0" u="none" strike="noStrike" cap="none">
              <a:solidFill>
                <a:schemeClr val="lt1"/>
              </a:solidFill>
              <a:latin typeface="Calibri"/>
              <a:ea typeface="Calibri"/>
              <a:cs typeface="Calibri"/>
              <a:sym typeface="Calibri"/>
            </a:endParaRPr>
          </a:p>
        </p:txBody>
      </p:sp>
      <p:sp>
        <p:nvSpPr>
          <p:cNvPr id="110" name="Google Shape;110;p19"/>
          <p:cNvSpPr txBox="1">
            <a:spLocks noGrp="1"/>
          </p:cNvSpPr>
          <p:nvPr>
            <p:ph type="body" idx="1"/>
          </p:nvPr>
        </p:nvSpPr>
        <p:spPr>
          <a:xfrm>
            <a:off x="357352" y="1208690"/>
            <a:ext cx="11477296" cy="5118538"/>
          </a:xfrm>
          <a:prstGeom prst="rect">
            <a:avLst/>
          </a:prstGeom>
          <a:noFill/>
          <a:ln>
            <a:noFill/>
          </a:ln>
        </p:spPr>
        <p:txBody>
          <a:bodyPr spcFirstLastPara="1" wrap="square" lIns="91425" tIns="45700" rIns="91425" bIns="45700" anchor="t" anchorCtr="0">
            <a:noAutofit/>
          </a:bodyPr>
          <a:lstStyle/>
          <a:p>
            <a:pPr marL="514350" marR="0" lvl="0" indent="-514350" algn="l" rtl="0">
              <a:lnSpc>
                <a:spcPct val="90000"/>
              </a:lnSpc>
              <a:spcBef>
                <a:spcPts val="0"/>
              </a:spcBef>
              <a:spcAft>
                <a:spcPts val="0"/>
              </a:spcAft>
              <a:buClr>
                <a:schemeClr val="lt1"/>
              </a:buClr>
              <a:buSzPts val="2800"/>
              <a:buFont typeface="Calibri"/>
              <a:buAutoNum type="arabicPeriod"/>
            </a:pPr>
            <a:r>
              <a:rPr lang="en-US" sz="2800" b="0" i="0" u="none" strike="noStrike" cap="none" dirty="0">
                <a:solidFill>
                  <a:schemeClr val="lt1"/>
                </a:solidFill>
                <a:latin typeface="Calibri"/>
                <a:ea typeface="Calibri"/>
                <a:cs typeface="Calibri"/>
                <a:sym typeface="Calibri"/>
              </a:rPr>
              <a:t>Requirement gathering</a:t>
            </a:r>
            <a:endParaRPr sz="2800" b="0" i="0" u="none" strike="noStrike" cap="none" dirty="0">
              <a:solidFill>
                <a:schemeClr val="lt1"/>
              </a:solidFill>
              <a:latin typeface="Calibri"/>
              <a:ea typeface="Calibri"/>
              <a:cs typeface="Calibri"/>
              <a:sym typeface="Calibri"/>
            </a:endParaRPr>
          </a:p>
          <a:p>
            <a:pPr marL="514350" marR="0" lvl="0" indent="-514350" algn="l" rtl="0">
              <a:lnSpc>
                <a:spcPct val="90000"/>
              </a:lnSpc>
              <a:spcBef>
                <a:spcPts val="1000"/>
              </a:spcBef>
              <a:spcAft>
                <a:spcPts val="0"/>
              </a:spcAft>
              <a:buClr>
                <a:schemeClr val="lt1"/>
              </a:buClr>
              <a:buSzPts val="2800"/>
              <a:buFont typeface="Calibri"/>
              <a:buAutoNum type="arabicPeriod"/>
            </a:pPr>
            <a:r>
              <a:rPr lang="en-US" sz="2800" b="0" i="0" u="none" strike="noStrike" cap="none" dirty="0">
                <a:solidFill>
                  <a:schemeClr val="lt1"/>
                </a:solidFill>
                <a:latin typeface="Calibri"/>
                <a:ea typeface="Calibri"/>
                <a:cs typeface="Calibri"/>
                <a:sym typeface="Calibri"/>
              </a:rPr>
              <a:t>Requirement analysis</a:t>
            </a:r>
            <a:endParaRPr sz="2800" b="0" i="0" u="none" strike="noStrike" cap="none" dirty="0">
              <a:solidFill>
                <a:schemeClr val="lt1"/>
              </a:solidFill>
              <a:latin typeface="Calibri"/>
              <a:ea typeface="Calibri"/>
              <a:cs typeface="Calibri"/>
              <a:sym typeface="Calibri"/>
            </a:endParaRPr>
          </a:p>
          <a:p>
            <a:pPr marL="514350" marR="0" lvl="0" indent="-514350" algn="l" rtl="0">
              <a:lnSpc>
                <a:spcPct val="90000"/>
              </a:lnSpc>
              <a:spcBef>
                <a:spcPts val="1000"/>
              </a:spcBef>
              <a:spcAft>
                <a:spcPts val="0"/>
              </a:spcAft>
              <a:buClr>
                <a:schemeClr val="lt1"/>
              </a:buClr>
              <a:buSzPts val="2800"/>
              <a:buFont typeface="Calibri"/>
              <a:buAutoNum type="arabicPeriod"/>
            </a:pPr>
            <a:r>
              <a:rPr lang="en-US" sz="2800" b="0" i="0" u="none" strike="noStrike" cap="none" dirty="0">
                <a:solidFill>
                  <a:schemeClr val="lt1"/>
                </a:solidFill>
                <a:latin typeface="Calibri"/>
                <a:ea typeface="Calibri"/>
                <a:cs typeface="Calibri"/>
                <a:sym typeface="Calibri"/>
              </a:rPr>
              <a:t>Requirement sign-off</a:t>
            </a:r>
            <a:endParaRPr sz="2800" b="0" i="0" u="none" strike="noStrike" cap="none" dirty="0">
              <a:solidFill>
                <a:schemeClr val="lt1"/>
              </a:solidFill>
              <a:latin typeface="Calibri"/>
              <a:ea typeface="Calibri"/>
              <a:cs typeface="Calibri"/>
              <a:sym typeface="Calibri"/>
            </a:endParaRPr>
          </a:p>
          <a:p>
            <a:pPr marL="514350" marR="0" lvl="0" indent="-514350" algn="l" rtl="0">
              <a:lnSpc>
                <a:spcPct val="90000"/>
              </a:lnSpc>
              <a:spcBef>
                <a:spcPts val="1000"/>
              </a:spcBef>
              <a:spcAft>
                <a:spcPts val="0"/>
              </a:spcAft>
              <a:buClr>
                <a:schemeClr val="lt1"/>
              </a:buClr>
              <a:buSzPts val="2800"/>
              <a:buFont typeface="Calibri"/>
              <a:buAutoNum type="arabicPeriod"/>
            </a:pPr>
            <a:r>
              <a:rPr lang="en-US" sz="2800" b="0" i="0" u="none" strike="noStrike" cap="none" dirty="0">
                <a:solidFill>
                  <a:schemeClr val="lt1"/>
                </a:solidFill>
                <a:latin typeface="Calibri"/>
                <a:ea typeface="Calibri"/>
                <a:cs typeface="Calibri"/>
                <a:sym typeface="Calibri"/>
              </a:rPr>
              <a:t>Test Plan Creation</a:t>
            </a:r>
            <a:endParaRPr sz="2800" b="0" i="0" u="none" strike="noStrike" cap="none" dirty="0">
              <a:solidFill>
                <a:schemeClr val="lt1"/>
              </a:solidFill>
              <a:latin typeface="Calibri"/>
              <a:ea typeface="Calibri"/>
              <a:cs typeface="Calibri"/>
              <a:sym typeface="Calibri"/>
            </a:endParaRPr>
          </a:p>
          <a:p>
            <a:pPr marL="514350" marR="0" lvl="0" indent="-514350" algn="l" rtl="0">
              <a:lnSpc>
                <a:spcPct val="90000"/>
              </a:lnSpc>
              <a:spcBef>
                <a:spcPts val="1000"/>
              </a:spcBef>
              <a:spcAft>
                <a:spcPts val="0"/>
              </a:spcAft>
              <a:buClr>
                <a:schemeClr val="lt1"/>
              </a:buClr>
              <a:buSzPts val="2800"/>
              <a:buFont typeface="Calibri"/>
              <a:buAutoNum type="arabicPeriod"/>
            </a:pPr>
            <a:r>
              <a:rPr lang="en-US" sz="2800" b="0" i="0" u="none" strike="noStrike" cap="none" dirty="0">
                <a:solidFill>
                  <a:schemeClr val="lt1"/>
                </a:solidFill>
                <a:latin typeface="Calibri"/>
                <a:ea typeface="Calibri"/>
                <a:cs typeface="Calibri"/>
                <a:sym typeface="Calibri"/>
              </a:rPr>
              <a:t>Test Case Creation</a:t>
            </a:r>
            <a:endParaRPr sz="2800" b="0" i="0" u="none" strike="noStrike" cap="none" dirty="0">
              <a:solidFill>
                <a:schemeClr val="lt1"/>
              </a:solidFill>
              <a:latin typeface="Calibri"/>
              <a:ea typeface="Calibri"/>
              <a:cs typeface="Calibri"/>
              <a:sym typeface="Calibri"/>
            </a:endParaRPr>
          </a:p>
          <a:p>
            <a:pPr marL="514350" marR="0" lvl="0" indent="-514350" algn="l" rtl="0">
              <a:lnSpc>
                <a:spcPct val="90000"/>
              </a:lnSpc>
              <a:spcBef>
                <a:spcPts val="1000"/>
              </a:spcBef>
              <a:spcAft>
                <a:spcPts val="0"/>
              </a:spcAft>
              <a:buClr>
                <a:schemeClr val="lt1"/>
              </a:buClr>
              <a:buSzPts val="2800"/>
              <a:buFont typeface="Calibri"/>
              <a:buAutoNum type="arabicPeriod"/>
            </a:pPr>
            <a:r>
              <a:rPr lang="en-US" sz="2800" b="0" i="0" u="none" strike="noStrike" cap="none" dirty="0">
                <a:solidFill>
                  <a:schemeClr val="lt1"/>
                </a:solidFill>
                <a:latin typeface="Calibri"/>
                <a:ea typeface="Calibri"/>
                <a:cs typeface="Calibri"/>
                <a:sym typeface="Calibri"/>
              </a:rPr>
              <a:t>Test Case Execution</a:t>
            </a:r>
            <a:endParaRPr sz="2800" b="0" i="0" u="none" strike="noStrike" cap="none" dirty="0">
              <a:solidFill>
                <a:schemeClr val="lt1"/>
              </a:solidFill>
              <a:latin typeface="Calibri"/>
              <a:ea typeface="Calibri"/>
              <a:cs typeface="Calibri"/>
              <a:sym typeface="Calibri"/>
            </a:endParaRPr>
          </a:p>
          <a:p>
            <a:pPr marL="514350" marR="0" lvl="0" indent="-514350" algn="l" rtl="0">
              <a:lnSpc>
                <a:spcPct val="90000"/>
              </a:lnSpc>
              <a:spcBef>
                <a:spcPts val="1000"/>
              </a:spcBef>
              <a:spcAft>
                <a:spcPts val="0"/>
              </a:spcAft>
              <a:buClr>
                <a:schemeClr val="lt1"/>
              </a:buClr>
              <a:buSzPts val="2800"/>
              <a:buFont typeface="Calibri"/>
              <a:buAutoNum type="arabicPeriod"/>
            </a:pPr>
            <a:r>
              <a:rPr lang="en-US" sz="2800" b="0" i="0" u="none" strike="noStrike" cap="none" dirty="0">
                <a:solidFill>
                  <a:schemeClr val="lt1"/>
                </a:solidFill>
                <a:latin typeface="Calibri"/>
                <a:ea typeface="Calibri"/>
                <a:cs typeface="Calibri"/>
                <a:sym typeface="Calibri"/>
              </a:rPr>
              <a:t>Reporting Bugs</a:t>
            </a:r>
            <a:endParaRPr sz="2800" b="0" i="0" u="none" strike="noStrike" cap="none" dirty="0">
              <a:solidFill>
                <a:schemeClr val="lt1"/>
              </a:solidFill>
              <a:latin typeface="Calibri"/>
              <a:ea typeface="Calibri"/>
              <a:cs typeface="Calibri"/>
              <a:sym typeface="Calibri"/>
            </a:endParaRPr>
          </a:p>
          <a:p>
            <a:pPr marL="514350" marR="0" lvl="0" indent="-514350" algn="l" rtl="0">
              <a:lnSpc>
                <a:spcPct val="90000"/>
              </a:lnSpc>
              <a:spcBef>
                <a:spcPts val="1000"/>
              </a:spcBef>
              <a:spcAft>
                <a:spcPts val="0"/>
              </a:spcAft>
              <a:buClr>
                <a:schemeClr val="lt1"/>
              </a:buClr>
              <a:buSzPts val="2800"/>
              <a:buFont typeface="Calibri"/>
              <a:buAutoNum type="arabicPeriod"/>
            </a:pPr>
            <a:r>
              <a:rPr lang="en-US" sz="2800" b="0" i="0" u="none" strike="noStrike" cap="none" dirty="0">
                <a:solidFill>
                  <a:schemeClr val="lt1"/>
                </a:solidFill>
                <a:latin typeface="Calibri"/>
                <a:ea typeface="Calibri"/>
                <a:cs typeface="Calibri"/>
                <a:sym typeface="Calibri"/>
              </a:rPr>
              <a:t>Fixing Bugs</a:t>
            </a:r>
            <a:endParaRPr sz="2800" b="0" i="0" u="none" strike="noStrike" cap="none" dirty="0">
              <a:solidFill>
                <a:schemeClr val="lt1"/>
              </a:solidFill>
              <a:latin typeface="Calibri"/>
              <a:ea typeface="Calibri"/>
              <a:cs typeface="Calibri"/>
              <a:sym typeface="Calibri"/>
            </a:endParaRPr>
          </a:p>
          <a:p>
            <a:pPr marL="514350" marR="0" lvl="0" indent="-514350" algn="l" rtl="0">
              <a:lnSpc>
                <a:spcPct val="90000"/>
              </a:lnSpc>
              <a:spcBef>
                <a:spcPts val="1000"/>
              </a:spcBef>
              <a:spcAft>
                <a:spcPts val="0"/>
              </a:spcAft>
              <a:buClr>
                <a:schemeClr val="lt1"/>
              </a:buClr>
              <a:buSzPts val="2800"/>
              <a:buFont typeface="Calibri"/>
              <a:buAutoNum type="arabicPeriod"/>
            </a:pPr>
            <a:r>
              <a:rPr lang="en-US" sz="2800" b="0" i="0" u="none" strike="noStrike" cap="none" dirty="0">
                <a:solidFill>
                  <a:schemeClr val="lt1"/>
                </a:solidFill>
                <a:latin typeface="Calibri"/>
                <a:ea typeface="Calibri"/>
                <a:cs typeface="Calibri"/>
                <a:sym typeface="Calibri"/>
              </a:rPr>
              <a:t>Verifying Correct of Bugs</a:t>
            </a:r>
            <a:endParaRPr sz="2800" b="0" i="0" u="none" strike="noStrike" cap="none" dirty="0">
              <a:solidFill>
                <a:schemeClr val="lt1"/>
              </a:solidFill>
              <a:latin typeface="Calibri"/>
              <a:ea typeface="Calibri"/>
              <a:cs typeface="Calibri"/>
              <a:sym typeface="Calibri"/>
            </a:endParaRPr>
          </a:p>
          <a:p>
            <a:pPr marL="514350" marR="0" lvl="0" indent="-514350" algn="l" rtl="0">
              <a:lnSpc>
                <a:spcPct val="90000"/>
              </a:lnSpc>
              <a:spcBef>
                <a:spcPts val="1000"/>
              </a:spcBef>
              <a:spcAft>
                <a:spcPts val="0"/>
              </a:spcAft>
              <a:buClr>
                <a:schemeClr val="lt1"/>
              </a:buClr>
              <a:buSzPts val="2800"/>
              <a:buFont typeface="Calibri"/>
              <a:buAutoNum type="arabicPeriod"/>
            </a:pPr>
            <a:r>
              <a:rPr lang="en-US" sz="2800" b="0" i="0" u="none" strike="noStrike" cap="none" dirty="0">
                <a:solidFill>
                  <a:schemeClr val="lt1"/>
                </a:solidFill>
                <a:latin typeface="Calibri"/>
                <a:ea typeface="Calibri"/>
                <a:cs typeface="Calibri"/>
                <a:sym typeface="Calibri"/>
              </a:rPr>
              <a:t> Closing of Bug Reports</a:t>
            </a:r>
            <a:endParaRPr sz="2800" b="0" i="0" u="none" strike="noStrike" cap="none" dirty="0">
              <a:solidFill>
                <a:schemeClr val="lt1"/>
              </a:solidFill>
              <a:latin typeface="Calibri"/>
              <a:ea typeface="Calibri"/>
              <a:cs typeface="Calibri"/>
              <a:sym typeface="Calibri"/>
            </a:endParaRPr>
          </a:p>
          <a:p>
            <a:pPr marL="457200" marR="0" lvl="0" indent="-279400" algn="l" rtl="0">
              <a:lnSpc>
                <a:spcPct val="90000"/>
              </a:lnSpc>
              <a:spcBef>
                <a:spcPts val="1000"/>
              </a:spcBef>
              <a:spcAft>
                <a:spcPts val="0"/>
              </a:spcAft>
              <a:buClr>
                <a:schemeClr val="lt1"/>
              </a:buClr>
              <a:buSzPts val="2800"/>
              <a:buFont typeface="Arial"/>
              <a:buNone/>
            </a:pPr>
            <a:endParaRPr sz="2800" b="0" i="0" u="none" strike="noStrike" cap="none" dirty="0">
              <a:solidFill>
                <a:schemeClr val="lt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0"/>
          <p:cNvSpPr txBox="1">
            <a:spLocks noGrp="1"/>
          </p:cNvSpPr>
          <p:nvPr>
            <p:ph type="title"/>
          </p:nvPr>
        </p:nvSpPr>
        <p:spPr>
          <a:xfrm>
            <a:off x="357352" y="178281"/>
            <a:ext cx="11477400" cy="8436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4400"/>
              <a:buFont typeface="Calibri"/>
              <a:buNone/>
            </a:pPr>
            <a:r>
              <a:rPr lang="en-US"/>
              <a:t>Test a function</a:t>
            </a:r>
            <a:endParaRPr sz="4400" b="1" i="0" u="none" strike="noStrike" cap="none">
              <a:solidFill>
                <a:schemeClr val="lt1"/>
              </a:solidFill>
              <a:latin typeface="Calibri"/>
              <a:ea typeface="Calibri"/>
              <a:cs typeface="Calibri"/>
              <a:sym typeface="Calibri"/>
            </a:endParaRPr>
          </a:p>
        </p:txBody>
      </p:sp>
      <p:sp>
        <p:nvSpPr>
          <p:cNvPr id="116" name="Google Shape;116;p20"/>
          <p:cNvSpPr txBox="1">
            <a:spLocks noGrp="1"/>
          </p:cNvSpPr>
          <p:nvPr>
            <p:ph type="body" idx="1"/>
          </p:nvPr>
        </p:nvSpPr>
        <p:spPr>
          <a:xfrm>
            <a:off x="357352" y="1208690"/>
            <a:ext cx="11477400" cy="5118600"/>
          </a:xfrm>
          <a:prstGeom prst="rect">
            <a:avLst/>
          </a:prstGeom>
          <a:noFill/>
          <a:ln>
            <a:noFill/>
          </a:ln>
        </p:spPr>
        <p:txBody>
          <a:bodyPr spcFirstLastPara="1" wrap="square" lIns="91425" tIns="45700" rIns="91425" bIns="45700" anchor="t" anchorCtr="0">
            <a:noAutofit/>
          </a:bodyPr>
          <a:lstStyle/>
          <a:p>
            <a:pPr marL="457200" marR="0" lvl="0" indent="-279400" algn="l" rtl="0">
              <a:lnSpc>
                <a:spcPct val="90000"/>
              </a:lnSpc>
              <a:spcBef>
                <a:spcPts val="1000"/>
              </a:spcBef>
              <a:spcAft>
                <a:spcPts val="0"/>
              </a:spcAft>
              <a:buClr>
                <a:schemeClr val="lt1"/>
              </a:buClr>
              <a:buSzPts val="2800"/>
              <a:buFont typeface="Arial"/>
              <a:buNone/>
            </a:pPr>
            <a:r>
              <a:rPr lang="en-US" dirty="0"/>
              <a:t>public int Add(int a, int b)</a:t>
            </a:r>
            <a:endParaRPr dirty="0"/>
          </a:p>
          <a:p>
            <a:pPr marL="457200" marR="0" lvl="0" indent="-279400" algn="l" rtl="0">
              <a:lnSpc>
                <a:spcPct val="90000"/>
              </a:lnSpc>
              <a:spcBef>
                <a:spcPts val="1000"/>
              </a:spcBef>
              <a:spcAft>
                <a:spcPts val="0"/>
              </a:spcAft>
              <a:buClr>
                <a:schemeClr val="lt1"/>
              </a:buClr>
              <a:buSzPts val="2800"/>
              <a:buFont typeface="Arial"/>
              <a:buNone/>
            </a:pPr>
            <a:r>
              <a:rPr lang="en-US" dirty="0"/>
              <a:t>{</a:t>
            </a:r>
            <a:endParaRPr dirty="0"/>
          </a:p>
          <a:p>
            <a:pPr marL="457200" marR="0" lvl="0" indent="-279400" algn="l" rtl="0">
              <a:lnSpc>
                <a:spcPct val="90000"/>
              </a:lnSpc>
              <a:spcBef>
                <a:spcPts val="1000"/>
              </a:spcBef>
              <a:spcAft>
                <a:spcPts val="0"/>
              </a:spcAft>
              <a:buClr>
                <a:schemeClr val="lt1"/>
              </a:buClr>
              <a:buSzPts val="2800"/>
              <a:buFont typeface="Arial"/>
              <a:buNone/>
            </a:pPr>
            <a:r>
              <a:rPr lang="en-US" dirty="0"/>
              <a:t>	int answer = a + b;</a:t>
            </a:r>
            <a:endParaRPr dirty="0"/>
          </a:p>
          <a:p>
            <a:pPr marL="457200" marR="0" lvl="0" indent="-279400" algn="l" rtl="0">
              <a:lnSpc>
                <a:spcPct val="90000"/>
              </a:lnSpc>
              <a:spcBef>
                <a:spcPts val="1000"/>
              </a:spcBef>
              <a:spcAft>
                <a:spcPts val="0"/>
              </a:spcAft>
              <a:buClr>
                <a:schemeClr val="lt1"/>
              </a:buClr>
              <a:buSzPts val="2800"/>
              <a:buFont typeface="Arial"/>
              <a:buNone/>
            </a:pPr>
            <a:r>
              <a:rPr lang="en-US" dirty="0"/>
              <a:t>	return answer;</a:t>
            </a:r>
            <a:endParaRPr dirty="0"/>
          </a:p>
          <a:p>
            <a:pPr marL="457200" marR="0" lvl="0" indent="-279400" algn="l" rtl="0">
              <a:lnSpc>
                <a:spcPct val="90000"/>
              </a:lnSpc>
              <a:spcBef>
                <a:spcPts val="1000"/>
              </a:spcBef>
              <a:spcAft>
                <a:spcPts val="0"/>
              </a:spcAft>
              <a:buClr>
                <a:schemeClr val="lt1"/>
              </a:buClr>
              <a:buSzPts val="2800"/>
              <a:buFont typeface="Arial"/>
              <a:buNone/>
            </a:pPr>
            <a:r>
              <a:rPr lang="en-US" dirty="0"/>
              <a:t>}</a:t>
            </a: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1"/>
          <p:cNvSpPr txBox="1">
            <a:spLocks noGrp="1"/>
          </p:cNvSpPr>
          <p:nvPr>
            <p:ph type="title"/>
          </p:nvPr>
        </p:nvSpPr>
        <p:spPr>
          <a:xfrm>
            <a:off x="357352" y="178281"/>
            <a:ext cx="11477400" cy="8436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4400"/>
              <a:buFont typeface="Calibri"/>
              <a:buNone/>
            </a:pPr>
            <a:r>
              <a:rPr lang="en-US"/>
              <a:t>Test a function</a:t>
            </a:r>
            <a:endParaRPr sz="4400" b="1" i="0" u="none" strike="noStrike" cap="none">
              <a:solidFill>
                <a:schemeClr val="lt1"/>
              </a:solidFill>
              <a:latin typeface="Calibri"/>
              <a:ea typeface="Calibri"/>
              <a:cs typeface="Calibri"/>
              <a:sym typeface="Calibri"/>
            </a:endParaRPr>
          </a:p>
        </p:txBody>
      </p:sp>
      <p:sp>
        <p:nvSpPr>
          <p:cNvPr id="122" name="Google Shape;122;p21"/>
          <p:cNvSpPr txBox="1">
            <a:spLocks noGrp="1"/>
          </p:cNvSpPr>
          <p:nvPr>
            <p:ph type="body" idx="1"/>
          </p:nvPr>
        </p:nvSpPr>
        <p:spPr>
          <a:xfrm>
            <a:off x="357352" y="1208690"/>
            <a:ext cx="11477400" cy="5118600"/>
          </a:xfrm>
          <a:prstGeom prst="rect">
            <a:avLst/>
          </a:prstGeom>
          <a:noFill/>
          <a:ln>
            <a:noFill/>
          </a:ln>
        </p:spPr>
        <p:txBody>
          <a:bodyPr spcFirstLastPara="1" wrap="square" lIns="91425" tIns="45700" rIns="91425" bIns="45700" anchor="t" anchorCtr="0">
            <a:noAutofit/>
          </a:bodyPr>
          <a:lstStyle/>
          <a:p>
            <a:pPr marL="457200" marR="0" lvl="0" indent="-279400" algn="l" rtl="0">
              <a:lnSpc>
                <a:spcPct val="90000"/>
              </a:lnSpc>
              <a:spcBef>
                <a:spcPts val="1000"/>
              </a:spcBef>
              <a:spcAft>
                <a:spcPts val="0"/>
              </a:spcAft>
              <a:buClr>
                <a:schemeClr val="lt1"/>
              </a:buClr>
              <a:buSzPts val="2800"/>
              <a:buFont typeface="Arial"/>
              <a:buNone/>
            </a:pPr>
            <a:r>
              <a:rPr lang="en-US"/>
              <a:t>public void SetArrayToValue(int [] array, int value)</a:t>
            </a:r>
            <a:endParaRPr/>
          </a:p>
          <a:p>
            <a:pPr marL="457200" marR="0" lvl="0" indent="-279400" algn="l" rtl="0">
              <a:lnSpc>
                <a:spcPct val="90000"/>
              </a:lnSpc>
              <a:spcBef>
                <a:spcPts val="1000"/>
              </a:spcBef>
              <a:spcAft>
                <a:spcPts val="0"/>
              </a:spcAft>
              <a:buClr>
                <a:schemeClr val="lt1"/>
              </a:buClr>
              <a:buSzPts val="2800"/>
              <a:buFont typeface="Arial"/>
              <a:buNone/>
            </a:pPr>
            <a:r>
              <a:rPr lang="en-US"/>
              <a:t>{</a:t>
            </a:r>
            <a:endParaRPr/>
          </a:p>
          <a:p>
            <a:pPr marL="177800" marR="0" lvl="0" indent="279400" algn="l" rtl="0">
              <a:lnSpc>
                <a:spcPct val="90000"/>
              </a:lnSpc>
              <a:spcBef>
                <a:spcPts val="1000"/>
              </a:spcBef>
              <a:spcAft>
                <a:spcPts val="0"/>
              </a:spcAft>
              <a:buClr>
                <a:schemeClr val="lt1"/>
              </a:buClr>
              <a:buSzPts val="2800"/>
              <a:buFont typeface="Arial"/>
              <a:buNone/>
            </a:pPr>
            <a:r>
              <a:rPr lang="en-US"/>
              <a:t>for(int i = 0; i &lt; array.length; i++)</a:t>
            </a:r>
            <a:endParaRPr/>
          </a:p>
          <a:p>
            <a:pPr marL="0" marR="0" lvl="0" indent="0" algn="l" rtl="0">
              <a:lnSpc>
                <a:spcPct val="90000"/>
              </a:lnSpc>
              <a:spcBef>
                <a:spcPts val="1000"/>
              </a:spcBef>
              <a:spcAft>
                <a:spcPts val="0"/>
              </a:spcAft>
              <a:buClr>
                <a:schemeClr val="lt1"/>
              </a:buClr>
              <a:buSzPts val="2800"/>
              <a:buFont typeface="Arial"/>
              <a:buNone/>
            </a:pPr>
            <a:r>
              <a:rPr lang="en-US"/>
              <a:t>     {</a:t>
            </a:r>
            <a:endParaRPr/>
          </a:p>
          <a:p>
            <a:pPr marL="0" marR="0" lvl="0" indent="0" algn="l" rtl="0">
              <a:lnSpc>
                <a:spcPct val="90000"/>
              </a:lnSpc>
              <a:spcBef>
                <a:spcPts val="1000"/>
              </a:spcBef>
              <a:spcAft>
                <a:spcPts val="0"/>
              </a:spcAft>
              <a:buClr>
                <a:schemeClr val="lt1"/>
              </a:buClr>
              <a:buSzPts val="2800"/>
              <a:buFont typeface="Arial"/>
              <a:buNone/>
            </a:pPr>
            <a:r>
              <a:rPr lang="en-US"/>
              <a:t>		array[i] = value;</a:t>
            </a:r>
            <a:endParaRPr/>
          </a:p>
          <a:p>
            <a:pPr marL="0" marR="0" lvl="0" indent="0" algn="l" rtl="0">
              <a:lnSpc>
                <a:spcPct val="90000"/>
              </a:lnSpc>
              <a:spcBef>
                <a:spcPts val="1000"/>
              </a:spcBef>
              <a:spcAft>
                <a:spcPts val="0"/>
              </a:spcAft>
              <a:buClr>
                <a:schemeClr val="lt1"/>
              </a:buClr>
              <a:buSzPts val="2800"/>
              <a:buFont typeface="Arial"/>
              <a:buNone/>
            </a:pPr>
            <a:r>
              <a:rPr lang="en-US"/>
              <a:t>     }   </a:t>
            </a:r>
            <a:endParaRPr/>
          </a:p>
          <a:p>
            <a:pPr marL="457200" marR="0" lvl="0" indent="-279400" algn="l" rtl="0">
              <a:lnSpc>
                <a:spcPct val="90000"/>
              </a:lnSpc>
              <a:spcBef>
                <a:spcPts val="1000"/>
              </a:spcBef>
              <a:spcAft>
                <a:spcPts val="0"/>
              </a:spcAft>
              <a:buClr>
                <a:schemeClr val="lt1"/>
              </a:buClr>
              <a:buSzPts val="2800"/>
              <a:buFont typeface="Arial"/>
              <a:buNone/>
            </a:pPr>
            <a:r>
              <a:rPr lang="en-US"/>
              <a: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2"/>
          <p:cNvSpPr txBox="1">
            <a:spLocks noGrp="1"/>
          </p:cNvSpPr>
          <p:nvPr>
            <p:ph type="title"/>
          </p:nvPr>
        </p:nvSpPr>
        <p:spPr>
          <a:xfrm>
            <a:off x="357352" y="178281"/>
            <a:ext cx="11477296" cy="843565"/>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4400"/>
              <a:buFont typeface="Calibri"/>
              <a:buNone/>
            </a:pPr>
            <a:r>
              <a:rPr lang="en-US" sz="4400" b="1" i="0" u="none" strike="noStrike" cap="none" dirty="0">
                <a:solidFill>
                  <a:schemeClr val="lt1"/>
                </a:solidFill>
                <a:latin typeface="Calibri"/>
                <a:ea typeface="Calibri"/>
                <a:cs typeface="Calibri"/>
                <a:sym typeface="Calibri"/>
              </a:rPr>
              <a:t>What makes a good bug report?</a:t>
            </a:r>
            <a:endParaRPr sz="4400" b="1" i="0" u="none" strike="noStrike" cap="none" dirty="0">
              <a:solidFill>
                <a:schemeClr val="lt1"/>
              </a:solidFill>
              <a:latin typeface="Calibri"/>
              <a:ea typeface="Calibri"/>
              <a:cs typeface="Calibri"/>
              <a:sym typeface="Calibri"/>
            </a:endParaRPr>
          </a:p>
        </p:txBody>
      </p:sp>
      <p:sp>
        <p:nvSpPr>
          <p:cNvPr id="128" name="Google Shape;128;p22"/>
          <p:cNvSpPr txBox="1">
            <a:spLocks noGrp="1"/>
          </p:cNvSpPr>
          <p:nvPr>
            <p:ph type="body" idx="1"/>
          </p:nvPr>
        </p:nvSpPr>
        <p:spPr>
          <a:xfrm>
            <a:off x="357352" y="1208690"/>
            <a:ext cx="11477296" cy="5118538"/>
          </a:xfrm>
          <a:prstGeom prst="rect">
            <a:avLst/>
          </a:prstGeom>
          <a:noFill/>
          <a:ln>
            <a:noFill/>
          </a:ln>
        </p:spPr>
        <p:txBody>
          <a:bodyPr spcFirstLastPara="1" wrap="square" lIns="91425" tIns="45700" rIns="91425" bIns="45700" anchor="t" anchorCtr="0">
            <a:noAutofit/>
          </a:bodyPr>
          <a:lstStyle/>
          <a:p>
            <a:pPr marL="514350" marR="0" lvl="0" indent="-514350" algn="l" rtl="0">
              <a:lnSpc>
                <a:spcPct val="90000"/>
              </a:lnSpc>
              <a:spcBef>
                <a:spcPts val="0"/>
              </a:spcBef>
              <a:spcAft>
                <a:spcPts val="0"/>
              </a:spcAft>
              <a:buClr>
                <a:schemeClr val="lt1"/>
              </a:buClr>
              <a:buSzPts val="2800"/>
              <a:buFont typeface="Calibri"/>
              <a:buAutoNum type="arabicPeriod"/>
            </a:pPr>
            <a:r>
              <a:rPr lang="en-US" sz="2800" b="0" i="0" u="none" strike="noStrike" cap="none">
                <a:solidFill>
                  <a:schemeClr val="lt1"/>
                </a:solidFill>
                <a:latin typeface="Calibri"/>
                <a:ea typeface="Calibri"/>
                <a:cs typeface="Calibri"/>
                <a:sym typeface="Calibri"/>
              </a:rPr>
              <a:t>Clear and concise description of the issue</a:t>
            </a:r>
            <a:endParaRPr sz="2800" b="0" i="0" u="none" strike="noStrike" cap="none">
              <a:solidFill>
                <a:schemeClr val="lt1"/>
              </a:solidFill>
              <a:latin typeface="Calibri"/>
              <a:ea typeface="Calibri"/>
              <a:cs typeface="Calibri"/>
              <a:sym typeface="Calibri"/>
            </a:endParaRPr>
          </a:p>
          <a:p>
            <a:pPr marL="514350" marR="0" lvl="0" indent="-514350" algn="l" rtl="0">
              <a:lnSpc>
                <a:spcPct val="90000"/>
              </a:lnSpc>
              <a:spcBef>
                <a:spcPts val="1000"/>
              </a:spcBef>
              <a:spcAft>
                <a:spcPts val="0"/>
              </a:spcAft>
              <a:buClr>
                <a:schemeClr val="lt1"/>
              </a:buClr>
              <a:buSzPts val="2800"/>
              <a:buFont typeface="Calibri"/>
              <a:buAutoNum type="arabicPeriod"/>
            </a:pPr>
            <a:r>
              <a:rPr lang="en-US" sz="2800" b="0" i="0" u="none" strike="noStrike" cap="none">
                <a:solidFill>
                  <a:schemeClr val="lt1"/>
                </a:solidFill>
                <a:latin typeface="Calibri"/>
                <a:ea typeface="Calibri"/>
                <a:cs typeface="Calibri"/>
                <a:sym typeface="Calibri"/>
              </a:rPr>
              <a:t>Includes some or all of these</a:t>
            </a:r>
            <a:endParaRPr sz="2800" b="0" i="0" u="none" strike="noStrike" cap="none">
              <a:solidFill>
                <a:schemeClr val="lt1"/>
              </a:solidFill>
              <a:latin typeface="Calibri"/>
              <a:ea typeface="Calibri"/>
              <a:cs typeface="Calibri"/>
              <a:sym typeface="Calibri"/>
            </a:endParaRPr>
          </a:p>
          <a:p>
            <a:pPr marL="971550" marR="0" lvl="1" indent="-514350" algn="l" rtl="0">
              <a:lnSpc>
                <a:spcPct val="90000"/>
              </a:lnSpc>
              <a:spcBef>
                <a:spcPts val="500"/>
              </a:spcBef>
              <a:spcAft>
                <a:spcPts val="0"/>
              </a:spcAft>
              <a:buClr>
                <a:schemeClr val="lt1"/>
              </a:buClr>
              <a:buSzPts val="2400"/>
              <a:buFont typeface="Calibri"/>
              <a:buAutoNum type="arabicPeriod"/>
            </a:pPr>
            <a:r>
              <a:rPr lang="en-US" sz="2400" b="0" i="0" u="none" strike="noStrike" cap="none">
                <a:solidFill>
                  <a:schemeClr val="lt1"/>
                </a:solidFill>
                <a:latin typeface="Calibri"/>
                <a:ea typeface="Calibri"/>
                <a:cs typeface="Calibri"/>
                <a:sym typeface="Calibri"/>
              </a:rPr>
              <a:t>Screenshots </a:t>
            </a:r>
            <a:endParaRPr sz="2400" b="0" i="0" u="none" strike="noStrike" cap="none">
              <a:solidFill>
                <a:schemeClr val="lt1"/>
              </a:solidFill>
              <a:latin typeface="Calibri"/>
              <a:ea typeface="Calibri"/>
              <a:cs typeface="Calibri"/>
              <a:sym typeface="Calibri"/>
            </a:endParaRPr>
          </a:p>
          <a:p>
            <a:pPr marL="971550" marR="0" lvl="1" indent="-514350" algn="l" rtl="0">
              <a:lnSpc>
                <a:spcPct val="90000"/>
              </a:lnSpc>
              <a:spcBef>
                <a:spcPts val="500"/>
              </a:spcBef>
              <a:spcAft>
                <a:spcPts val="0"/>
              </a:spcAft>
              <a:buClr>
                <a:schemeClr val="lt1"/>
              </a:buClr>
              <a:buSzPts val="2400"/>
              <a:buFont typeface="Calibri"/>
              <a:buAutoNum type="arabicPeriod"/>
            </a:pPr>
            <a:r>
              <a:rPr lang="en-US" sz="2400" b="0" i="0" u="none" strike="noStrike" cap="none">
                <a:solidFill>
                  <a:schemeClr val="lt1"/>
                </a:solidFill>
                <a:latin typeface="Calibri"/>
                <a:ea typeface="Calibri"/>
                <a:cs typeface="Calibri"/>
                <a:sym typeface="Calibri"/>
              </a:rPr>
              <a:t>Stack trace</a:t>
            </a:r>
            <a:endParaRPr sz="2400" b="0" i="0" u="none" strike="noStrike" cap="none">
              <a:solidFill>
                <a:schemeClr val="lt1"/>
              </a:solidFill>
              <a:latin typeface="Calibri"/>
              <a:ea typeface="Calibri"/>
              <a:cs typeface="Calibri"/>
              <a:sym typeface="Calibri"/>
            </a:endParaRPr>
          </a:p>
          <a:p>
            <a:pPr marL="971550" marR="0" lvl="1" indent="-514350" algn="l" rtl="0">
              <a:lnSpc>
                <a:spcPct val="90000"/>
              </a:lnSpc>
              <a:spcBef>
                <a:spcPts val="500"/>
              </a:spcBef>
              <a:spcAft>
                <a:spcPts val="0"/>
              </a:spcAft>
              <a:buClr>
                <a:schemeClr val="lt1"/>
              </a:buClr>
              <a:buSzPts val="2400"/>
              <a:buFont typeface="Calibri"/>
              <a:buAutoNum type="arabicPeriod"/>
            </a:pPr>
            <a:r>
              <a:rPr lang="en-US" sz="2400" b="0" i="0" u="none" strike="noStrike" cap="none">
                <a:solidFill>
                  <a:schemeClr val="lt1"/>
                </a:solidFill>
                <a:latin typeface="Calibri"/>
                <a:ea typeface="Calibri"/>
                <a:cs typeface="Calibri"/>
                <a:sym typeface="Calibri"/>
              </a:rPr>
              <a:t>Log Files</a:t>
            </a:r>
            <a:endParaRPr sz="2400" b="0" i="0" u="none" strike="noStrike" cap="none">
              <a:solidFill>
                <a:schemeClr val="lt1"/>
              </a:solidFill>
              <a:latin typeface="Calibri"/>
              <a:ea typeface="Calibri"/>
              <a:cs typeface="Calibri"/>
              <a:sym typeface="Calibri"/>
            </a:endParaRPr>
          </a:p>
          <a:p>
            <a:pPr marL="971550" marR="0" lvl="1" indent="-514350" algn="l" rtl="0">
              <a:lnSpc>
                <a:spcPct val="90000"/>
              </a:lnSpc>
              <a:spcBef>
                <a:spcPts val="500"/>
              </a:spcBef>
              <a:spcAft>
                <a:spcPts val="0"/>
              </a:spcAft>
              <a:buClr>
                <a:schemeClr val="lt1"/>
              </a:buClr>
              <a:buSzPts val="2400"/>
              <a:buFont typeface="Calibri"/>
              <a:buAutoNum type="arabicPeriod"/>
            </a:pPr>
            <a:r>
              <a:rPr lang="en-US" sz="2400" b="0" i="0" u="none" strike="noStrike" cap="none">
                <a:solidFill>
                  <a:schemeClr val="lt1"/>
                </a:solidFill>
                <a:latin typeface="Calibri"/>
                <a:ea typeface="Calibri"/>
                <a:cs typeface="Calibri"/>
                <a:sym typeface="Calibri"/>
              </a:rPr>
              <a:t>Error Messages</a:t>
            </a:r>
            <a:endParaRPr sz="2400" b="0" i="0" u="none" strike="noStrike" cap="none">
              <a:solidFill>
                <a:schemeClr val="lt1"/>
              </a:solidFill>
              <a:latin typeface="Calibri"/>
              <a:ea typeface="Calibri"/>
              <a:cs typeface="Calibri"/>
              <a:sym typeface="Calibri"/>
            </a:endParaRPr>
          </a:p>
          <a:p>
            <a:pPr marL="514350" marR="0" lvl="0" indent="-514350" algn="l" rtl="0">
              <a:lnSpc>
                <a:spcPct val="90000"/>
              </a:lnSpc>
              <a:spcBef>
                <a:spcPts val="1000"/>
              </a:spcBef>
              <a:spcAft>
                <a:spcPts val="0"/>
              </a:spcAft>
              <a:buClr>
                <a:schemeClr val="lt1"/>
              </a:buClr>
              <a:buSzPts val="2800"/>
              <a:buFont typeface="Calibri"/>
              <a:buAutoNum type="arabicPeriod"/>
            </a:pPr>
            <a:r>
              <a:rPr lang="en-US" sz="2800" b="0" i="0" u="none" strike="noStrike" cap="none">
                <a:solidFill>
                  <a:schemeClr val="lt1"/>
                </a:solidFill>
                <a:latin typeface="Calibri"/>
                <a:ea typeface="Calibri"/>
                <a:cs typeface="Calibri"/>
                <a:sym typeface="Calibri"/>
              </a:rPr>
              <a:t>Easy to follow </a:t>
            </a:r>
            <a:r>
              <a:rPr lang="en-US"/>
              <a:t>reproduction </a:t>
            </a:r>
            <a:r>
              <a:rPr lang="en-US" sz="2800" b="0" i="0" u="none" strike="noStrike" cap="none">
                <a:solidFill>
                  <a:schemeClr val="lt1"/>
                </a:solidFill>
                <a:latin typeface="Calibri"/>
                <a:ea typeface="Calibri"/>
                <a:cs typeface="Calibri"/>
                <a:sym typeface="Calibri"/>
              </a:rPr>
              <a:t>steps</a:t>
            </a:r>
            <a:endParaRPr sz="2800" b="0" i="0" u="none" strike="noStrike" cap="none">
              <a:solidFill>
                <a:schemeClr val="lt1"/>
              </a:solidFill>
              <a:latin typeface="Calibri"/>
              <a:ea typeface="Calibri"/>
              <a:cs typeface="Calibri"/>
              <a:sym typeface="Calibri"/>
            </a:endParaRPr>
          </a:p>
          <a:p>
            <a:pPr marL="514350" marR="0" lvl="0" indent="-514350" algn="l" rtl="0">
              <a:lnSpc>
                <a:spcPct val="90000"/>
              </a:lnSpc>
              <a:spcBef>
                <a:spcPts val="1000"/>
              </a:spcBef>
              <a:spcAft>
                <a:spcPts val="0"/>
              </a:spcAft>
              <a:buClr>
                <a:schemeClr val="lt1"/>
              </a:buClr>
              <a:buSzPts val="2800"/>
              <a:buFont typeface="Calibri"/>
              <a:buAutoNum type="arabicPeriod"/>
            </a:pPr>
            <a:r>
              <a:rPr lang="en-US" sz="2800" b="0" i="0" u="none" strike="noStrike" cap="none">
                <a:solidFill>
                  <a:schemeClr val="lt1"/>
                </a:solidFill>
                <a:latin typeface="Calibri"/>
                <a:ea typeface="Calibri"/>
                <a:cs typeface="Calibri"/>
                <a:sym typeface="Calibri"/>
              </a:rPr>
              <a:t>Expected results</a:t>
            </a:r>
            <a:endParaRPr sz="2800" b="0" i="0" u="none" strike="noStrike" cap="none">
              <a:solidFill>
                <a:schemeClr val="lt1"/>
              </a:solidFill>
              <a:latin typeface="Calibri"/>
              <a:ea typeface="Calibri"/>
              <a:cs typeface="Calibri"/>
              <a:sym typeface="Calibri"/>
            </a:endParaRPr>
          </a:p>
          <a:p>
            <a:pPr marL="514350" marR="0" lvl="0" indent="-514350" algn="l" rtl="0">
              <a:lnSpc>
                <a:spcPct val="90000"/>
              </a:lnSpc>
              <a:spcBef>
                <a:spcPts val="1000"/>
              </a:spcBef>
              <a:spcAft>
                <a:spcPts val="0"/>
              </a:spcAft>
              <a:buClr>
                <a:schemeClr val="lt1"/>
              </a:buClr>
              <a:buSzPts val="2800"/>
              <a:buFont typeface="Calibri"/>
              <a:buAutoNum type="arabicPeriod"/>
            </a:pPr>
            <a:r>
              <a:rPr lang="en-US" sz="2800" b="0" i="0" u="none" strike="noStrike" cap="none">
                <a:solidFill>
                  <a:schemeClr val="lt1"/>
                </a:solidFill>
                <a:latin typeface="Calibri"/>
                <a:ea typeface="Calibri"/>
                <a:cs typeface="Calibri"/>
                <a:sym typeface="Calibri"/>
              </a:rPr>
              <a:t>Properly set severity and priority</a:t>
            </a:r>
            <a:endParaRPr sz="2800" b="0" i="0" u="none" strike="noStrike" cap="none">
              <a:solidFill>
                <a:schemeClr val="lt1"/>
              </a:solidFill>
              <a:latin typeface="Calibri"/>
              <a:ea typeface="Calibri"/>
              <a:cs typeface="Calibri"/>
              <a:sym typeface="Calibri"/>
            </a:endParaRPr>
          </a:p>
          <a:p>
            <a:pPr marL="514350" marR="0" lvl="0" indent="-336550" algn="l" rtl="0">
              <a:lnSpc>
                <a:spcPct val="90000"/>
              </a:lnSpc>
              <a:spcBef>
                <a:spcPts val="1000"/>
              </a:spcBef>
              <a:spcAft>
                <a:spcPts val="0"/>
              </a:spcAft>
              <a:buClr>
                <a:schemeClr val="lt1"/>
              </a:buClr>
              <a:buSzPts val="2800"/>
              <a:buFont typeface="Calibri"/>
              <a:buNone/>
            </a:pPr>
            <a:endParaRPr sz="2800" b="0" i="0" u="none" strike="noStrike" cap="none">
              <a:solidFill>
                <a:schemeClr val="lt1"/>
              </a:solidFill>
              <a:latin typeface="Calibri"/>
              <a:ea typeface="Calibri"/>
              <a:cs typeface="Calibri"/>
              <a:sym typeface="Calibri"/>
            </a:endParaRPr>
          </a:p>
          <a:p>
            <a:pPr marL="514350" marR="0" lvl="0" indent="-336550" algn="l" rtl="0">
              <a:lnSpc>
                <a:spcPct val="90000"/>
              </a:lnSpc>
              <a:spcBef>
                <a:spcPts val="1000"/>
              </a:spcBef>
              <a:spcAft>
                <a:spcPts val="0"/>
              </a:spcAft>
              <a:buClr>
                <a:schemeClr val="lt1"/>
              </a:buClr>
              <a:buSzPts val="2800"/>
              <a:buFont typeface="Calibri"/>
              <a:buNone/>
            </a:pPr>
            <a:endParaRPr sz="2800" b="0" i="0" u="none" strike="noStrike" cap="none">
              <a:solidFill>
                <a:schemeClr val="lt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3"/>
          <p:cNvSpPr txBox="1">
            <a:spLocks noGrp="1"/>
          </p:cNvSpPr>
          <p:nvPr>
            <p:ph type="title"/>
          </p:nvPr>
        </p:nvSpPr>
        <p:spPr>
          <a:xfrm>
            <a:off x="357352" y="178281"/>
            <a:ext cx="11477296" cy="843565"/>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4400"/>
              <a:buFont typeface="Calibri"/>
              <a:buNone/>
            </a:pPr>
            <a:r>
              <a:rPr lang="en-US" sz="4400" b="1" i="0" u="none" strike="noStrike" cap="none" dirty="0">
                <a:solidFill>
                  <a:schemeClr val="lt1"/>
                </a:solidFill>
                <a:latin typeface="Calibri"/>
                <a:ea typeface="Calibri"/>
                <a:cs typeface="Calibri"/>
                <a:sym typeface="Calibri"/>
              </a:rPr>
              <a:t>What makes a bad bug report?</a:t>
            </a:r>
            <a:endParaRPr sz="4400" b="1" i="0" u="none" strike="noStrike" cap="none" dirty="0">
              <a:solidFill>
                <a:schemeClr val="lt1"/>
              </a:solidFill>
              <a:latin typeface="Calibri"/>
              <a:ea typeface="Calibri"/>
              <a:cs typeface="Calibri"/>
              <a:sym typeface="Calibri"/>
            </a:endParaRPr>
          </a:p>
        </p:txBody>
      </p:sp>
      <p:sp>
        <p:nvSpPr>
          <p:cNvPr id="134" name="Google Shape;134;p23"/>
          <p:cNvSpPr txBox="1">
            <a:spLocks noGrp="1"/>
          </p:cNvSpPr>
          <p:nvPr>
            <p:ph type="body" idx="1"/>
          </p:nvPr>
        </p:nvSpPr>
        <p:spPr>
          <a:xfrm>
            <a:off x="357352" y="1208690"/>
            <a:ext cx="11477296" cy="5118538"/>
          </a:xfrm>
          <a:prstGeom prst="rect">
            <a:avLst/>
          </a:prstGeom>
          <a:noFill/>
          <a:ln>
            <a:noFill/>
          </a:ln>
        </p:spPr>
        <p:txBody>
          <a:bodyPr spcFirstLastPara="1" wrap="square" lIns="91425" tIns="45700" rIns="91425" bIns="45700" anchor="t" anchorCtr="0">
            <a:noAutofit/>
          </a:bodyPr>
          <a:lstStyle/>
          <a:p>
            <a:pPr marL="514350" marR="0" lvl="0" indent="-514350" algn="l" rtl="0">
              <a:lnSpc>
                <a:spcPct val="90000"/>
              </a:lnSpc>
              <a:spcBef>
                <a:spcPts val="0"/>
              </a:spcBef>
              <a:spcAft>
                <a:spcPts val="0"/>
              </a:spcAft>
              <a:buClr>
                <a:schemeClr val="lt1"/>
              </a:buClr>
              <a:buSzPts val="2800"/>
              <a:buFont typeface="Calibri"/>
              <a:buAutoNum type="arabicPeriod"/>
            </a:pPr>
            <a:r>
              <a:rPr lang="en-US" sz="2800" b="0" i="0" u="none" strike="noStrike" cap="none" dirty="0">
                <a:solidFill>
                  <a:schemeClr val="lt1"/>
                </a:solidFill>
                <a:latin typeface="Calibri"/>
                <a:ea typeface="Calibri"/>
                <a:cs typeface="Calibri"/>
                <a:sym typeface="Calibri"/>
              </a:rPr>
              <a:t>Description of the bug is lazily written with poor grammar</a:t>
            </a:r>
            <a:endParaRPr sz="2800" b="0" i="0" u="none" strike="noStrike" cap="none" dirty="0">
              <a:solidFill>
                <a:schemeClr val="lt1"/>
              </a:solidFill>
              <a:latin typeface="Calibri"/>
              <a:ea typeface="Calibri"/>
              <a:cs typeface="Calibri"/>
              <a:sym typeface="Calibri"/>
            </a:endParaRPr>
          </a:p>
          <a:p>
            <a:pPr marL="514350" marR="0" lvl="0" indent="-514350" algn="l" rtl="0">
              <a:lnSpc>
                <a:spcPct val="90000"/>
              </a:lnSpc>
              <a:spcBef>
                <a:spcPts val="1000"/>
              </a:spcBef>
              <a:spcAft>
                <a:spcPts val="0"/>
              </a:spcAft>
              <a:buClr>
                <a:schemeClr val="lt1"/>
              </a:buClr>
              <a:buSzPts val="2800"/>
              <a:buFont typeface="Calibri"/>
              <a:buAutoNum type="arabicPeriod"/>
            </a:pPr>
            <a:r>
              <a:rPr lang="en-US" sz="2800" b="0" i="0" u="none" strike="noStrike" cap="none" dirty="0">
                <a:solidFill>
                  <a:schemeClr val="lt1"/>
                </a:solidFill>
                <a:latin typeface="Calibri"/>
                <a:ea typeface="Calibri"/>
                <a:cs typeface="Calibri"/>
                <a:sym typeface="Calibri"/>
              </a:rPr>
              <a:t>Does not provide enough/adequate information</a:t>
            </a:r>
            <a:endParaRPr sz="2800" b="0" i="0" u="none" strike="noStrike" cap="none" dirty="0">
              <a:solidFill>
                <a:schemeClr val="lt1"/>
              </a:solidFill>
              <a:latin typeface="Calibri"/>
              <a:ea typeface="Calibri"/>
              <a:cs typeface="Calibri"/>
              <a:sym typeface="Calibri"/>
            </a:endParaRPr>
          </a:p>
          <a:p>
            <a:pPr marL="514350" marR="0" lvl="0" indent="-514350" algn="l" rtl="0">
              <a:lnSpc>
                <a:spcPct val="90000"/>
              </a:lnSpc>
              <a:spcBef>
                <a:spcPts val="1000"/>
              </a:spcBef>
              <a:spcAft>
                <a:spcPts val="0"/>
              </a:spcAft>
              <a:buClr>
                <a:schemeClr val="lt1"/>
              </a:buClr>
              <a:buSzPts val="2800"/>
              <a:buFont typeface="Calibri"/>
              <a:buAutoNum type="arabicPeriod"/>
            </a:pPr>
            <a:r>
              <a:rPr lang="en-US" sz="2800" b="0" i="0" u="none" strike="noStrike" cap="none" dirty="0">
                <a:solidFill>
                  <a:schemeClr val="lt1"/>
                </a:solidFill>
                <a:latin typeface="Calibri"/>
                <a:ea typeface="Calibri"/>
                <a:cs typeface="Calibri"/>
                <a:sym typeface="Calibri"/>
              </a:rPr>
              <a:t>Unless you are a developer, do not try to provide a solution to the bug</a:t>
            </a:r>
            <a:endParaRPr sz="2800" b="0" i="0" u="none" strike="noStrike" cap="none" dirty="0">
              <a:solidFill>
                <a:schemeClr val="lt1"/>
              </a:solidFill>
              <a:latin typeface="Calibri"/>
              <a:ea typeface="Calibri"/>
              <a:cs typeface="Calibri"/>
              <a:sym typeface="Calibri"/>
            </a:endParaRPr>
          </a:p>
          <a:p>
            <a:pPr marL="514350" marR="0" lvl="0" indent="-514350" algn="l" rtl="0">
              <a:lnSpc>
                <a:spcPct val="90000"/>
              </a:lnSpc>
              <a:spcBef>
                <a:spcPts val="1000"/>
              </a:spcBef>
              <a:spcAft>
                <a:spcPts val="0"/>
              </a:spcAft>
              <a:buClr>
                <a:schemeClr val="lt1"/>
              </a:buClr>
              <a:buSzPts val="2800"/>
              <a:buFont typeface="Calibri"/>
              <a:buAutoNum type="arabicPeriod"/>
            </a:pPr>
            <a:r>
              <a:rPr lang="en-US" sz="2800" b="0" i="0" u="none" strike="noStrike" cap="none" dirty="0">
                <a:solidFill>
                  <a:schemeClr val="lt1"/>
                </a:solidFill>
                <a:latin typeface="Calibri"/>
                <a:ea typeface="Calibri"/>
                <a:cs typeface="Calibri"/>
                <a:sym typeface="Calibri"/>
              </a:rPr>
              <a:t>Expected results are vague – making it hard for someone to resolve a bug</a:t>
            </a:r>
            <a:endParaRPr sz="2800" b="0" i="0" u="none" strike="noStrike" cap="none" dirty="0">
              <a:solidFill>
                <a:schemeClr val="lt1"/>
              </a:solidFill>
              <a:latin typeface="Calibri"/>
              <a:ea typeface="Calibri"/>
              <a:cs typeface="Calibri"/>
              <a:sym typeface="Calibri"/>
            </a:endParaRPr>
          </a:p>
          <a:p>
            <a:pPr marL="514350" marR="0" lvl="0" indent="-336550" algn="l" rtl="0">
              <a:lnSpc>
                <a:spcPct val="90000"/>
              </a:lnSpc>
              <a:spcBef>
                <a:spcPts val="1000"/>
              </a:spcBef>
              <a:spcAft>
                <a:spcPts val="0"/>
              </a:spcAft>
              <a:buClr>
                <a:schemeClr val="lt1"/>
              </a:buClr>
              <a:buSzPts val="2800"/>
              <a:buFont typeface="Calibri"/>
              <a:buNone/>
            </a:pPr>
            <a:endParaRPr sz="2800" b="0" i="0" u="none" strike="noStrike" cap="none" dirty="0">
              <a:solidFill>
                <a:schemeClr val="lt1"/>
              </a:solidFill>
              <a:latin typeface="Calibri"/>
              <a:ea typeface="Calibri"/>
              <a:cs typeface="Calibri"/>
              <a:sym typeface="Calibri"/>
            </a:endParaRPr>
          </a:p>
          <a:p>
            <a:pPr marL="514350" marR="0" lvl="0" indent="-336550" algn="l" rtl="0">
              <a:lnSpc>
                <a:spcPct val="90000"/>
              </a:lnSpc>
              <a:spcBef>
                <a:spcPts val="1000"/>
              </a:spcBef>
              <a:spcAft>
                <a:spcPts val="0"/>
              </a:spcAft>
              <a:buClr>
                <a:schemeClr val="lt1"/>
              </a:buClr>
              <a:buSzPts val="2800"/>
              <a:buFont typeface="Calibri"/>
              <a:buNone/>
            </a:pPr>
            <a:endParaRPr sz="2800" b="0" i="0" u="none" strike="noStrike" cap="none" dirty="0">
              <a:solidFill>
                <a:schemeClr val="lt1"/>
              </a:solidFill>
              <a:latin typeface="Calibri"/>
              <a:ea typeface="Calibri"/>
              <a:cs typeface="Calibri"/>
              <a:sym typeface="Calibri"/>
            </a:endParaRPr>
          </a:p>
        </p:txBody>
      </p:sp>
      <p:sp>
        <p:nvSpPr>
          <p:cNvPr id="135" name="Google Shape;135;p23"/>
          <p:cNvSpPr/>
          <p:nvPr/>
        </p:nvSpPr>
        <p:spPr>
          <a:xfrm>
            <a:off x="4864573" y="3244334"/>
            <a:ext cx="2462854" cy="36933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alibri"/>
                <a:ea typeface="Calibri"/>
                <a:cs typeface="Calibri"/>
                <a:sym typeface="Calibri"/>
              </a:rPr>
              <a:t>User Acceptance Testing</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TotalTime>
  <Words>766</Words>
  <Application>Microsoft Office PowerPoint</Application>
  <PresentationFormat>Widescreen</PresentationFormat>
  <Paragraphs>119</Paragraphs>
  <Slides>10</Slides>
  <Notes>10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Calibri</vt:lpstr>
      <vt:lpstr>Simple Light</vt:lpstr>
      <vt:lpstr>Quality Assurance Testing</vt:lpstr>
      <vt:lpstr>Crash course in QA testing</vt:lpstr>
      <vt:lpstr>Testing levels</vt:lpstr>
      <vt:lpstr>Testing methods</vt:lpstr>
      <vt:lpstr>How to plan testing a product</vt:lpstr>
      <vt:lpstr>Test a function</vt:lpstr>
      <vt:lpstr>Test a function</vt:lpstr>
      <vt:lpstr>What makes a good bug report?</vt:lpstr>
      <vt:lpstr>What makes a bad bug report?</vt:lpstr>
      <vt:lpstr>How do I become a great tester?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Quality Assurance Testing</dc:title>
  <cp:lastModifiedBy>Martin, Charles</cp:lastModifiedBy>
  <cp:revision>3</cp:revision>
  <dcterms:modified xsi:type="dcterms:W3CDTF">2019-04-29T02:10:04Z</dcterms:modified>
</cp:coreProperties>
</file>