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302" r:id="rId5"/>
  </p:sldIdLst>
  <p:sldSz cx="16256000" cy="9144000"/>
  <p:notesSz cx="6858000" cy="9144000"/>
  <p:defaultTextStyle>
    <a:lvl1pPr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1pPr>
    <a:lvl2pPr indent="2286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2pPr>
    <a:lvl3pPr indent="4572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3pPr>
    <a:lvl4pPr indent="6858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4pPr>
    <a:lvl5pPr indent="9144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5pPr>
    <a:lvl6pPr indent="11430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6pPr>
    <a:lvl7pPr indent="13716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7pPr>
    <a:lvl8pPr indent="16002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8pPr>
    <a:lvl9pPr indent="1828800" algn="ctr" defTabSz="546100">
      <a:defRPr sz="3600">
        <a:solidFill>
          <a:srgbClr val="303030"/>
        </a:solidFill>
        <a:latin typeface="+mj-lt"/>
        <a:ea typeface="+mj-ea"/>
        <a:cs typeface="+mj-cs"/>
        <a:sym typeface="Rockwel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n" i="off">
        <a:font>
          <a:latin typeface="Open Sans Semibold"/>
          <a:ea typeface="Open Sans Semibold"/>
          <a:cs typeface="Open Sans Semibold"/>
        </a:font>
        <a:srgbClr val="5F5237"/>
      </a:tcTxStyle>
      <a:tcStyle>
        <a:tcBdr>
          <a:left>
            <a:ln w="25400" cap="flat">
              <a:solidFill>
                <a:srgbClr val="656132"/>
              </a:solidFill>
              <a:prstDash val="solid"/>
              <a:miter lim="400000"/>
            </a:ln>
          </a:left>
          <a:right>
            <a:ln w="25400" cap="flat">
              <a:solidFill>
                <a:srgbClr val="656132"/>
              </a:solidFill>
              <a:prstDash val="solid"/>
              <a:miter lim="400000"/>
            </a:ln>
          </a:right>
          <a:top>
            <a:ln w="25400" cap="flat">
              <a:solidFill>
                <a:srgbClr val="656132"/>
              </a:solidFill>
              <a:prstDash val="solid"/>
              <a:miter lim="400000"/>
            </a:ln>
          </a:top>
          <a:bottom>
            <a:ln w="25400" cap="flat">
              <a:solidFill>
                <a:srgbClr val="656132"/>
              </a:solidFill>
              <a:prstDash val="solid"/>
              <a:miter lim="400000"/>
            </a:ln>
          </a:bottom>
          <a:insideH>
            <a:ln w="25400" cap="flat">
              <a:solidFill>
                <a:srgbClr val="656132"/>
              </a:solidFill>
              <a:prstDash val="solid"/>
              <a:miter lim="400000"/>
            </a:ln>
          </a:insideH>
          <a:insideV>
            <a:ln w="25400" cap="flat">
              <a:solidFill>
                <a:srgbClr val="65613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5F5237"/>
              </a:solidFill>
              <a:prstDash val="solid"/>
              <a:miter lim="400000"/>
            </a:ln>
          </a:left>
          <a:right>
            <a:ln w="25400" cap="flat">
              <a:solidFill>
                <a:srgbClr val="5F5237"/>
              </a:solidFill>
              <a:prstDash val="solid"/>
              <a:miter lim="400000"/>
            </a:ln>
          </a:right>
          <a:top>
            <a:ln w="25400" cap="flat">
              <a:solidFill>
                <a:srgbClr val="5F5237"/>
              </a:solidFill>
              <a:prstDash val="solid"/>
              <a:miter lim="400000"/>
            </a:ln>
          </a:top>
          <a:bottom>
            <a:ln w="25400" cap="flat">
              <a:solidFill>
                <a:srgbClr val="5F5237"/>
              </a:solidFill>
              <a:prstDash val="solid"/>
              <a:miter lim="400000"/>
            </a:ln>
          </a:bottom>
          <a:insideH>
            <a:ln w="25400" cap="flat">
              <a:solidFill>
                <a:srgbClr val="5F5237"/>
              </a:solidFill>
              <a:prstDash val="solid"/>
              <a:miter lim="400000"/>
            </a:ln>
          </a:insideH>
          <a:insideV>
            <a:ln w="25400" cap="flat">
              <a:solidFill>
                <a:srgbClr val="656132"/>
              </a:solidFill>
              <a:prstDash val="solid"/>
              <a:miter lim="400000"/>
            </a:ln>
          </a:insideV>
        </a:tcBdr>
        <a:fill>
          <a:solidFill>
            <a:srgbClr val="5F5237">
              <a:alpha val="25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5F5237"/>
              </a:solidFill>
              <a:prstDash val="solid"/>
              <a:miter lim="400000"/>
            </a:ln>
          </a:left>
          <a:right>
            <a:ln w="25400" cap="flat">
              <a:solidFill>
                <a:srgbClr val="5F5237"/>
              </a:solidFill>
              <a:prstDash val="solid"/>
              <a:miter lim="400000"/>
            </a:ln>
          </a:right>
          <a:top>
            <a:ln w="25400" cap="flat">
              <a:solidFill>
                <a:srgbClr val="5F5237"/>
              </a:solidFill>
              <a:prstDash val="solid"/>
              <a:miter lim="400000"/>
            </a:ln>
          </a:top>
          <a:bottom>
            <a:ln w="25400" cap="flat">
              <a:solidFill>
                <a:srgbClr val="5F5237"/>
              </a:solidFill>
              <a:prstDash val="solid"/>
              <a:miter lim="400000"/>
            </a:ln>
          </a:bottom>
          <a:insideH>
            <a:ln w="25400" cap="flat">
              <a:solidFill>
                <a:srgbClr val="656132"/>
              </a:solidFill>
              <a:prstDash val="solid"/>
              <a:miter lim="400000"/>
            </a:ln>
          </a:insideH>
          <a:insideV>
            <a:ln w="25400" cap="flat">
              <a:solidFill>
                <a:srgbClr val="5F5237"/>
              </a:solidFill>
              <a:prstDash val="solid"/>
              <a:miter lim="400000"/>
            </a:ln>
          </a:insideV>
        </a:tcBdr>
        <a:fill>
          <a:solidFill>
            <a:srgbClr val="5F5237">
              <a:alpha val="26000"/>
            </a:srgbClr>
          </a:solidFill>
        </a:fill>
      </a:tcStyle>
    </a:lastRow>
    <a:firstRow>
      <a:tcTxStyle b="on" i="on">
        <a:font>
          <a:latin typeface="Open Sans Semibold"/>
          <a:ea typeface="Open Sans Semibold"/>
          <a:cs typeface="Open Sans Semibold"/>
        </a:font>
        <a:srgbClr val="FFFFFF"/>
      </a:tcTxStyle>
      <a:tcStyle>
        <a:tcBdr>
          <a:left>
            <a:ln w="25400" cap="flat">
              <a:solidFill>
                <a:srgbClr val="5F5237"/>
              </a:solidFill>
              <a:prstDash val="solid"/>
              <a:miter lim="400000"/>
            </a:ln>
          </a:left>
          <a:right>
            <a:ln w="25400" cap="flat">
              <a:solidFill>
                <a:srgbClr val="5F5237"/>
              </a:solidFill>
              <a:prstDash val="solid"/>
              <a:miter lim="400000"/>
            </a:ln>
          </a:right>
          <a:top>
            <a:ln w="25400" cap="flat">
              <a:solidFill>
                <a:srgbClr val="5F5237"/>
              </a:solidFill>
              <a:prstDash val="solid"/>
              <a:miter lim="400000"/>
            </a:ln>
          </a:top>
          <a:bottom>
            <a:ln w="25400" cap="flat">
              <a:solidFill>
                <a:srgbClr val="5F5237"/>
              </a:solidFill>
              <a:prstDash val="solid"/>
              <a:miter lim="400000"/>
            </a:ln>
          </a:bottom>
          <a:insideH>
            <a:ln w="25400" cap="flat">
              <a:solidFill>
                <a:srgbClr val="656132"/>
              </a:solidFill>
              <a:prstDash val="solid"/>
              <a:miter lim="400000"/>
            </a:ln>
          </a:insideH>
          <a:insideV>
            <a:ln w="25400" cap="flat">
              <a:solidFill>
                <a:srgbClr val="5F5237"/>
              </a:solidFill>
              <a:prstDash val="solid"/>
              <a:miter lim="400000"/>
            </a:ln>
          </a:insideV>
        </a:tcBdr>
        <a:fill>
          <a:solidFill>
            <a:srgbClr val="5F5237">
              <a:alpha val="25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924" autoAdjust="0"/>
  </p:normalViewPr>
  <p:slideViewPr>
    <p:cSldViewPr snapToGrid="0" snapToObjects="1">
      <p:cViewPr varScale="1">
        <p:scale>
          <a:sx n="87" d="100"/>
          <a:sy n="87" d="100"/>
        </p:scale>
        <p:origin x="348" y="10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9688700000000001"/>
          <c:y val="0.107143"/>
          <c:w val="0.80311299999999997"/>
          <c:h val="0.72748599999999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8-4683-AAAD-163890A3A66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F993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8-4683-AAAD-163890A3A66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9C9E9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8-4683-AAAD-163890A3A66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ED6A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48-4683-AAAD-163890A3A66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3030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Sheet1!$B$6:$B$6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48-4683-AAAD-163890A3A66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B7B5A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Sheet1!$B$7:$B$7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48-4683-AAAD-163890A3A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2100691320"/>
        <c:axId val="2146237608"/>
      </c:barChart>
      <c:catAx>
        <c:axId val="-2100691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2146237608"/>
        <c:crosses val="autoZero"/>
        <c:auto val="1"/>
        <c:lblAlgn val="ctr"/>
        <c:lblOffset val="100"/>
        <c:noMultiLvlLbl val="1"/>
      </c:catAx>
      <c:valAx>
        <c:axId val="21462376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100691320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74482"/>
          <c:y val="0.107143"/>
          <c:w val="0.67772600000000005"/>
          <c:h val="0.729717999999999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0-42DD-868E-CAB901B9B7B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F993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E0-42DD-868E-CAB901B9B7B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9C9E9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E0-42DD-868E-CAB901B9B7B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ED6A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E0-42DD-868E-CAB901B9B7B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3030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Sheet1!$B$6:$B$6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E0-42DD-868E-CAB901B9B7B3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B7B5A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Sheet1!$B$7:$B$7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E0-42DD-868E-CAB901B9B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2079560184"/>
        <c:axId val="-2079806392"/>
      </c:barChart>
      <c:catAx>
        <c:axId val="-20795601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079806392"/>
        <c:crosses val="autoZero"/>
        <c:auto val="1"/>
        <c:lblAlgn val="ctr"/>
        <c:lblOffset val="100"/>
        <c:noMultiLvlLbl val="1"/>
      </c:catAx>
      <c:valAx>
        <c:axId val="-2079806392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txPr>
          <a:bodyPr rot="0"/>
          <a:lstStyle/>
          <a:p>
            <a:pPr>
              <a:defRPr/>
            </a:pPr>
            <a:endParaRPr lang="en-US"/>
          </a:p>
        </c:txPr>
        <c:crossAx val="-2079560184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4237600000000001"/>
          <c:y val="0.107143"/>
          <c:w val="0.56417499999999998"/>
          <c:h val="0.727485999999999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63500" cap="flat">
              <a:solidFill>
                <a:srgbClr val="606062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606062"/>
              </a:solidFill>
              <a:ln w="63500" cap="flat">
                <a:solidFill>
                  <a:srgbClr val="606062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A4-437A-BD2A-1BE293D5406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ln w="63500" cap="flat">
              <a:solidFill>
                <a:srgbClr val="F99330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F99330"/>
              </a:solidFill>
              <a:ln w="63500" cap="flat">
                <a:solidFill>
                  <a:srgbClr val="F99330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A4-437A-BD2A-1BE293D5406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ln w="63500" cap="flat">
              <a:solidFill>
                <a:srgbClr val="9C9E9F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9C9E9F"/>
              </a:solidFill>
              <a:ln w="63500" cap="flat">
                <a:solidFill>
                  <a:srgbClr val="9C9E9F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30</c:v>
                </c:pt>
                <c:pt idx="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A4-437A-BD2A-1BE293D5406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2</c:v>
                </c:pt>
              </c:strCache>
            </c:strRef>
          </c:tx>
          <c:spPr>
            <a:ln w="63500" cap="flat">
              <a:solidFill>
                <a:srgbClr val="ED6A00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ED6A00"/>
              </a:solidFill>
              <a:ln w="63500" cap="flat">
                <a:solidFill>
                  <a:srgbClr val="ED6A00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A4-437A-BD2A-1BE293D5406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3</c:v>
                </c:pt>
              </c:strCache>
            </c:strRef>
          </c:tx>
          <c:spPr>
            <a:ln w="63500" cap="flat">
              <a:solidFill>
                <a:srgbClr val="303030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303030"/>
              </a:solidFill>
              <a:ln w="63500" cap="flat">
                <a:solidFill>
                  <a:srgbClr val="303030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A4-437A-BD2A-1BE293D5406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4</c:v>
                </c:pt>
              </c:strCache>
            </c:strRef>
          </c:tx>
          <c:spPr>
            <a:ln w="63500" cap="flat">
              <a:solidFill>
                <a:srgbClr val="B7B5A3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B7B5A3"/>
              </a:solidFill>
              <a:ln w="63500" cap="flat">
                <a:solidFill>
                  <a:srgbClr val="B7B5A3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A4-437A-BD2A-1BE293D5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871576"/>
        <c:axId val="-2007152568"/>
      </c:lineChart>
      <c:catAx>
        <c:axId val="2040871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-2007152568"/>
        <c:crosses val="autoZero"/>
        <c:auto val="1"/>
        <c:lblAlgn val="ctr"/>
        <c:lblOffset val="100"/>
        <c:noMultiLvlLbl val="1"/>
      </c:catAx>
      <c:valAx>
        <c:axId val="-2007152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2040871576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2504299999999999"/>
          <c:y val="0.107143"/>
          <c:w val="0.59534200000000004"/>
          <c:h val="0.72748599999999997"/>
        </c:manualLayout>
      </c:layout>
      <c:areaChart>
        <c:grouping val="standard"/>
        <c:varyColors val="0"/>
        <c:ser>
          <c:idx val="5"/>
          <c:order val="0"/>
          <c:tx>
            <c:strRef>
              <c:f>Sheet1!$A$7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ED6A00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D-4C17-B9E5-57B606CCF863}"/>
            </c:ext>
          </c:extLst>
        </c:ser>
        <c:ser>
          <c:idx val="4"/>
          <c:order val="1"/>
          <c:tx>
            <c:strRef>
              <c:f>Sheet1!$A$6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B7B5A3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D-4C17-B9E5-57B606CCF863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303030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D-4C17-B9E5-57B606CCF863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9C9E9F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30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D-4C17-B9E5-57B606CCF863}"/>
            </c:ext>
          </c:extLst>
        </c:ser>
        <c:ser>
          <c:idx val="1"/>
          <c:order val="4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F99330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D-4C17-B9E5-57B606CCF863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06062"/>
            </a:solidFill>
            <a:ln w="76200" cap="flat">
              <a:noFill/>
              <a:miter lim="400000"/>
            </a:ln>
            <a:effectLst/>
          </c:spP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6D-4C17-B9E5-57B606CCF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145608"/>
        <c:axId val="2140369912"/>
      </c:areaChart>
      <c:catAx>
        <c:axId val="2141145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2140369912"/>
        <c:crosses val="autoZero"/>
        <c:auto val="1"/>
        <c:lblAlgn val="ctr"/>
        <c:lblOffset val="100"/>
        <c:noMultiLvlLbl val="1"/>
      </c:catAx>
      <c:valAx>
        <c:axId val="21403699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2141145608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B58-4032-B589-85F32EF592D4}"/>
              </c:ext>
            </c:extLst>
          </c:dPt>
          <c:dPt>
            <c:idx val="1"/>
            <c:bubble3D val="0"/>
            <c:spPr>
              <a:solidFill>
                <a:srgbClr val="F9933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58-4032-B589-85F32EF592D4}"/>
              </c:ext>
            </c:extLst>
          </c:dPt>
          <c:dPt>
            <c:idx val="2"/>
            <c:bubble3D val="0"/>
            <c:spPr>
              <a:solidFill>
                <a:srgbClr val="9C9E9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AB58-4032-B589-85F32EF592D4}"/>
              </c:ext>
            </c:extLst>
          </c:dPt>
          <c:dPt>
            <c:idx val="3"/>
            <c:bubble3D val="0"/>
            <c:spPr>
              <a:solidFill>
                <a:srgbClr val="ED6A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AB58-4032-B589-85F32EF592D4}"/>
              </c:ext>
            </c:extLst>
          </c:dPt>
          <c:dPt>
            <c:idx val="4"/>
            <c:bubble3D val="0"/>
            <c:spPr>
              <a:solidFill>
                <a:srgbClr val="30303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AB58-4032-B589-85F32EF592D4}"/>
              </c:ext>
            </c:extLst>
          </c:dPt>
          <c:dPt>
            <c:idx val="5"/>
            <c:bubble3D val="0"/>
            <c:spPr>
              <a:solidFill>
                <a:srgbClr val="B7B5A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A-AB58-4032-B589-85F32EF592D4}"/>
              </c:ext>
            </c:extLst>
          </c:dPt>
          <c:dLbls>
            <c:numFmt formatCode="#,##0%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Region 1</c:v>
                </c:pt>
                <c:pt idx="1">
                  <c:v>Region 2</c:v>
                </c:pt>
                <c:pt idx="2">
                  <c:v>Untitled 1</c:v>
                </c:pt>
                <c:pt idx="3">
                  <c:v>Untitled 2</c:v>
                </c:pt>
                <c:pt idx="4">
                  <c:v>Untitled 3</c:v>
                </c:pt>
                <c:pt idx="5">
                  <c:v>Untitled 4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B58-4032-B589-85F32EF592D4}"/>
            </c:ext>
          </c:extLst>
        </c:ser>
        <c:ser>
          <c:idx val="0"/>
          <c:order val="1"/>
          <c:tx>
            <c:strRef>
              <c:f>Sheet1!$A$3</c:f>
              <c:strCache>
                <c:ptCount val="2"/>
                <c:pt idx="1">
                  <c:v>Untitled 1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C-AB58-4032-B589-85F32EF592D4}"/>
              </c:ext>
            </c:extLst>
          </c:dPt>
          <c:dPt>
            <c:idx val="1"/>
            <c:bubble3D val="0"/>
            <c:spPr>
              <a:solidFill>
                <a:srgbClr val="F9933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E-AB58-4032-B589-85F32EF592D4}"/>
              </c:ext>
            </c:extLst>
          </c:dPt>
          <c:dPt>
            <c:idx val="2"/>
            <c:bubble3D val="0"/>
            <c:spPr>
              <a:solidFill>
                <a:srgbClr val="9C9E9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0-AB58-4032-B589-85F32EF592D4}"/>
              </c:ext>
            </c:extLst>
          </c:dPt>
          <c:dPt>
            <c:idx val="3"/>
            <c:bubble3D val="0"/>
            <c:spPr>
              <a:solidFill>
                <a:srgbClr val="ED6A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2-AB58-4032-B589-85F32EF592D4}"/>
              </c:ext>
            </c:extLst>
          </c:dPt>
          <c:dPt>
            <c:idx val="4"/>
            <c:bubble3D val="0"/>
            <c:spPr>
              <a:solidFill>
                <a:srgbClr val="30303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4-AB58-4032-B589-85F32EF592D4}"/>
              </c:ext>
            </c:extLst>
          </c:dPt>
          <c:dPt>
            <c:idx val="5"/>
            <c:bubble3D val="0"/>
            <c:spPr>
              <a:solidFill>
                <a:srgbClr val="B7B5A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6-AB58-4032-B589-85F32EF592D4}"/>
              </c:ext>
            </c:extLst>
          </c:dPt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2000" b="1" i="0" u="none" strike="noStrike">
                    <a:solidFill>
                      <a:srgbClr val="FFFFFF"/>
                    </a:solidFill>
                    <a:effectLst/>
                    <a:latin typeface="Rockwel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Region 1</c:v>
                </c:pt>
                <c:pt idx="1">
                  <c:v>Region 2</c:v>
                </c:pt>
                <c:pt idx="2">
                  <c:v>Untitled 1</c:v>
                </c:pt>
                <c:pt idx="3">
                  <c:v>Untitled 2</c:v>
                </c:pt>
                <c:pt idx="4">
                  <c:v>Untitled 3</c:v>
                </c:pt>
                <c:pt idx="5">
                  <c:v>Untitled 4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B58-4032-B589-85F32EF59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6103300000000001"/>
          <c:y val="0.107143"/>
          <c:w val="0.79264699999999999"/>
          <c:h val="0.727485999999999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606062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62-491E-801B-C3FAF708461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Untitled 1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F99330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Sheet1!$B$4:$C$4</c:f>
              <c:numCache>
                <c:formatCode>General</c:formatCode>
                <c:ptCount val="2"/>
                <c:pt idx="0">
                  <c:v>30</c:v>
                </c:pt>
                <c:pt idx="1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62-491E-801B-C3FAF708461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Untitled 2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9C9E9F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Sheet1!$B$5:$C$5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62-491E-801B-C3FAF708461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Untitled 3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ED6A00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Sheet1!$B$6:$C$6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462-491E-801B-C3FAF708461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Untitled 4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303030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Sheet1!$B$7:$C$7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462-491E-801B-C3FAF708461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Untitled 5</c:v>
                </c:pt>
              </c:strCache>
            </c:strRef>
          </c:tx>
          <c:spPr>
            <a:ln w="38100" cap="flat">
              <a:noFill/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63500" cap="flat">
                <a:solidFill>
                  <a:srgbClr val="B7B5A3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Sheet1!$B$8:$C$8</c:f>
              <c:numCache>
                <c:formatCode>General</c:formatCode>
                <c:ptCount val="2"/>
                <c:pt idx="0">
                  <c:v>70</c:v>
                </c:pt>
                <c:pt idx="1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462-491E-801B-C3FAF7084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0834728"/>
        <c:axId val="-2077219336"/>
      </c:scatterChart>
      <c:valAx>
        <c:axId val="-2100834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077219336"/>
        <c:crosses val="autoZero"/>
        <c:crossBetween val="between"/>
        <c:majorUnit val="5"/>
        <c:minorUnit val="2.5"/>
      </c:valAx>
      <c:valAx>
        <c:axId val="-20772193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100834728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211426"/>
          <c:y val="0.107143"/>
          <c:w val="0.69477900000000004"/>
          <c:h val="0.72748599999999997"/>
        </c:manualLayout>
      </c:layout>
      <c:bubbleChart>
        <c:varyColors val="0"/>
        <c:ser>
          <c:idx val="5"/>
          <c:order val="0"/>
          <c:tx>
            <c:strRef>
              <c:f>Sheet1!$A$7</c:f>
              <c:strCache>
                <c:ptCount val="1"/>
                <c:pt idx="0">
                  <c:v>Untitled 10</c:v>
                </c:pt>
              </c:strCache>
            </c:strRef>
          </c:tx>
          <c:spPr>
            <a:solidFill>
              <a:srgbClr val="B7B5A3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Sheet1!$B$13:$C$13</c:f>
              <c:numCache>
                <c:formatCode>General</c:formatCode>
                <c:ptCount val="2"/>
                <c:pt idx="0">
                  <c:v>120</c:v>
                </c:pt>
                <c:pt idx="1">
                  <c:v>130</c:v>
                </c:pt>
              </c:numCache>
            </c:numRef>
          </c:yVal>
          <c:bubbleSize>
            <c:numRef>
              <c:f>Sheet1!$B$14:$C$14</c:f>
              <c:numCache>
                <c:formatCode>General</c:formatCode>
                <c:ptCount val="2"/>
                <c:pt idx="0">
                  <c:v>130</c:v>
                </c:pt>
                <c:pt idx="1">
                  <c:v>140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150-4784-9384-9EC1393809FE}"/>
            </c:ext>
          </c:extLst>
        </c:ser>
        <c:ser>
          <c:idx val="4"/>
          <c:order val="1"/>
          <c:tx>
            <c:strRef>
              <c:f>Sheet1!$A$6</c:f>
              <c:strCache>
                <c:ptCount val="1"/>
                <c:pt idx="0">
                  <c:v>Untitled 8</c:v>
                </c:pt>
              </c:strCache>
            </c:strRef>
          </c:tx>
          <c:spPr>
            <a:solidFill>
              <a:srgbClr val="303030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Sheet1!$B$11:$C$11</c:f>
              <c:numCache>
                <c:formatCode>General</c:formatCode>
                <c:ptCount val="2"/>
                <c:pt idx="0">
                  <c:v>100</c:v>
                </c:pt>
                <c:pt idx="1">
                  <c:v>110</c:v>
                </c:pt>
              </c:numCache>
            </c:numRef>
          </c:yVal>
          <c:bubbleSize>
            <c:numRef>
              <c:f>Sheet1!$B$12:$C$12</c:f>
              <c:numCache>
                <c:formatCode>General</c:formatCode>
                <c:ptCount val="2"/>
                <c:pt idx="0">
                  <c:v>110</c:v>
                </c:pt>
                <c:pt idx="1">
                  <c:v>120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4150-4784-9384-9EC1393809FE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Untitled 6</c:v>
                </c:pt>
              </c:strCache>
            </c:strRef>
          </c:tx>
          <c:spPr>
            <a:solidFill>
              <a:srgbClr val="ED6A00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Sheet1!$B$9:$C$9</c:f>
              <c:numCache>
                <c:formatCode>General</c:formatCode>
                <c:ptCount val="2"/>
                <c:pt idx="0">
                  <c:v>80</c:v>
                </c:pt>
                <c:pt idx="1">
                  <c:v>90</c:v>
                </c:pt>
              </c:numCache>
            </c:numRef>
          </c:yVal>
          <c:bubbleSize>
            <c:numRef>
              <c:f>Sheet1!$B$10:$C$10</c:f>
              <c:numCache>
                <c:formatCode>General</c:formatCode>
                <c:ptCount val="2"/>
                <c:pt idx="0">
                  <c:v>90</c:v>
                </c:pt>
                <c:pt idx="1">
                  <c:v>100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4150-4784-9384-9EC1393809FE}"/>
            </c:ext>
          </c:extLst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9C9E9F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Sheet1!$B$7:$C$7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yVal>
          <c:bubbleSize>
            <c:numRef>
              <c:f>Sheet1!$B$8:$C$8</c:f>
              <c:numCache>
                <c:formatCode>General</c:formatCode>
                <c:ptCount val="2"/>
                <c:pt idx="0">
                  <c:v>70</c:v>
                </c:pt>
                <c:pt idx="1">
                  <c:v>80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4150-4784-9384-9EC1393809FE}"/>
            </c:ext>
          </c:extLst>
        </c:ser>
        <c:ser>
          <c:idx val="1"/>
          <c:order val="4"/>
          <c:tx>
            <c:strRef>
              <c:f>Sheet1!$A$3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F99330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Sheet1!$B$5:$C$5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yVal>
          <c:bubbleSize>
            <c:numRef>
              <c:f>Sheet1!$B$6:$C$6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4150-4784-9384-9EC1393809FE}"/>
            </c:ext>
          </c:extLst>
        </c:ser>
        <c:ser>
          <c:idx val="0"/>
          <c:order val="5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xVal>
          <c:y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yVal>
          <c:bubbleSize>
            <c:numRef>
              <c:f>Sheet1!$B$4:$C$4</c:f>
              <c:numCache>
                <c:formatCode>General</c:formatCode>
                <c:ptCount val="2"/>
                <c:pt idx="0">
                  <c:v>30</c:v>
                </c:pt>
                <c:pt idx="1">
                  <c:v>40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4150-4784-9384-9EC139380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76494104"/>
        <c:axId val="2145510024"/>
      </c:bubbleChart>
      <c:valAx>
        <c:axId val="-2076494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2145510024"/>
        <c:crosses val="autoZero"/>
        <c:crossBetween val="between"/>
        <c:majorUnit val="5"/>
        <c:minorUnit val="2.5"/>
      </c:valAx>
      <c:valAx>
        <c:axId val="21455100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-2076494104"/>
        <c:crosses val="autoZero"/>
        <c:crossBetween val="between"/>
        <c:majorUnit val="35"/>
        <c:minorUnit val="1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61299"/>
          <c:y val="0.107143"/>
          <c:w val="0.82642599999999999"/>
          <c:h val="0.7274859999999999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60606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7-4BA8-99DA-F9699336D13F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F993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30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7-4BA8-99DA-F9699336D13F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Untitled 2</c:v>
                </c:pt>
              </c:strCache>
            </c:strRef>
          </c:tx>
          <c:spPr>
            <a:solidFill>
              <a:srgbClr val="9C9E9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40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77-4BA8-99DA-F9699336D13F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Untitled 3</c:v>
                </c:pt>
              </c:strCache>
            </c:strRef>
          </c:tx>
          <c:spPr>
            <a:solidFill>
              <a:srgbClr val="ED6A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77-4BA8-99DA-F9699336D13F}"/>
            </c:ext>
          </c:extLst>
        </c:ser>
        <c:ser>
          <c:idx val="5"/>
          <c:order val="4"/>
          <c:tx>
            <c:strRef>
              <c:f>Sheet1!$A$7</c:f>
              <c:strCache>
                <c:ptCount val="1"/>
                <c:pt idx="0">
                  <c:v>Untitled 4</c:v>
                </c:pt>
              </c:strCache>
            </c:strRef>
          </c:tx>
          <c:spPr>
            <a:solidFill>
              <a:srgbClr val="30303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77-4BA8-99DA-F9699336D13F}"/>
            </c:ext>
          </c:extLst>
        </c:ser>
        <c:ser>
          <c:idx val="6"/>
          <c:order val="5"/>
          <c:tx>
            <c:strRef>
              <c:f>Sheet1!$A$8</c:f>
              <c:strCache>
                <c:ptCount val="1"/>
                <c:pt idx="0">
                  <c:v>Untitled 5</c:v>
                </c:pt>
              </c:strCache>
            </c:strRef>
          </c:tx>
          <c:spPr>
            <a:solidFill>
              <a:srgbClr val="B7B5A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70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77-4BA8-99DA-F9699336D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43888328"/>
        <c:axId val="2044603800"/>
      </c:barChart>
      <c:lineChart>
        <c:grouping val="standard"/>
        <c:varyColors val="0"/>
        <c:ser>
          <c:idx val="0"/>
          <c:order val="6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63500" cap="flat">
              <a:solidFill>
                <a:srgbClr val="F2E6D0"/>
              </a:solidFill>
              <a:prstDash val="solid"/>
              <a:miter lim="400000"/>
            </a:ln>
            <a:effectLst/>
          </c:spPr>
          <c:marker>
            <c:symbol val="circle"/>
            <c:size val="12"/>
            <c:spPr>
              <a:solidFill>
                <a:srgbClr val="FFFFFF"/>
              </a:solidFill>
              <a:ln w="63500" cap="flat">
                <a:solidFill>
                  <a:srgbClr val="F2E6D0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Untitled 1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77-4BA8-99DA-F9699336D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3888328"/>
        <c:axId val="2044603800"/>
      </c:lineChart>
      <c:catAx>
        <c:axId val="2043888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txPr>
          <a:bodyPr rot="0"/>
          <a:lstStyle/>
          <a:p>
            <a:pPr>
              <a:defRPr/>
            </a:pPr>
            <a:endParaRPr lang="en-US"/>
          </a:p>
        </c:txPr>
        <c:crossAx val="2044603800"/>
        <c:crosses val="autoZero"/>
        <c:auto val="1"/>
        <c:lblAlgn val="ctr"/>
        <c:lblOffset val="100"/>
        <c:noMultiLvlLbl val="1"/>
      </c:catAx>
      <c:valAx>
        <c:axId val="20446038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2043888328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2987223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700" y="5480050"/>
            <a:ext cx="16281400" cy="368543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762000" dir="1620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-12700" y="-6350"/>
            <a:ext cx="16281400" cy="177800"/>
          </a:xfrm>
          <a:prstGeom prst="rect">
            <a:avLst/>
          </a:prstGeom>
          <a:solidFill>
            <a:srgbClr val="ED6A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55700" y="787400"/>
            <a:ext cx="13931900" cy="40767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>
                <a:solidFill>
                  <a:srgbClr val="ED6A00"/>
                </a:solidFill>
              </a:rPr>
              <a:t>Click to edit Master title style</a:t>
            </a:r>
            <a:endParaRPr sz="7200" b="1">
              <a:solidFill>
                <a:srgbClr val="ED6A00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55700" y="5872981"/>
            <a:ext cx="13931900" cy="289956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Fifth level</a:t>
            </a:r>
            <a:endParaRPr sz="2400">
              <a:solidFill>
                <a:srgbClr val="30303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168400" y="1397000"/>
            <a:ext cx="6705600" cy="68453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>
                <a:solidFill>
                  <a:srgbClr val="ED6A00"/>
                </a:solidFill>
              </a:rPr>
              <a:t>Click to edit Master title style</a:t>
            </a:r>
            <a:endParaRPr sz="7200" b="1">
              <a:solidFill>
                <a:srgbClr val="ED6A00"/>
              </a:solid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82000" y="1397000"/>
            <a:ext cx="6705600" cy="6845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Fifth level</a:t>
            </a:r>
            <a:endParaRPr sz="2400">
              <a:solidFill>
                <a:srgbClr val="30303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Imag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77800"/>
            <a:ext cx="7874000" cy="8966200"/>
          </a:xfrm>
          <a:prstGeom prst="rect">
            <a:avLst/>
          </a:prstGeom>
          <a:blipFill>
            <a:blip r:embed="rId2"/>
          </a:blipFill>
          <a:ln w="25400">
            <a:miter lim="400000"/>
          </a:ln>
        </p:spPr>
        <p:txBody>
          <a:bodyPr lIns="152400" tIns="152400" rIns="152400" bIns="152400" anchor="ctr"/>
          <a:lstStyle/>
          <a:p>
            <a:pPr lvl="0"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382000" y="1397000"/>
            <a:ext cx="6705600" cy="6845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Fifth level</a:t>
            </a:r>
            <a:endParaRPr sz="2400">
              <a:solidFill>
                <a:srgbClr val="30303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77800"/>
            <a:ext cx="7874000" cy="8966200"/>
          </a:xfrm>
        </p:spPr>
        <p:txBody>
          <a:bodyPr vert="horz" lIns="254000" tIns="254000" rIns="254000" bIns="254000"/>
          <a:lstStyle>
            <a:lvl1pPr marL="0" indent="0" algn="ctr">
              <a:buFontTx/>
              <a:buNone/>
              <a:defRPr b="1" i="1"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77800"/>
            <a:ext cx="16256000" cy="8966200"/>
          </a:xfrm>
        </p:spPr>
        <p:txBody>
          <a:bodyPr vert="horz" lIns="254000" tIns="254000" rIns="254000" bIns="254000"/>
          <a:lstStyle>
            <a:lvl1pPr marL="0" indent="0" algn="ctr">
              <a:buFontTx/>
              <a:buNone/>
              <a:defRPr b="1" i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168400" y="3048000"/>
            <a:ext cx="13919200" cy="3556000"/>
          </a:xfrm>
          <a:prstGeom prst="rect">
            <a:avLst/>
          </a:prstGeom>
          <a:effectLst>
            <a:outerShdw blurRad="762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>
                <a:solidFill>
                  <a:srgbClr val="FFFFFF"/>
                </a:solidFill>
              </a:rPr>
              <a:t>Click to edit Master title style</a:t>
            </a:r>
            <a:endParaRPr sz="7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PATTER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155700" y="1397000"/>
            <a:ext cx="13931900" cy="6858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>
                <a:solidFill>
                  <a:srgbClr val="ED6A00"/>
                </a:solidFill>
              </a:rPr>
              <a:t>Click to edit Master title style</a:t>
            </a:r>
            <a:endParaRPr sz="7200" b="1">
              <a:solidFill>
                <a:srgbClr val="ED6A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PATTERN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>
                <a:solidFill>
                  <a:srgbClr val="ED6A00"/>
                </a:solidFill>
              </a:rPr>
              <a:t>Click to edit Master title style</a:t>
            </a:r>
            <a:endParaRPr sz="7200" b="1">
              <a:solidFill>
                <a:srgbClr val="ED6A00"/>
              </a:solid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303030"/>
                </a:solidFill>
              </a:rPr>
              <a:t>Fifth level</a:t>
            </a:r>
            <a:endParaRPr sz="2400">
              <a:solidFill>
                <a:srgbClr val="30303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247217" y="2052152"/>
            <a:ext cx="2571626" cy="2571627"/>
          </a:xfrm>
          <a:prstGeom prst="roundRect">
            <a:avLst>
              <a:gd name="adj" fmla="val 14704"/>
            </a:avLst>
          </a:prstGeom>
          <a:blipFill>
            <a:blip r:embed="rId2"/>
          </a:blipFill>
          <a:ln w="25400">
            <a:miter lim="400000"/>
          </a:ln>
          <a:effectLst>
            <a:outerShdw dist="38100" dir="5400000" rotWithShape="0">
              <a:srgbClr val="000000">
                <a:alpha val="2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303030"/>
                </a:solidFill>
              </a:rPr>
              <a:t>use this style on white backgrounds</a:t>
            </a:r>
          </a:p>
        </p:txBody>
      </p:sp>
      <p:sp>
        <p:nvSpPr>
          <p:cNvPr id="42" name="Shape 42"/>
          <p:cNvSpPr/>
          <p:nvPr/>
        </p:nvSpPr>
        <p:spPr>
          <a:xfrm>
            <a:off x="8041217" y="2052152"/>
            <a:ext cx="2571626" cy="257162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miter lim="400000"/>
          </a:ln>
          <a:effectLst>
            <a:outerShdw dist="38100" dir="5400000" rotWithShape="0">
              <a:srgbClr val="000000">
                <a:alpha val="2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303030"/>
                </a:solidFill>
              </a:rPr>
              <a:t>use this style on patterned backgrounds</a:t>
            </a:r>
          </a:p>
        </p:txBody>
      </p:sp>
      <p:sp>
        <p:nvSpPr>
          <p:cNvPr id="43" name="Shape 43"/>
          <p:cNvSpPr/>
          <p:nvPr/>
        </p:nvSpPr>
        <p:spPr>
          <a:xfrm>
            <a:off x="5247217" y="4815469"/>
            <a:ext cx="2571626" cy="2571627"/>
          </a:xfrm>
          <a:prstGeom prst="roundRect">
            <a:avLst>
              <a:gd name="adj" fmla="val 15000"/>
            </a:avLst>
          </a:prstGeom>
          <a:solidFill>
            <a:srgbClr val="ED6A00"/>
          </a:solidFill>
          <a:ln w="25400">
            <a:miter lim="400000"/>
          </a:ln>
          <a:effectLst>
            <a:outerShdw dist="38100" dir="5400000" rotWithShape="0">
              <a:srgbClr val="000000">
                <a:alpha val="2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303030"/>
                </a:solidFill>
              </a:rPr>
              <a:t>use this style on patterned or white backgrounds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Chart 45"/>
          <p:cNvGraphicFramePr/>
          <p:nvPr>
            <p:extLst>
              <p:ext uri="{D42A27DB-BD31-4B8C-83A1-F6EECF244321}">
                <p14:modId xmlns:p14="http://schemas.microsoft.com/office/powerpoint/2010/main" val="16629518"/>
              </p:ext>
            </p:extLst>
          </p:nvPr>
        </p:nvGraphicFramePr>
        <p:xfrm>
          <a:off x="694382" y="368300"/>
          <a:ext cx="2542928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6" name="Chart 46"/>
          <p:cNvGraphicFramePr/>
          <p:nvPr>
            <p:extLst>
              <p:ext uri="{D42A27DB-BD31-4B8C-83A1-F6EECF244321}">
                <p14:modId xmlns:p14="http://schemas.microsoft.com/office/powerpoint/2010/main" val="3033617554"/>
              </p:ext>
            </p:extLst>
          </p:nvPr>
        </p:nvGraphicFramePr>
        <p:xfrm>
          <a:off x="3432621" y="368300"/>
          <a:ext cx="3013398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hart 47"/>
          <p:cNvGraphicFramePr/>
          <p:nvPr>
            <p:extLst>
              <p:ext uri="{D42A27DB-BD31-4B8C-83A1-F6EECF244321}">
                <p14:modId xmlns:p14="http://schemas.microsoft.com/office/powerpoint/2010/main" val="2618138908"/>
              </p:ext>
            </p:extLst>
          </p:nvPr>
        </p:nvGraphicFramePr>
        <p:xfrm>
          <a:off x="6972250" y="368300"/>
          <a:ext cx="2939654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8"/>
          <p:cNvGraphicFramePr/>
          <p:nvPr>
            <p:extLst>
              <p:ext uri="{D42A27DB-BD31-4B8C-83A1-F6EECF244321}">
                <p14:modId xmlns:p14="http://schemas.microsoft.com/office/powerpoint/2010/main" val="3585343416"/>
              </p:ext>
            </p:extLst>
          </p:nvPr>
        </p:nvGraphicFramePr>
        <p:xfrm>
          <a:off x="10299650" y="303255"/>
          <a:ext cx="3166071" cy="284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9"/>
          <p:cNvGraphicFramePr/>
          <p:nvPr>
            <p:extLst>
              <p:ext uri="{D42A27DB-BD31-4B8C-83A1-F6EECF244321}">
                <p14:modId xmlns:p14="http://schemas.microsoft.com/office/powerpoint/2010/main" val="603747937"/>
              </p:ext>
            </p:extLst>
          </p:nvPr>
        </p:nvGraphicFramePr>
        <p:xfrm>
          <a:off x="4905312" y="3378200"/>
          <a:ext cx="3246885" cy="3246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" name="Chart 50"/>
          <p:cNvGraphicFramePr/>
          <p:nvPr>
            <p:extLst>
              <p:ext uri="{D42A27DB-BD31-4B8C-83A1-F6EECF244321}">
                <p14:modId xmlns:p14="http://schemas.microsoft.com/office/powerpoint/2010/main" val="3822520472"/>
              </p:ext>
            </p:extLst>
          </p:nvPr>
        </p:nvGraphicFramePr>
        <p:xfrm>
          <a:off x="1219758" y="3378200"/>
          <a:ext cx="3109119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1" name="Chart 51"/>
          <p:cNvGraphicFramePr/>
          <p:nvPr>
            <p:extLst>
              <p:ext uri="{D42A27DB-BD31-4B8C-83A1-F6EECF244321}">
                <p14:modId xmlns:p14="http://schemas.microsoft.com/office/powerpoint/2010/main" val="573843435"/>
              </p:ext>
            </p:extLst>
          </p:nvPr>
        </p:nvGraphicFramePr>
        <p:xfrm>
          <a:off x="8640055" y="3378200"/>
          <a:ext cx="3019197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2" name="Chart 52"/>
          <p:cNvGraphicFramePr/>
          <p:nvPr>
            <p:extLst>
              <p:ext uri="{D42A27DB-BD31-4B8C-83A1-F6EECF244321}">
                <p14:modId xmlns:p14="http://schemas.microsoft.com/office/powerpoint/2010/main" val="1617002671"/>
              </p:ext>
            </p:extLst>
          </p:nvPr>
        </p:nvGraphicFramePr>
        <p:xfrm>
          <a:off x="12332258" y="3378200"/>
          <a:ext cx="310398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2700" y="-6350"/>
            <a:ext cx="16281400" cy="177800"/>
          </a:xfrm>
          <a:prstGeom prst="rect">
            <a:avLst/>
          </a:prstGeom>
          <a:solidFill>
            <a:srgbClr val="ED6A00"/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90000"/>
              </a:lnSpc>
              <a:defRPr sz="2400" i="1"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155700" y="838200"/>
            <a:ext cx="13931900" cy="170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7200" b="1" dirty="0">
                <a:solidFill>
                  <a:srgbClr val="ED6A00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13931900" cy="563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0303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0303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0303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0303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0303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9" r:id="rId5"/>
    <p:sldLayoutId id="2147483660" r:id="rId6"/>
    <p:sldLayoutId id="2147483662" r:id="rId7"/>
    <p:sldLayoutId id="2147483663" r:id="rId8"/>
  </p:sldLayoutIdLst>
  <p:transition spd="med"/>
  <p:txStyles>
    <p:titleStyle>
      <a:lvl1pPr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1pPr>
      <a:lvl2pPr indent="2286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2pPr>
      <a:lvl3pPr indent="4572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3pPr>
      <a:lvl4pPr indent="6858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4pPr>
      <a:lvl5pPr indent="9144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5pPr>
      <a:lvl6pPr indent="11430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6pPr>
      <a:lvl7pPr indent="13716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7pPr>
      <a:lvl8pPr indent="16002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8pPr>
      <a:lvl9pPr indent="1828800" defTabSz="546100" eaLnBrk="1" hangingPunct="1">
        <a:defRPr sz="7200" b="1">
          <a:solidFill>
            <a:srgbClr val="ED6A00"/>
          </a:solidFill>
          <a:latin typeface="+mj-lt"/>
          <a:ea typeface="+mj-ea"/>
          <a:cs typeface="+mj-cs"/>
          <a:sym typeface="Rockwell"/>
        </a:defRPr>
      </a:lvl9pPr>
    </p:titleStyle>
    <p:bodyStyle>
      <a:lvl1pPr marL="317500" indent="-317500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1pPr>
      <a:lvl2pPr marL="825500" indent="-317500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2pPr>
      <a:lvl3pPr marL="1333500" indent="-317500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3pPr>
      <a:lvl4pPr marL="1841500" indent="-317500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4pPr>
      <a:lvl5pPr marL="2349500" indent="-317500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5pPr>
      <a:lvl6pPr marL="2866571" indent="-326571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6pPr>
      <a:lvl7pPr marL="3374571" indent="-326571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7pPr>
      <a:lvl8pPr marL="3882571" indent="-326571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8pPr>
      <a:lvl9pPr marL="4390571" indent="-326571" defTabSz="546100" eaLnBrk="1" hangingPunct="1">
        <a:spcBef>
          <a:spcPts val="1400"/>
        </a:spcBef>
        <a:buClr>
          <a:srgbClr val="ED6A00"/>
        </a:buClr>
        <a:buSzPct val="100000"/>
        <a:buFont typeface="Lucida Grande"/>
        <a:buChar char="‣"/>
        <a:defRPr sz="2400">
          <a:solidFill>
            <a:srgbClr val="303030"/>
          </a:solidFill>
          <a:latin typeface="+mn-lt"/>
          <a:ea typeface="+mn-ea"/>
          <a:cs typeface="+mn-cs"/>
          <a:sym typeface="Open Sans"/>
        </a:defRPr>
      </a:lvl9pPr>
    </p:bodyStyle>
    <p:otherStyle>
      <a:lvl1pPr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1pPr>
      <a:lvl2pPr indent="2286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2pPr>
      <a:lvl3pPr indent="4572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3pPr>
      <a:lvl4pPr indent="6858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4pPr>
      <a:lvl5pPr indent="9144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5pPr>
      <a:lvl6pPr indent="11430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6pPr>
      <a:lvl7pPr indent="13716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7pPr>
      <a:lvl8pPr indent="16002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8pPr>
      <a:lvl9pPr indent="1828800" algn="ctr" defTabSz="546100" eaLnBrk="1" hangingPunct="1">
        <a:defRPr sz="1600" b="1">
          <a:solidFill>
            <a:schemeClr val="tx1"/>
          </a:solidFill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walkthrough-creating-and-running-unit-tests-for-managed-code?view=vs-2017" TargetMode="External"/><Relationship Id="rId2" Type="http://schemas.openxmlformats.org/officeDocument/2006/relationships/hyperlink" Target="https://docs.microsoft.com/en-us/visualstudio/test/unit-test-basics?view=vs-2017#create-unit-test-projects-and-test-method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Programming 2</a:t>
            </a:r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4800" dirty="0"/>
              <a:t>Unit Testing</a:t>
            </a:r>
            <a:endParaRPr sz="480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2A9B-BF69-4387-BE1E-E1ECFF98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5. Unit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FA88-8F60-479B-BFE8-A14B4D9C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5200495" cy="5935121"/>
          </a:xfrm>
        </p:spPr>
        <p:txBody>
          <a:bodyPr/>
          <a:lstStyle/>
          <a:p>
            <a:r>
              <a:rPr lang="en-US" sz="3200" dirty="0"/>
              <a:t>To Create a unit test, right-click the method you want to test and select </a:t>
            </a:r>
            <a:r>
              <a:rPr lang="en-US" sz="3200" b="1" dirty="0"/>
              <a:t>Create Unit Tests</a:t>
            </a:r>
            <a:r>
              <a:rPr lang="en-US" sz="3200" dirty="0"/>
              <a:t>.</a:t>
            </a:r>
          </a:p>
          <a:p>
            <a:r>
              <a:rPr lang="en-US" sz="3200" dirty="0"/>
              <a:t>In the dialog</a:t>
            </a:r>
          </a:p>
          <a:p>
            <a:pPr lvl="1"/>
            <a:r>
              <a:rPr lang="en-US" sz="3200" dirty="0"/>
              <a:t>select the unit test you added earlier</a:t>
            </a:r>
          </a:p>
          <a:p>
            <a:pPr lvl="1"/>
            <a:r>
              <a:rPr lang="en-US" sz="3200" dirty="0"/>
              <a:t>Add to the existing cs file for the output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16AD0-B8E2-4135-AE93-F50E0526A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7" y="2603500"/>
            <a:ext cx="9167259" cy="5935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7D42C6-02A2-47AE-91B8-E5932016E406}"/>
              </a:ext>
            </a:extLst>
          </p:cNvPr>
          <p:cNvSpPr/>
          <p:nvPr/>
        </p:nvSpPr>
        <p:spPr>
          <a:xfrm>
            <a:off x="7159083" y="4014439"/>
            <a:ext cx="1193180" cy="557561"/>
          </a:xfrm>
          <a:prstGeom prst="rect">
            <a:avLst/>
          </a:prstGeom>
          <a:noFill/>
          <a:ln w="57150" cap="flat">
            <a:solidFill>
              <a:srgbClr val="ED6A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2400" tIns="152400" rIns="152400" bIns="1524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303030"/>
              </a:solidFill>
              <a:effectLst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94B12-B034-4554-B736-3B4248FC350C}"/>
              </a:ext>
            </a:extLst>
          </p:cNvPr>
          <p:cNvSpPr/>
          <p:nvPr/>
        </p:nvSpPr>
        <p:spPr>
          <a:xfrm>
            <a:off x="7159083" y="5542156"/>
            <a:ext cx="1193180" cy="557561"/>
          </a:xfrm>
          <a:prstGeom prst="rect">
            <a:avLst/>
          </a:prstGeom>
          <a:noFill/>
          <a:ln w="57150" cap="flat">
            <a:solidFill>
              <a:srgbClr val="ED6A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2400" tIns="152400" rIns="152400" bIns="1524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303030"/>
              </a:solidFill>
              <a:effectLst/>
              <a:uFillTx/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6CE117-3985-4CB4-9339-19C2EBE6355C}"/>
              </a:ext>
            </a:extLst>
          </p:cNvPr>
          <p:cNvCxnSpPr/>
          <p:nvPr/>
        </p:nvCxnSpPr>
        <p:spPr>
          <a:xfrm flipV="1">
            <a:off x="5508702" y="4371278"/>
            <a:ext cx="1650381" cy="1984917"/>
          </a:xfrm>
          <a:prstGeom prst="straightConnector1">
            <a:avLst/>
          </a:prstGeom>
          <a:noFill/>
          <a:ln w="76200" cap="flat">
            <a:solidFill>
              <a:srgbClr val="ED6A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0A3F1-D870-42A6-9638-E8DD45BA12EA}"/>
              </a:ext>
            </a:extLst>
          </p:cNvPr>
          <p:cNvCxnSpPr>
            <a:endCxn id="6" idx="1"/>
          </p:cNvCxnSpPr>
          <p:nvPr/>
        </p:nvCxnSpPr>
        <p:spPr>
          <a:xfrm flipV="1">
            <a:off x="6122020" y="5820937"/>
            <a:ext cx="1037063" cy="1761892"/>
          </a:xfrm>
          <a:prstGeom prst="straightConnector1">
            <a:avLst/>
          </a:prstGeom>
          <a:noFill/>
          <a:ln w="76200" cap="flat">
            <a:solidFill>
              <a:srgbClr val="ED6A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777816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2A9B-BF69-4387-BE1E-E1ECFF98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5. Unit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FA88-8F60-479B-BFE8-A14B4D9C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1" y="2603500"/>
            <a:ext cx="13931900" cy="6027544"/>
          </a:xfrm>
        </p:spPr>
        <p:txBody>
          <a:bodyPr/>
          <a:lstStyle/>
          <a:p>
            <a:r>
              <a:rPr lang="en-US" sz="3200" dirty="0"/>
              <a:t>To test your method in the Unit Test…</a:t>
            </a:r>
          </a:p>
          <a:p>
            <a:pPr lvl="1"/>
            <a:r>
              <a:rPr lang="en-US" sz="3200" dirty="0"/>
              <a:t>Call the method</a:t>
            </a:r>
          </a:p>
          <a:p>
            <a:pPr lvl="1"/>
            <a:r>
              <a:rPr lang="en-US" sz="3200" dirty="0"/>
              <a:t>Assert on the expected outcome.</a:t>
            </a:r>
          </a:p>
          <a:p>
            <a:r>
              <a:rPr lang="en-US" sz="3200" dirty="0"/>
              <a:t>Example, if I want to test that the Sum method correctly adds 2 numbers, I would do this…</a:t>
            </a:r>
          </a:p>
          <a:p>
            <a:pPr lvl="2"/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n1 = 4, n2 = 5;</a:t>
            </a:r>
          </a:p>
          <a:p>
            <a:pPr lvl="2"/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Assert.AreEqual&lt;</a:t>
            </a:r>
            <a:r>
              <a:rPr lang="pt-BR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&gt;(9, Sum(n1, n2));</a:t>
            </a:r>
          </a:p>
          <a:p>
            <a:r>
              <a:rPr lang="en-US" sz="3200" dirty="0"/>
              <a:t>To run your test, right-click the test method or the test class and select </a:t>
            </a:r>
            <a:r>
              <a:rPr lang="en-US" sz="3200" b="1" dirty="0"/>
              <a:t>Run Test(s)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8520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84C4-6EE7-4D7B-8D93-C73C0EE3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D8AF9-8393-4EF6-B317-DC26BD42E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u="sng" dirty="0">
                <a:hlinkClick r:id="rId2"/>
              </a:rPr>
              <a:t>UNIT TEST BASICS</a:t>
            </a:r>
            <a:endParaRPr lang="en-US" sz="4400" u="sng" dirty="0"/>
          </a:p>
          <a:p>
            <a:endParaRPr lang="en-US" sz="4400" dirty="0"/>
          </a:p>
          <a:p>
            <a:r>
              <a:rPr lang="en-US" sz="4400" u="sng" dirty="0">
                <a:hlinkClick r:id="rId3"/>
              </a:rPr>
              <a:t>UNIT TEST WALKTHROUGH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052165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Custom 1">
      <a:dk1>
        <a:srgbClr val="242424"/>
      </a:dk1>
      <a:lt1>
        <a:sysClr val="window" lastClr="FFFFFF"/>
      </a:lt1>
      <a:dk2>
        <a:srgbClr val="242424"/>
      </a:dk2>
      <a:lt2>
        <a:srgbClr val="FFFFFF"/>
      </a:lt2>
      <a:accent1>
        <a:srgbClr val="E65400"/>
      </a:accent1>
      <a:accent2>
        <a:srgbClr val="4C412A"/>
      </a:accent2>
      <a:accent3>
        <a:srgbClr val="83CFCA"/>
      </a:accent3>
      <a:accent4>
        <a:srgbClr val="C1D82F"/>
      </a:accent4>
      <a:accent5>
        <a:srgbClr val="008DA8"/>
      </a:accent5>
      <a:accent6>
        <a:srgbClr val="FDB913"/>
      </a:accent6>
      <a:hlink>
        <a:srgbClr val="13B5EA"/>
      </a:hlink>
      <a:folHlink>
        <a:srgbClr val="13B5EA"/>
      </a:folHlink>
    </a:clrScheme>
    <a:fontScheme name="Office 2">
      <a:majorFont>
        <a:latin typeface="Open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Ope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152400" tIns="152400" rIns="152400" bIns="1524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303030"/>
            </a:solidFill>
            <a:effectLst/>
            <a:uFillTx/>
            <a:latin typeface="Open Sans Semibold"/>
            <a:ea typeface="Open Sans Semibold"/>
            <a:cs typeface="Open Sans Semibold"/>
            <a:sym typeface="Open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ED6A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0303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ckwell"/>
        <a:ea typeface="Rockwell"/>
        <a:cs typeface="Rockwell"/>
      </a:majorFont>
      <a:minorFont>
        <a:latin typeface="Open Sans"/>
        <a:ea typeface="Open Sans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152400" tIns="152400" rIns="152400" bIns="1524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303030"/>
            </a:solidFill>
            <a:effectLst/>
            <a:uFillTx/>
            <a:latin typeface="Open Sans Semibold"/>
            <a:ea typeface="Open Sans Semibold"/>
            <a:cs typeface="Open Sans Semibold"/>
            <a:sym typeface="Open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ED6A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0303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Words>141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Consolas</vt:lpstr>
      <vt:lpstr>Lucida Grande</vt:lpstr>
      <vt:lpstr>Open Sans</vt:lpstr>
      <vt:lpstr>Open Sans Semibold</vt:lpstr>
      <vt:lpstr>Rockwell</vt:lpstr>
      <vt:lpstr>White</vt:lpstr>
      <vt:lpstr>Programming 2</vt:lpstr>
      <vt:lpstr>5. Unit Tests</vt:lpstr>
      <vt:lpstr>5. Unit Tests</vt:lpstr>
      <vt:lpstr>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Girod, Garrett</dc:creator>
  <cp:lastModifiedBy>Girod, Garrett</cp:lastModifiedBy>
  <cp:revision>274</cp:revision>
  <dcterms:created xsi:type="dcterms:W3CDTF">2018-09-21T18:47:05Z</dcterms:created>
  <dcterms:modified xsi:type="dcterms:W3CDTF">2019-03-02T19:26:24Z</dcterms:modified>
</cp:coreProperties>
</file>