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0"/>
            <a:ext cx="1714500" cy="17145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0"/>
            <a:ext cx="1714500" cy="17145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0"/>
            <a:ext cx="1714500" cy="17145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0"/>
            <a:ext cx="1714500" cy="17145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1714500"/>
            <a:ext cx="1714500" cy="17145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1714500"/>
            <a:ext cx="1714500" cy="17145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1714500"/>
            <a:ext cx="1714500" cy="17145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1714500"/>
            <a:ext cx="1714500" cy="17145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3429000"/>
            <a:ext cx="1714500" cy="17145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3429000"/>
            <a:ext cx="1714500" cy="17145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3429000"/>
            <a:ext cx="1714500" cy="17145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3429000"/>
            <a:ext cx="1714500" cy="1714500"/>
          </a:xfrm>
          <a:prstGeom prst="rect">
            <a:avLst/>
          </a:prstGeom>
        </p:spPr>
      </p:pic>
      <p:pic>
        <p:nvPicPr>
          <p:cNvPr id="15" name="Picture 1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5143500"/>
            <a:ext cx="1714500" cy="1714500"/>
          </a:xfrm>
          <a:prstGeom prst="rect">
            <a:avLst/>
          </a:prstGeom>
        </p:spPr>
      </p:pic>
      <p:pic>
        <p:nvPicPr>
          <p:cNvPr id="16" name="Picture 1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5143500"/>
            <a:ext cx="1714500" cy="1714500"/>
          </a:xfrm>
          <a:prstGeom prst="rect">
            <a:avLst/>
          </a:prstGeom>
        </p:spPr>
      </p:pic>
      <p:pic>
        <p:nvPicPr>
          <p:cNvPr id="17" name="Picture 1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5143500"/>
            <a:ext cx="1714500" cy="1714500"/>
          </a:xfrm>
          <a:prstGeom prst="rect">
            <a:avLst/>
          </a:prstGeom>
        </p:spPr>
      </p:pic>
      <p:pic>
        <p:nvPicPr>
          <p:cNvPr id="18" name="Picture 1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51435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0"/>
            <a:ext cx="1714500" cy="17145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0"/>
            <a:ext cx="1714500" cy="17145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0"/>
            <a:ext cx="1714500" cy="17145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0"/>
            <a:ext cx="1714500" cy="17145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1714500"/>
            <a:ext cx="1714500" cy="17145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1714500"/>
            <a:ext cx="1714500" cy="17145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1714500"/>
            <a:ext cx="1714500" cy="17145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1714500"/>
            <a:ext cx="1714500" cy="17145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1" y="3429000"/>
            <a:ext cx="1714500" cy="17145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34" y="3429000"/>
            <a:ext cx="1714500" cy="17145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58" y="3429000"/>
            <a:ext cx="1714500" cy="17145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482" y="34290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