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Relationship Id="rId8" Type="http://schemas.openxmlformats.org/officeDocument/2006/relationships/image" Target="../media/image6.gif"/><Relationship Id="rId9" Type="http://schemas.openxmlformats.org/officeDocument/2006/relationships/image" Target="../media/image7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2286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84" y="0"/>
            <a:ext cx="2565400" cy="3429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09" y="0"/>
            <a:ext cx="3048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33" y="0"/>
            <a:ext cx="3048000" cy="2286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61" y="3429000"/>
            <a:ext cx="2565400" cy="3429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184" y="3429000"/>
            <a:ext cx="2565400" cy="3429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108" y="3429000"/>
            <a:ext cx="2565400" cy="3429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5032" y="342900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1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3048000" cy="2286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08" y="0"/>
            <a:ext cx="2565400" cy="3429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33" y="0"/>
            <a:ext cx="3048000" cy="2286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" y="4572000"/>
            <a:ext cx="3048000" cy="2286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184" y="3429000"/>
            <a:ext cx="2565400" cy="3429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108" y="3429000"/>
            <a:ext cx="2565400" cy="3429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5032" y="342900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2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1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84" y="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