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tofu_1.jpg</a:t>
            </a:r>
          </a:p>
          <a:p>
            <a:r>
              <a:t>tofu_17.jpg</a:t>
            </a:r>
          </a:p>
          <a:p>
            <a:r>
              <a:t>tofu_18.jpg</a:t>
            </a:r>
          </a:p>
          <a:p>
            <a:r>
              <a:t>tofu_19.jpg</a:t>
            </a:r>
          </a:p>
          <a:p>
            <a:r>
              <a:t>tofu_23.jpg</a:t>
            </a:r>
          </a:p>
          <a:p>
            <a:r>
              <a:t>tofu_24.jpg</a:t>
            </a:r>
          </a:p>
          <a:p>
            <a:r>
              <a:t>tofu_25.jpg</a:t>
            </a:r>
          </a:p>
          <a:p>
            <a:r>
              <a:t>tofu_26.jpg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06169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4559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84" y="0"/>
            <a:ext cx="5143500" cy="685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0"/>
            <a:ext cx="6083300" cy="4559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54" y="0"/>
            <a:ext cx="6083300" cy="4559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" y="6858000"/>
            <a:ext cx="5143500" cy="685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884" y="6858000"/>
            <a:ext cx="5143500" cy="685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9156700"/>
            <a:ext cx="6083300" cy="45593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854" y="685800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