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6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19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487A3-50F6-AC4F-B3F5-1A7E6BD4A1DC}" type="datetimeFigureOut">
              <a:rPr lang="en-US" smtClean="0"/>
              <a:t>6/29/20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25583-B64C-1144-896D-5A09F979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2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from </a:t>
            </a:r>
            <a:r>
              <a:rPr lang="en-US" dirty="0" err="1"/>
              <a:t>gnomAD</a:t>
            </a:r>
            <a:r>
              <a:rPr lang="en-US" dirty="0"/>
              <a:t> and publicly available gene lists such as as </a:t>
            </a:r>
            <a:r>
              <a:rPr lang="en-US" dirty="0" err="1"/>
              <a:t>ClinGen</a:t>
            </a:r>
            <a:r>
              <a:rPr lang="en-US" dirty="0"/>
              <a:t>, </a:t>
            </a:r>
            <a:r>
              <a:rPr lang="en-US" dirty="0" err="1"/>
              <a:t>DrugBank</a:t>
            </a:r>
            <a:r>
              <a:rPr lang="en-US"/>
              <a:t>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E6949-4885-FC42-8D1C-E702A31F59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57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than 3 petabytes of raw </a:t>
            </a:r>
            <a:r>
              <a:rPr lang="en-US"/>
              <a:t>data contributed, </a:t>
            </a:r>
            <a:r>
              <a:rPr lang="en-US" dirty="0"/>
              <a:t>processed into 35 terabytes of high-quality variant data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241 million small genetic variants (single nucleotide variants and short insertion/deletion variants)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335,470 structural variants (DNA rearrangements of at least 50 base pairs)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E6949-4885-FC42-8D1C-E702A31F59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52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F733-D600-674C-AD2D-FB377D70A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29713-2E64-7640-852A-2A774513F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FC362-1AB7-A647-BCF4-547A5B02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5DEB-65F6-4A49-A3B7-0A4D81EFD7B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BCB-5EDC-864A-B90E-6CCC7DCF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A4D72-5D66-8842-AFE6-766D616B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BCC1-C8A1-284F-8073-90314FEE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1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BD63-D7A1-E64B-9273-519DDFE85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335E5-50AF-624D-A91F-DAC93F002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8FF0D-8DAF-9848-8D75-E4FA4B07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5DEB-65F6-4A49-A3B7-0A4D81EFD7B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78D8F-97DE-124C-A824-ED271353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FA041-E1BF-484D-8FE8-58B23256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BCC1-C8A1-284F-8073-90314FEE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0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68E56-C27E-314E-942B-680BC0D05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D6030-CF3E-F04F-BE10-32B861967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BB8BE-797F-E54B-81DD-D704B813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5DEB-65F6-4A49-A3B7-0A4D81EFD7B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AC79-7EE8-A744-ADE8-B506B789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5B4B5-142E-6A45-8073-4BACE6AC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BCC1-C8A1-284F-8073-90314FEE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8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600C-F38B-214B-9817-F78E0EF9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8939F-E4F6-B84A-B017-17CC5E4C3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C39C7-44CD-7741-A22E-6E195501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5DEB-65F6-4A49-A3B7-0A4D81EFD7B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71850-4CD8-644E-8ED5-4A5B3887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07385-0454-644C-A533-BA528B2D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BCC1-C8A1-284F-8073-90314FEE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5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D6BD-0546-5A42-8CCA-B26075845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8A736-1CE5-AB4E-817E-26D2A5397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8411B-75AE-5C49-BFFF-CA1EE701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5DEB-65F6-4A49-A3B7-0A4D81EFD7B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F3767-C317-4A43-9583-EB70FC07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886A8-BC5F-1643-A3D8-1899CB79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BCC1-C8A1-284F-8073-90314FEE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9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14D0-37F2-4F40-B802-B876A846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38C06-BC69-164C-9BCB-56FA76735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62522-D021-BF45-AE1F-1D1DD294D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8A1F8-F9EB-8949-AAEF-FC42A9B3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5DEB-65F6-4A49-A3B7-0A4D81EFD7B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BC4E4-B949-AF4F-AD7E-81C6F161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EE8C8-8F37-B44C-8CF2-1EBDA17D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BCC1-C8A1-284F-8073-90314FEE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2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0BB7-DA12-614C-821D-683F29F3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A41F2-B968-9F40-996C-A4B0B3E0F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CEC53-9B13-4B4C-9A92-2B460BB7A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42C89-CC80-BC4F-962D-C756C485D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D4DA6-8553-A44F-98F7-E20D137B2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B04CE-635B-014D-B266-98D29EFA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5DEB-65F6-4A49-A3B7-0A4D81EFD7B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8F609-F4DD-0E40-890A-B18C3AD0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2F7248-1C70-1848-A74C-F2C506A5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BCC1-C8A1-284F-8073-90314FEE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9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D7C9-7EBB-7849-870A-05DBCF28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8D314-CA77-6E4A-8BF7-BFFEEA8B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5DEB-65F6-4A49-A3B7-0A4D81EFD7B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FBD1B-6839-A64A-BF23-866B74268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E9B51-9C83-5943-8A81-FA192D3E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BCC1-C8A1-284F-8073-90314FEE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1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0EF1E-928E-7649-9CC9-28211A2A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5DEB-65F6-4A49-A3B7-0A4D81EFD7B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237E4D-EA60-A34C-A4F6-D91508F3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F7E26-8586-5B41-BED2-5616D2A9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BCC1-C8A1-284F-8073-90314FEE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5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2AE1-D7C1-854D-B18F-D15056E0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AD213-7C7A-0043-85C9-B04A017B1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F2730-66AA-D543-A85A-31CEC261F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C5D1E-5808-6B4B-8E74-3F23683D1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5DEB-65F6-4A49-A3B7-0A4D81EFD7B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77A7F-9D81-2341-BC8F-1FE8E43A0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63558-A41E-164E-8FF0-03FABAC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BCC1-C8A1-284F-8073-90314FEE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8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F891-3266-C54D-9AA3-FEA7DEAC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581E22-372C-A941-BB94-91543E8BA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A6C95-1EF2-CA4F-9431-A7F08C5B8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DF027-4F74-074B-A5F1-BC4938C1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5DEB-65F6-4A49-A3B7-0A4D81EFD7B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9B9FC-1A37-3A4F-A868-150F845D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F4EE8-16BC-244C-BB7E-9D62F060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BCC1-C8A1-284F-8073-90314FEE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3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61620B-83F2-8C46-A404-01D12E1F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6BBE0-59D6-9847-A5FF-2B268B518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EE49E-CEFA-7D45-8267-0E1DBD4C4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65DEB-65F6-4A49-A3B7-0A4D81EFD7BA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2D368-5B55-B546-9FFF-E9776F6CD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329FE-AD3B-3F4F-91B1-1F9769A39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1BCC1-C8A1-284F-8073-90314FEE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8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202B-AE80-4C4C-9180-3E7F0FDA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900" dirty="0"/>
              <a:t>Quantum Pattern Recognition for Local Sequence Alignment</a:t>
            </a:r>
            <a:br>
              <a:rPr lang="en-US" sz="4900" dirty="0"/>
            </a:br>
            <a:r>
              <a:rPr lang="en-US" sz="1600" i="1" dirty="0"/>
              <a:t>Konstantinos </a:t>
            </a:r>
            <a:r>
              <a:rPr lang="en-US" sz="1600" i="1" dirty="0" err="1"/>
              <a:t>Prousalis</a:t>
            </a:r>
            <a:r>
              <a:rPr lang="en-US" sz="1600" i="1" dirty="0"/>
              <a:t>, Nikos </a:t>
            </a:r>
            <a:r>
              <a:rPr lang="en-US" sz="1600" i="1" dirty="0" err="1"/>
              <a:t>Konofaos</a:t>
            </a:r>
            <a:endParaRPr lang="en-US" sz="16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F3F72-80B4-124B-96EE-B5232607D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1755"/>
            <a:ext cx="9144000" cy="1655762"/>
          </a:xfrm>
        </p:spPr>
        <p:txBody>
          <a:bodyPr/>
          <a:lstStyle/>
          <a:p>
            <a:r>
              <a:rPr lang="en-US" dirty="0"/>
              <a:t>Presented by Spencer King, </a:t>
            </a:r>
            <a:r>
              <a:rPr lang="en-US" dirty="0" err="1"/>
              <a:t>Mingi</a:t>
            </a:r>
            <a:r>
              <a:rPr lang="en-US" dirty="0"/>
              <a:t> Ryu</a:t>
            </a:r>
          </a:p>
          <a:p>
            <a:r>
              <a:rPr lang="en-US" dirty="0" err="1"/>
              <a:t>Qiskit</a:t>
            </a:r>
            <a:r>
              <a:rPr lang="en-US" dirty="0"/>
              <a:t> Summer Jam</a:t>
            </a:r>
          </a:p>
          <a:p>
            <a:r>
              <a:rPr lang="en-US" dirty="0"/>
              <a:t>July 1, 2020</a:t>
            </a:r>
          </a:p>
        </p:txBody>
      </p:sp>
      <p:pic>
        <p:nvPicPr>
          <p:cNvPr id="7" name="Picture 6" descr="A picture containing drawing, window&#10;&#10;Description automatically generated">
            <a:extLst>
              <a:ext uri="{FF2B5EF4-FFF2-40B4-BE49-F238E27FC236}">
                <a16:creationId xmlns:a16="http://schemas.microsoft.com/office/drawing/2014/main" id="{61DE634A-E9FB-2443-9794-94087A7D6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84" y="3873803"/>
            <a:ext cx="1626630" cy="1503608"/>
          </a:xfrm>
          <a:prstGeom prst="rect">
            <a:avLst/>
          </a:prstGeom>
        </p:spPr>
      </p:pic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74580C1F-110E-A740-BA53-3137D2A52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913" y="3553805"/>
            <a:ext cx="3219927" cy="214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6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3118-1770-5D49-B126-E403B420B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BC132-2C55-854A-952E-E0416166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Talk about history of sequence alignment </a:t>
            </a:r>
          </a:p>
        </p:txBody>
      </p:sp>
    </p:spTree>
    <p:extLst>
      <p:ext uri="{BB962C8B-B14F-4D97-AF65-F5344CB8AC3E}">
        <p14:creationId xmlns:p14="http://schemas.microsoft.com/office/powerpoint/2010/main" val="1160296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99</Words>
  <Application>Microsoft Macintosh PowerPoint</Application>
  <PresentationFormat>Widescreen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Quantum Pattern Recognition for Local Sequence Alignment Konstantinos Prousalis, Nikos Konofaos</vt:lpstr>
      <vt:lpstr>Background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Pattern Recognition for Local Sequence Alignment Konstantinos Prousalis, Nikos Konofaos</dc:title>
  <dc:creator>King, Spencer</dc:creator>
  <cp:lastModifiedBy>King, Spencer</cp:lastModifiedBy>
  <cp:revision>3</cp:revision>
  <dcterms:created xsi:type="dcterms:W3CDTF">2020-06-30T03:40:14Z</dcterms:created>
  <dcterms:modified xsi:type="dcterms:W3CDTF">2020-06-30T03:47:12Z</dcterms:modified>
</cp:coreProperties>
</file>