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9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8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8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8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3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8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2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D8561-5ABD-4424-B22C-1599553D55A2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8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57200"/>
            <a:ext cx="137160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CNF to Graph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3581400"/>
            <a:ext cx="137160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Polys to CNF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0" y="460049"/>
            <a:ext cx="137160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Partitioned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29200" y="460049"/>
            <a:ext cx="137160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to Polys over Z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3581400"/>
            <a:ext cx="1371600" cy="1463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Monomial ordering/</a:t>
            </a:r>
            <a:r>
              <a:rPr lang="en-US" dirty="0" err="1" smtClean="0"/>
              <a:t>Grobner</a:t>
            </a:r>
            <a:r>
              <a:rPr lang="en-US" dirty="0" smtClean="0"/>
              <a:t> from partition info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3581400"/>
            <a:ext cx="137160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00" y="3581400"/>
            <a:ext cx="1371600" cy="1463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 results compared to non-partitioned/ordered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905000" y="91440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267200" y="91440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267200" y="408432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553200" y="408432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4800" y="152400"/>
            <a:ext cx="85344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(Perl)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3299388"/>
            <a:ext cx="2362200" cy="2209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(Singular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37446" y="3299389"/>
            <a:ext cx="3915754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(Perl/Bash)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15200" y="476002"/>
            <a:ext cx="137160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in </a:t>
            </a:r>
            <a:r>
              <a:rPr lang="en-US" dirty="0" err="1" smtClean="0"/>
              <a:t>Hmetis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6519729" y="91440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20" idx="2"/>
            <a:endCxn id="10" idx="0"/>
          </p:cNvCxnSpPr>
          <p:nvPr/>
        </p:nvCxnSpPr>
        <p:spPr>
          <a:xfrm rot="5400000">
            <a:off x="3750821" y="-668779"/>
            <a:ext cx="1642358" cy="6858000"/>
          </a:xfrm>
          <a:prstGeom prst="bentConnector3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1905000" y="408432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User</dc:creator>
  <cp:lastModifiedBy>GE User</cp:lastModifiedBy>
  <cp:revision>8</cp:revision>
  <dcterms:created xsi:type="dcterms:W3CDTF">2014-12-03T23:44:40Z</dcterms:created>
  <dcterms:modified xsi:type="dcterms:W3CDTF">2014-12-18T01:05:55Z</dcterms:modified>
</cp:coreProperties>
</file>