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72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CNF to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Polys to CNF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Partitioned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to </a:t>
            </a:r>
            <a:r>
              <a:rPr lang="en-US" dirty="0" smtClean="0"/>
              <a:t>Polys over 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581400"/>
            <a:ext cx="1371600" cy="1463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Monomial ordering from partition info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0" y="3581400"/>
            <a:ext cx="1371600" cy="1463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results compared to non-partitioned/ordered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050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2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050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267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53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9" idx="2"/>
            <a:endCxn id="10" idx="0"/>
          </p:cNvCxnSpPr>
          <p:nvPr/>
        </p:nvCxnSpPr>
        <p:spPr>
          <a:xfrm rot="5400000">
            <a:off x="2599845" y="466244"/>
            <a:ext cx="1658311" cy="4572000"/>
          </a:xfrm>
          <a:prstGeom prst="bentConnector3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GE User</cp:lastModifiedBy>
  <cp:revision>3</cp:revision>
  <dcterms:created xsi:type="dcterms:W3CDTF">2014-12-03T23:44:40Z</dcterms:created>
  <dcterms:modified xsi:type="dcterms:W3CDTF">2014-12-04T00:10:24Z</dcterms:modified>
</cp:coreProperties>
</file>