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9" r:id="rId6"/>
    <p:sldId id="259" r:id="rId7"/>
    <p:sldId id="261" r:id="rId8"/>
    <p:sldId id="270" r:id="rId9"/>
    <p:sldId id="262" r:id="rId10"/>
    <p:sldId id="263" r:id="rId11"/>
    <p:sldId id="264" r:id="rId12"/>
    <p:sldId id="265" r:id="rId13"/>
    <p:sldId id="266" r:id="rId14"/>
    <p:sldId id="271"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5C636-30E2-734F-92E9-A24C58332266}" v="13" dt="2024-09-27T18:40:44.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752"/>
  </p:normalViewPr>
  <p:slideViewPr>
    <p:cSldViewPr snapToGrid="0">
      <p:cViewPr varScale="1">
        <p:scale>
          <a:sx n="116" d="100"/>
          <a:sy n="116"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Spencer" userId="1695a3fb-7268-4f5e-8a0e-9e4d3170de61" providerId="ADAL" clId="{F7F5C636-30E2-734F-92E9-A24C58332266}"/>
    <pc:docChg chg="undo custSel modSld">
      <pc:chgData name="Smith, Spencer" userId="1695a3fb-7268-4f5e-8a0e-9e4d3170de61" providerId="ADAL" clId="{F7F5C636-30E2-734F-92E9-A24C58332266}" dt="2024-09-27T18:51:10.751" v="6589" actId="207"/>
      <pc:docMkLst>
        <pc:docMk/>
      </pc:docMkLst>
      <pc:sldChg chg="addSp delSp modSp mod">
        <pc:chgData name="Smith, Spencer" userId="1695a3fb-7268-4f5e-8a0e-9e4d3170de61" providerId="ADAL" clId="{F7F5C636-30E2-734F-92E9-A24C58332266}" dt="2024-09-11T16:44:15.396" v="56" actId="1076"/>
        <pc:sldMkLst>
          <pc:docMk/>
          <pc:sldMk cId="4243997784" sldId="256"/>
        </pc:sldMkLst>
        <pc:spChg chg="mod">
          <ac:chgData name="Smith, Spencer" userId="1695a3fb-7268-4f5e-8a0e-9e4d3170de61" providerId="ADAL" clId="{F7F5C636-30E2-734F-92E9-A24C58332266}" dt="2024-09-11T16:43:18.194" v="11" actId="20577"/>
          <ac:spMkLst>
            <pc:docMk/>
            <pc:sldMk cId="4243997784" sldId="256"/>
            <ac:spMk id="2" creationId="{D8CE1BC7-577C-51C5-2C3C-2C2F81548277}"/>
          </ac:spMkLst>
        </pc:spChg>
        <pc:spChg chg="mod">
          <ac:chgData name="Smith, Spencer" userId="1695a3fb-7268-4f5e-8a0e-9e4d3170de61" providerId="ADAL" clId="{F7F5C636-30E2-734F-92E9-A24C58332266}" dt="2024-09-11T16:43:40.820" v="51" actId="20577"/>
          <ac:spMkLst>
            <pc:docMk/>
            <pc:sldMk cId="4243997784" sldId="256"/>
            <ac:spMk id="3" creationId="{82D0ABAB-8A61-2330-FCC4-923DD94BCF2A}"/>
          </ac:spMkLst>
        </pc:spChg>
        <pc:spChg chg="del">
          <ac:chgData name="Smith, Spencer" userId="1695a3fb-7268-4f5e-8a0e-9e4d3170de61" providerId="ADAL" clId="{F7F5C636-30E2-734F-92E9-A24C58332266}" dt="2024-09-11T16:44:08.262" v="52" actId="478"/>
          <ac:spMkLst>
            <pc:docMk/>
            <pc:sldMk cId="4243997784" sldId="256"/>
            <ac:spMk id="8" creationId="{2332B84B-7EF7-7F6C-5BF1-0C24E30B3D5D}"/>
          </ac:spMkLst>
        </pc:spChg>
        <pc:picChg chg="add mod">
          <ac:chgData name="Smith, Spencer" userId="1695a3fb-7268-4f5e-8a0e-9e4d3170de61" providerId="ADAL" clId="{F7F5C636-30E2-734F-92E9-A24C58332266}" dt="2024-09-11T16:44:15.396" v="56" actId="1076"/>
          <ac:picMkLst>
            <pc:docMk/>
            <pc:sldMk cId="4243997784" sldId="256"/>
            <ac:picMk id="1026" creationId="{B3F703DC-D670-C7F9-EB26-0C36C23A9EF0}"/>
          </ac:picMkLst>
        </pc:picChg>
      </pc:sldChg>
      <pc:sldChg chg="modSp mod">
        <pc:chgData name="Smith, Spencer" userId="1695a3fb-7268-4f5e-8a0e-9e4d3170de61" providerId="ADAL" clId="{F7F5C636-30E2-734F-92E9-A24C58332266}" dt="2024-09-13T20:48:14.249" v="874" actId="5793"/>
        <pc:sldMkLst>
          <pc:docMk/>
          <pc:sldMk cId="4270653047" sldId="257"/>
        </pc:sldMkLst>
        <pc:spChg chg="mod">
          <ac:chgData name="Smith, Spencer" userId="1695a3fb-7268-4f5e-8a0e-9e4d3170de61" providerId="ADAL" clId="{F7F5C636-30E2-734F-92E9-A24C58332266}" dt="2024-09-13T20:48:14.249" v="874" actId="5793"/>
          <ac:spMkLst>
            <pc:docMk/>
            <pc:sldMk cId="4270653047" sldId="257"/>
            <ac:spMk id="3" creationId="{CEFC3362-BE8E-BB9B-F46A-0464325FD189}"/>
          </ac:spMkLst>
        </pc:spChg>
      </pc:sldChg>
      <pc:sldChg chg="addSp delSp modSp mod">
        <pc:chgData name="Smith, Spencer" userId="1695a3fb-7268-4f5e-8a0e-9e4d3170de61" providerId="ADAL" clId="{F7F5C636-30E2-734F-92E9-A24C58332266}" dt="2024-09-13T20:50:26.566" v="891" actId="1076"/>
        <pc:sldMkLst>
          <pc:docMk/>
          <pc:sldMk cId="1534912062" sldId="258"/>
        </pc:sldMkLst>
        <pc:spChg chg="del">
          <ac:chgData name="Smith, Spencer" userId="1695a3fb-7268-4f5e-8a0e-9e4d3170de61" providerId="ADAL" clId="{F7F5C636-30E2-734F-92E9-A24C58332266}" dt="2024-09-13T18:21:14.429" v="385"/>
          <ac:spMkLst>
            <pc:docMk/>
            <pc:sldMk cId="1534912062" sldId="258"/>
            <ac:spMk id="3" creationId="{B733B72D-90B3-6696-1D14-3B7EEC9C4367}"/>
          </ac:spMkLst>
        </pc:spChg>
        <pc:spChg chg="add del mod">
          <ac:chgData name="Smith, Spencer" userId="1695a3fb-7268-4f5e-8a0e-9e4d3170de61" providerId="ADAL" clId="{F7F5C636-30E2-734F-92E9-A24C58332266}" dt="2024-09-13T18:27:36.133" v="395"/>
          <ac:spMkLst>
            <pc:docMk/>
            <pc:sldMk cId="1534912062" sldId="258"/>
            <ac:spMk id="6" creationId="{04D51942-7869-007F-2254-75B946154A27}"/>
          </ac:spMkLst>
        </pc:spChg>
        <pc:spChg chg="add del mod">
          <ac:chgData name="Smith, Spencer" userId="1695a3fb-7268-4f5e-8a0e-9e4d3170de61" providerId="ADAL" clId="{F7F5C636-30E2-734F-92E9-A24C58332266}" dt="2024-09-13T20:48:17.881" v="876"/>
          <ac:spMkLst>
            <pc:docMk/>
            <pc:sldMk cId="1534912062" sldId="258"/>
            <ac:spMk id="7" creationId="{6A5D0A68-AD33-BA2E-A940-F001944F0356}"/>
          </ac:spMkLst>
        </pc:spChg>
        <pc:spChg chg="add del mod">
          <ac:chgData name="Smith, Spencer" userId="1695a3fb-7268-4f5e-8a0e-9e4d3170de61" providerId="ADAL" clId="{F7F5C636-30E2-734F-92E9-A24C58332266}" dt="2024-09-13T18:32:35.320" v="397"/>
          <ac:spMkLst>
            <pc:docMk/>
            <pc:sldMk cId="1534912062" sldId="258"/>
            <ac:spMk id="9" creationId="{70C88858-4938-228C-5CDA-DA587B203DAF}"/>
          </ac:spMkLst>
        </pc:spChg>
        <pc:spChg chg="add del mod">
          <ac:chgData name="Smith, Spencer" userId="1695a3fb-7268-4f5e-8a0e-9e4d3170de61" providerId="ADAL" clId="{F7F5C636-30E2-734F-92E9-A24C58332266}" dt="2024-09-13T20:50:08.350" v="884"/>
          <ac:spMkLst>
            <pc:docMk/>
            <pc:sldMk cId="1534912062" sldId="258"/>
            <ac:spMk id="15" creationId="{C414E139-6F30-C3B1-2A64-31DFFF49515D}"/>
          </ac:spMkLst>
        </pc:spChg>
        <pc:picChg chg="add del mod">
          <ac:chgData name="Smith, Spencer" userId="1695a3fb-7268-4f5e-8a0e-9e4d3170de61" providerId="ADAL" clId="{F7F5C636-30E2-734F-92E9-A24C58332266}" dt="2024-09-13T18:32:33.069" v="396" actId="478"/>
          <ac:picMkLst>
            <pc:docMk/>
            <pc:sldMk cId="1534912062" sldId="258"/>
            <ac:picMk id="5" creationId="{65E8A0B8-662D-6974-67E4-A065EDF04A16}"/>
          </ac:picMkLst>
        </pc:picChg>
        <pc:picChg chg="add del mod">
          <ac:chgData name="Smith, Spencer" userId="1695a3fb-7268-4f5e-8a0e-9e4d3170de61" providerId="ADAL" clId="{F7F5C636-30E2-734F-92E9-A24C58332266}" dt="2024-09-13T20:49:50.585" v="883" actId="478"/>
          <ac:picMkLst>
            <pc:docMk/>
            <pc:sldMk cId="1534912062" sldId="258"/>
            <ac:picMk id="11" creationId="{9FF13410-7F95-A8FB-DD04-D7DD164F0701}"/>
          </ac:picMkLst>
        </pc:picChg>
        <pc:picChg chg="add mod">
          <ac:chgData name="Smith, Spencer" userId="1695a3fb-7268-4f5e-8a0e-9e4d3170de61" providerId="ADAL" clId="{F7F5C636-30E2-734F-92E9-A24C58332266}" dt="2024-09-13T20:50:26.566" v="891" actId="1076"/>
          <ac:picMkLst>
            <pc:docMk/>
            <pc:sldMk cId="1534912062" sldId="258"/>
            <ac:picMk id="13" creationId="{8F02A5D6-0689-91E6-EF20-D2CD6D3081C4}"/>
          </ac:picMkLst>
        </pc:picChg>
        <pc:picChg chg="add mod">
          <ac:chgData name="Smith, Spencer" userId="1695a3fb-7268-4f5e-8a0e-9e4d3170de61" providerId="ADAL" clId="{F7F5C636-30E2-734F-92E9-A24C58332266}" dt="2024-09-13T20:50:23.299" v="890" actId="1076"/>
          <ac:picMkLst>
            <pc:docMk/>
            <pc:sldMk cId="1534912062" sldId="258"/>
            <ac:picMk id="17" creationId="{94939421-9640-C67B-630C-46CC5BB9E959}"/>
          </ac:picMkLst>
        </pc:picChg>
      </pc:sldChg>
      <pc:sldChg chg="modSp mod">
        <pc:chgData name="Smith, Spencer" userId="1695a3fb-7268-4f5e-8a0e-9e4d3170de61" providerId="ADAL" clId="{F7F5C636-30E2-734F-92E9-A24C58332266}" dt="2024-09-13T21:14:00.340" v="1767" actId="20577"/>
        <pc:sldMkLst>
          <pc:docMk/>
          <pc:sldMk cId="141151598" sldId="259"/>
        </pc:sldMkLst>
        <pc:spChg chg="mod">
          <ac:chgData name="Smith, Spencer" userId="1695a3fb-7268-4f5e-8a0e-9e4d3170de61" providerId="ADAL" clId="{F7F5C636-30E2-734F-92E9-A24C58332266}" dt="2024-09-13T21:14:00.340" v="1767" actId="20577"/>
          <ac:spMkLst>
            <pc:docMk/>
            <pc:sldMk cId="141151598" sldId="259"/>
            <ac:spMk id="3" creationId="{F1BB424B-648E-CA98-63A1-6C47084DBEF4}"/>
          </ac:spMkLst>
        </pc:spChg>
      </pc:sldChg>
      <pc:sldChg chg="modSp mod">
        <pc:chgData name="Smith, Spencer" userId="1695a3fb-7268-4f5e-8a0e-9e4d3170de61" providerId="ADAL" clId="{F7F5C636-30E2-734F-92E9-A24C58332266}" dt="2024-09-13T20:51:47.677" v="1145" actId="20577"/>
        <pc:sldMkLst>
          <pc:docMk/>
          <pc:sldMk cId="807574144" sldId="260"/>
        </pc:sldMkLst>
        <pc:spChg chg="mod">
          <ac:chgData name="Smith, Spencer" userId="1695a3fb-7268-4f5e-8a0e-9e4d3170de61" providerId="ADAL" clId="{F7F5C636-30E2-734F-92E9-A24C58332266}" dt="2024-09-13T20:51:47.677" v="1145" actId="20577"/>
          <ac:spMkLst>
            <pc:docMk/>
            <pc:sldMk cId="807574144" sldId="260"/>
            <ac:spMk id="3" creationId="{4EBBCC92-41D4-E5CE-AA73-32412261B37D}"/>
          </ac:spMkLst>
        </pc:spChg>
      </pc:sldChg>
      <pc:sldChg chg="modSp mod">
        <pc:chgData name="Smith, Spencer" userId="1695a3fb-7268-4f5e-8a0e-9e4d3170de61" providerId="ADAL" clId="{F7F5C636-30E2-734F-92E9-A24C58332266}" dt="2024-09-13T21:48:45.362" v="3810" actId="20577"/>
        <pc:sldMkLst>
          <pc:docMk/>
          <pc:sldMk cId="807197754" sldId="261"/>
        </pc:sldMkLst>
        <pc:spChg chg="mod">
          <ac:chgData name="Smith, Spencer" userId="1695a3fb-7268-4f5e-8a0e-9e4d3170de61" providerId="ADAL" clId="{F7F5C636-30E2-734F-92E9-A24C58332266}" dt="2024-09-13T21:48:45.362" v="3810" actId="20577"/>
          <ac:spMkLst>
            <pc:docMk/>
            <pc:sldMk cId="807197754" sldId="261"/>
            <ac:spMk id="3" creationId="{A5EEE90A-52B2-D429-03B3-3EC46C252AA2}"/>
          </ac:spMkLst>
        </pc:spChg>
      </pc:sldChg>
      <pc:sldChg chg="modSp mod">
        <pc:chgData name="Smith, Spencer" userId="1695a3fb-7268-4f5e-8a0e-9e4d3170de61" providerId="ADAL" clId="{F7F5C636-30E2-734F-92E9-A24C58332266}" dt="2024-09-27T18:39:41.339" v="4757" actId="21"/>
        <pc:sldMkLst>
          <pc:docMk/>
          <pc:sldMk cId="375951652" sldId="262"/>
        </pc:sldMkLst>
        <pc:spChg chg="mod">
          <ac:chgData name="Smith, Spencer" userId="1695a3fb-7268-4f5e-8a0e-9e4d3170de61" providerId="ADAL" clId="{F7F5C636-30E2-734F-92E9-A24C58332266}" dt="2024-09-27T18:39:41.339" v="4757" actId="21"/>
          <ac:spMkLst>
            <pc:docMk/>
            <pc:sldMk cId="375951652" sldId="262"/>
            <ac:spMk id="3" creationId="{727F5119-B652-5A91-9AF9-B5C272576BB9}"/>
          </ac:spMkLst>
        </pc:spChg>
      </pc:sldChg>
      <pc:sldChg chg="addSp delSp modSp mod">
        <pc:chgData name="Smith, Spencer" userId="1695a3fb-7268-4f5e-8a0e-9e4d3170de61" providerId="ADAL" clId="{F7F5C636-30E2-734F-92E9-A24C58332266}" dt="2024-09-27T18:40:57.837" v="4864" actId="14100"/>
        <pc:sldMkLst>
          <pc:docMk/>
          <pc:sldMk cId="767231929" sldId="263"/>
        </pc:sldMkLst>
        <pc:spChg chg="del">
          <ac:chgData name="Smith, Spencer" userId="1695a3fb-7268-4f5e-8a0e-9e4d3170de61" providerId="ADAL" clId="{F7F5C636-30E2-734F-92E9-A24C58332266}" dt="2024-09-27T18:39:19.290" v="4756"/>
          <ac:spMkLst>
            <pc:docMk/>
            <pc:sldMk cId="767231929" sldId="263"/>
            <ac:spMk id="3" creationId="{9CAE7D8B-8C08-4E66-DB2C-0EF8F1D7CAE3}"/>
          </ac:spMkLst>
        </pc:spChg>
        <pc:spChg chg="add mod">
          <ac:chgData name="Smith, Spencer" userId="1695a3fb-7268-4f5e-8a0e-9e4d3170de61" providerId="ADAL" clId="{F7F5C636-30E2-734F-92E9-A24C58332266}" dt="2024-09-27T18:40:13.422" v="4855" actId="1076"/>
          <ac:spMkLst>
            <pc:docMk/>
            <pc:sldMk cId="767231929" sldId="263"/>
            <ac:spMk id="6" creationId="{E701BC43-4413-C46E-446A-EB8FB879D785}"/>
          </ac:spMkLst>
        </pc:spChg>
        <pc:picChg chg="add mod">
          <ac:chgData name="Smith, Spencer" userId="1695a3fb-7268-4f5e-8a0e-9e4d3170de61" providerId="ADAL" clId="{F7F5C636-30E2-734F-92E9-A24C58332266}" dt="2024-09-27T18:40:57.837" v="4864" actId="14100"/>
          <ac:picMkLst>
            <pc:docMk/>
            <pc:sldMk cId="767231929" sldId="263"/>
            <ac:picMk id="5" creationId="{B966917A-8A1B-A3BE-A405-0458BCB09F03}"/>
          </ac:picMkLst>
        </pc:picChg>
        <pc:picChg chg="add mod">
          <ac:chgData name="Smith, Spencer" userId="1695a3fb-7268-4f5e-8a0e-9e4d3170de61" providerId="ADAL" clId="{F7F5C636-30E2-734F-92E9-A24C58332266}" dt="2024-09-27T18:40:54.133" v="4862" actId="14100"/>
          <ac:picMkLst>
            <pc:docMk/>
            <pc:sldMk cId="767231929" sldId="263"/>
            <ac:picMk id="8" creationId="{2037E036-24CB-1C18-F955-6C1885DD6283}"/>
          </ac:picMkLst>
        </pc:picChg>
      </pc:sldChg>
      <pc:sldChg chg="modSp mod">
        <pc:chgData name="Smith, Spencer" userId="1695a3fb-7268-4f5e-8a0e-9e4d3170de61" providerId="ADAL" clId="{F7F5C636-30E2-734F-92E9-A24C58332266}" dt="2024-09-27T18:39:48.290" v="4758"/>
        <pc:sldMkLst>
          <pc:docMk/>
          <pc:sldMk cId="3936611777" sldId="264"/>
        </pc:sldMkLst>
        <pc:spChg chg="mod">
          <ac:chgData name="Smith, Spencer" userId="1695a3fb-7268-4f5e-8a0e-9e4d3170de61" providerId="ADAL" clId="{F7F5C636-30E2-734F-92E9-A24C58332266}" dt="2024-09-27T18:39:48.290" v="4758"/>
          <ac:spMkLst>
            <pc:docMk/>
            <pc:sldMk cId="3936611777" sldId="264"/>
            <ac:spMk id="3" creationId="{34BC329A-DF35-F432-8BF5-6DFF86F79A45}"/>
          </ac:spMkLst>
        </pc:spChg>
      </pc:sldChg>
      <pc:sldChg chg="modSp mod">
        <pc:chgData name="Smith, Spencer" userId="1695a3fb-7268-4f5e-8a0e-9e4d3170de61" providerId="ADAL" clId="{F7F5C636-30E2-734F-92E9-A24C58332266}" dt="2024-09-27T18:46:06.652" v="5713" actId="20577"/>
        <pc:sldMkLst>
          <pc:docMk/>
          <pc:sldMk cId="408124002" sldId="265"/>
        </pc:sldMkLst>
        <pc:spChg chg="mod">
          <ac:chgData name="Smith, Spencer" userId="1695a3fb-7268-4f5e-8a0e-9e4d3170de61" providerId="ADAL" clId="{F7F5C636-30E2-734F-92E9-A24C58332266}" dt="2024-09-27T18:46:06.652" v="5713" actId="20577"/>
          <ac:spMkLst>
            <pc:docMk/>
            <pc:sldMk cId="408124002" sldId="265"/>
            <ac:spMk id="3" creationId="{6534613F-5579-2485-6545-97DB7A90B568}"/>
          </ac:spMkLst>
        </pc:spChg>
      </pc:sldChg>
      <pc:sldChg chg="modSp mod">
        <pc:chgData name="Smith, Spencer" userId="1695a3fb-7268-4f5e-8a0e-9e4d3170de61" providerId="ADAL" clId="{F7F5C636-30E2-734F-92E9-A24C58332266}" dt="2024-09-27T18:50:48.247" v="6579" actId="20577"/>
        <pc:sldMkLst>
          <pc:docMk/>
          <pc:sldMk cId="1893240400" sldId="266"/>
        </pc:sldMkLst>
        <pc:spChg chg="mod">
          <ac:chgData name="Smith, Spencer" userId="1695a3fb-7268-4f5e-8a0e-9e4d3170de61" providerId="ADAL" clId="{F7F5C636-30E2-734F-92E9-A24C58332266}" dt="2024-09-27T18:50:48.247" v="6579" actId="20577"/>
          <ac:spMkLst>
            <pc:docMk/>
            <pc:sldMk cId="1893240400" sldId="266"/>
            <ac:spMk id="3" creationId="{A6466B45-1293-F8D1-F5F2-C487632F5D96}"/>
          </ac:spMkLst>
        </pc:spChg>
      </pc:sldChg>
      <pc:sldChg chg="modSp mod">
        <pc:chgData name="Smith, Spencer" userId="1695a3fb-7268-4f5e-8a0e-9e4d3170de61" providerId="ADAL" clId="{F7F5C636-30E2-734F-92E9-A24C58332266}" dt="2024-09-13T21:46:35.425" v="3303" actId="20577"/>
        <pc:sldMkLst>
          <pc:docMk/>
          <pc:sldMk cId="3628775980" sldId="269"/>
        </pc:sldMkLst>
        <pc:spChg chg="mod">
          <ac:chgData name="Smith, Spencer" userId="1695a3fb-7268-4f5e-8a0e-9e4d3170de61" providerId="ADAL" clId="{F7F5C636-30E2-734F-92E9-A24C58332266}" dt="2024-09-13T21:46:35.425" v="3303" actId="20577"/>
          <ac:spMkLst>
            <pc:docMk/>
            <pc:sldMk cId="3628775980" sldId="269"/>
            <ac:spMk id="3" creationId="{C6B8D691-809F-995D-E93C-32912BBEB486}"/>
          </ac:spMkLst>
        </pc:spChg>
      </pc:sldChg>
      <pc:sldChg chg="modSp mod">
        <pc:chgData name="Smith, Spencer" userId="1695a3fb-7268-4f5e-8a0e-9e4d3170de61" providerId="ADAL" clId="{F7F5C636-30E2-734F-92E9-A24C58332266}" dt="2024-09-13T20:52:37.132" v="1163" actId="20577"/>
        <pc:sldMkLst>
          <pc:docMk/>
          <pc:sldMk cId="2037552997" sldId="270"/>
        </pc:sldMkLst>
        <pc:spChg chg="mod">
          <ac:chgData name="Smith, Spencer" userId="1695a3fb-7268-4f5e-8a0e-9e4d3170de61" providerId="ADAL" clId="{F7F5C636-30E2-734F-92E9-A24C58332266}" dt="2024-09-13T20:52:37.132" v="1163" actId="20577"/>
          <ac:spMkLst>
            <pc:docMk/>
            <pc:sldMk cId="2037552997" sldId="270"/>
            <ac:spMk id="3" creationId="{D87AF36C-8975-2486-9856-AA1CC7EA2794}"/>
          </ac:spMkLst>
        </pc:spChg>
      </pc:sldChg>
      <pc:sldChg chg="modSp mod">
        <pc:chgData name="Smith, Spencer" userId="1695a3fb-7268-4f5e-8a0e-9e4d3170de61" providerId="ADAL" clId="{F7F5C636-30E2-734F-92E9-A24C58332266}" dt="2024-09-27T18:51:10.751" v="6589" actId="207"/>
        <pc:sldMkLst>
          <pc:docMk/>
          <pc:sldMk cId="3595701023" sldId="271"/>
        </pc:sldMkLst>
        <pc:spChg chg="mod">
          <ac:chgData name="Smith, Spencer" userId="1695a3fb-7268-4f5e-8a0e-9e4d3170de61" providerId="ADAL" clId="{F7F5C636-30E2-734F-92E9-A24C58332266}" dt="2024-09-27T18:51:10.751" v="6589" actId="207"/>
          <ac:spMkLst>
            <pc:docMk/>
            <pc:sldMk cId="3595701023" sldId="271"/>
            <ac:spMk id="3" creationId="{3E495E12-4BD8-F183-39B9-94E0836F40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96299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328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8180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51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CEAA0-CEA8-4860-9757-7A11AC3F23CB}"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09627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EAA0-CEA8-4860-9757-7A11AC3F23CB}" type="datetimeFigureOut">
              <a:rPr lang="en-US" smtClean="0"/>
              <a:t>9/27/24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16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EAA0-CEA8-4860-9757-7A11AC3F23CB}" type="datetimeFigureOut">
              <a:rPr lang="en-US" smtClean="0"/>
              <a:t>9/27/24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60848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CEAA0-CEA8-4860-9757-7A11AC3F23CB}" type="datetimeFigureOut">
              <a:rPr lang="en-US" smtClean="0"/>
              <a:t>9/27/24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406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CEAA0-CEA8-4860-9757-7A11AC3F23CB}" type="datetimeFigureOut">
              <a:rPr lang="en-US" smtClean="0"/>
              <a:t>9/27/24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91700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9/27/24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19566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9/27/24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9954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EAA0-CEA8-4860-9757-7A11AC3F23CB}" type="datetimeFigureOut">
              <a:rPr lang="en-US" smtClean="0"/>
              <a:t>9/27/24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89CC4-BF93-4C69-81E7-044A4AEFDEB3}" type="slidenum">
              <a:rPr lang="en-US" smtClean="0"/>
              <a:t>‹#›</a:t>
            </a:fld>
            <a:endParaRPr lang="en-US"/>
          </a:p>
        </p:txBody>
      </p:sp>
    </p:spTree>
    <p:extLst>
      <p:ext uri="{BB962C8B-B14F-4D97-AF65-F5344CB8AC3E}">
        <p14:creationId xmlns:p14="http://schemas.microsoft.com/office/powerpoint/2010/main" val="2719195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1BC7-577C-51C5-2C3C-2C2F81548277}"/>
              </a:ext>
            </a:extLst>
          </p:cNvPr>
          <p:cNvSpPr>
            <a:spLocks noGrp="1"/>
          </p:cNvSpPr>
          <p:nvPr>
            <p:ph type="ctrTitle"/>
          </p:nvPr>
        </p:nvSpPr>
        <p:spPr/>
        <p:txBody>
          <a:bodyPr/>
          <a:lstStyle/>
          <a:p>
            <a:r>
              <a:rPr lang="en-US" dirty="0"/>
              <a:t>Mad Flyers</a:t>
            </a:r>
          </a:p>
        </p:txBody>
      </p:sp>
      <p:sp>
        <p:nvSpPr>
          <p:cNvPr id="3" name="Subtitle 2">
            <a:extLst>
              <a:ext uri="{FF2B5EF4-FFF2-40B4-BE49-F238E27FC236}">
                <a16:creationId xmlns:a16="http://schemas.microsoft.com/office/drawing/2014/main" id="{82D0ABAB-8A61-2330-FCC4-923DD94BCF2A}"/>
              </a:ext>
            </a:extLst>
          </p:cNvPr>
          <p:cNvSpPr>
            <a:spLocks noGrp="1"/>
          </p:cNvSpPr>
          <p:nvPr>
            <p:ph type="subTitle" idx="1"/>
          </p:nvPr>
        </p:nvSpPr>
        <p:spPr/>
        <p:txBody>
          <a:bodyPr/>
          <a:lstStyle/>
          <a:p>
            <a:r>
              <a:rPr lang="en-US" dirty="0"/>
              <a:t>CS315 – Project One</a:t>
            </a:r>
          </a:p>
          <a:p>
            <a:r>
              <a:rPr lang="en-US" dirty="0"/>
              <a:t>Spencer Smith</a:t>
            </a:r>
            <a:br>
              <a:rPr lang="en-US" dirty="0"/>
            </a:br>
            <a:r>
              <a:rPr lang="en-US" dirty="0"/>
              <a:t>09/24</a:t>
            </a:r>
          </a:p>
        </p:txBody>
      </p:sp>
      <p:pic>
        <p:nvPicPr>
          <p:cNvPr id="7" name="Graphic 6" descr="Artificial Intelligence outline">
            <a:extLst>
              <a:ext uri="{FF2B5EF4-FFF2-40B4-BE49-F238E27FC236}">
                <a16:creationId xmlns:a16="http://schemas.microsoft.com/office/drawing/2014/main" id="{2DE18CDE-710B-3971-C8C2-72DA05804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867" y="573088"/>
            <a:ext cx="914400" cy="914400"/>
          </a:xfrm>
          <a:prstGeom prst="rect">
            <a:avLst/>
          </a:prstGeom>
        </p:spPr>
      </p:pic>
      <p:pic>
        <p:nvPicPr>
          <p:cNvPr id="1026" name="Picture 2" descr="Angry Birds real life - Drawception">
            <a:extLst>
              <a:ext uri="{FF2B5EF4-FFF2-40B4-BE49-F238E27FC236}">
                <a16:creationId xmlns:a16="http://schemas.microsoft.com/office/drawing/2014/main" id="{B3F703DC-D670-C7F9-EB26-0C36C23A9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19" y="248445"/>
            <a:ext cx="1986914"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9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283-EE23-35B5-374A-856EC047FAFA}"/>
              </a:ext>
            </a:extLst>
          </p:cNvPr>
          <p:cNvSpPr>
            <a:spLocks noGrp="1"/>
          </p:cNvSpPr>
          <p:nvPr>
            <p:ph type="title"/>
          </p:nvPr>
        </p:nvSpPr>
        <p:spPr/>
        <p:txBody>
          <a:bodyPr/>
          <a:lstStyle/>
          <a:p>
            <a:r>
              <a:rPr lang="en-US" dirty="0"/>
              <a:t>Discussion 2 – Screenshot / Image</a:t>
            </a:r>
          </a:p>
        </p:txBody>
      </p:sp>
      <p:pic>
        <p:nvPicPr>
          <p:cNvPr id="5" name="Content Placeholder 4">
            <a:extLst>
              <a:ext uri="{FF2B5EF4-FFF2-40B4-BE49-F238E27FC236}">
                <a16:creationId xmlns:a16="http://schemas.microsoft.com/office/drawing/2014/main" id="{B966917A-8A1B-A3BE-A405-0458BCB09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3329" y="2756465"/>
            <a:ext cx="5729758" cy="2430131"/>
          </a:xfrm>
        </p:spPr>
      </p:pic>
      <p:sp>
        <p:nvSpPr>
          <p:cNvPr id="6" name="TextBox 5">
            <a:extLst>
              <a:ext uri="{FF2B5EF4-FFF2-40B4-BE49-F238E27FC236}">
                <a16:creationId xmlns:a16="http://schemas.microsoft.com/office/drawing/2014/main" id="{E701BC43-4413-C46E-446A-EB8FB879D785}"/>
              </a:ext>
            </a:extLst>
          </p:cNvPr>
          <p:cNvSpPr txBox="1"/>
          <p:nvPr/>
        </p:nvSpPr>
        <p:spPr>
          <a:xfrm>
            <a:off x="2019050" y="6123543"/>
            <a:ext cx="8153899" cy="369332"/>
          </a:xfrm>
          <a:prstGeom prst="rect">
            <a:avLst/>
          </a:prstGeom>
          <a:noFill/>
        </p:spPr>
        <p:txBody>
          <a:bodyPr wrap="none" rtlCol="0">
            <a:spAutoFit/>
          </a:bodyPr>
          <a:lstStyle/>
          <a:p>
            <a:r>
              <a:rPr lang="en-US" dirty="0"/>
              <a:t>This is the solution to the issues I was having. Those issues are noted in the next slide.</a:t>
            </a:r>
          </a:p>
        </p:txBody>
      </p:sp>
      <p:pic>
        <p:nvPicPr>
          <p:cNvPr id="8" name="Picture 7" descr="A computer screen shot of a program&#10;&#10;Description automatically generated">
            <a:extLst>
              <a:ext uri="{FF2B5EF4-FFF2-40B4-BE49-F238E27FC236}">
                <a16:creationId xmlns:a16="http://schemas.microsoft.com/office/drawing/2014/main" id="{2037E036-24CB-1C18-F955-6C1885DD6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49715"/>
            <a:ext cx="4319941" cy="2232314"/>
          </a:xfrm>
          <a:prstGeom prst="rect">
            <a:avLst/>
          </a:prstGeom>
        </p:spPr>
      </p:pic>
    </p:spTree>
    <p:extLst>
      <p:ext uri="{BB962C8B-B14F-4D97-AF65-F5344CB8AC3E}">
        <p14:creationId xmlns:p14="http://schemas.microsoft.com/office/powerpoint/2010/main" val="76723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5FBD-9246-A86D-26C2-D2A12435465F}"/>
              </a:ext>
            </a:extLst>
          </p:cNvPr>
          <p:cNvSpPr>
            <a:spLocks noGrp="1"/>
          </p:cNvSpPr>
          <p:nvPr>
            <p:ph type="title"/>
          </p:nvPr>
        </p:nvSpPr>
        <p:spPr/>
        <p:txBody>
          <a:bodyPr/>
          <a:lstStyle/>
          <a:p>
            <a:r>
              <a:rPr lang="en-US" dirty="0"/>
              <a:t>Discussion 2 - Question</a:t>
            </a:r>
          </a:p>
        </p:txBody>
      </p:sp>
      <p:sp>
        <p:nvSpPr>
          <p:cNvPr id="3" name="Content Placeholder 2">
            <a:extLst>
              <a:ext uri="{FF2B5EF4-FFF2-40B4-BE49-F238E27FC236}">
                <a16:creationId xmlns:a16="http://schemas.microsoft.com/office/drawing/2014/main" id="{34BC329A-DF35-F432-8BF5-6DFF86F79A45}"/>
              </a:ext>
            </a:extLst>
          </p:cNvPr>
          <p:cNvSpPr>
            <a:spLocks noGrp="1"/>
          </p:cNvSpPr>
          <p:nvPr>
            <p:ph idx="1"/>
          </p:nvPr>
        </p:nvSpPr>
        <p:spPr/>
        <p:txBody>
          <a:bodyPr/>
          <a:lstStyle/>
          <a:p>
            <a:r>
              <a:rPr lang="en-US" dirty="0"/>
              <a:t>I needed to refactor how my fish </a:t>
            </a:r>
            <a:r>
              <a:rPr lang="en-US" dirty="0" err="1"/>
              <a:t>respawner</a:t>
            </a:r>
            <a:r>
              <a:rPr lang="en-US" dirty="0"/>
              <a:t> worked.</a:t>
            </a:r>
          </a:p>
          <a:p>
            <a:r>
              <a:rPr lang="en-US" dirty="0"/>
              <a:t>Originally, it would check if there are still enemies left on the screen. If there were, it would spawn a new fish. There were a couple of problems with this approach.</a:t>
            </a:r>
          </a:p>
          <a:p>
            <a:pPr lvl="1"/>
            <a:r>
              <a:rPr lang="en-US" dirty="0"/>
              <a:t>1. If one fish kills multiple bad guys, it will spawn multiple new fish at once.</a:t>
            </a:r>
          </a:p>
          <a:p>
            <a:pPr lvl="1"/>
            <a:r>
              <a:rPr lang="en-US" dirty="0"/>
              <a:t>2. If the fish hits the barrier, a new fish will not spawn at all.</a:t>
            </a:r>
          </a:p>
          <a:p>
            <a:r>
              <a:rPr lang="en-US" dirty="0"/>
              <a:t>According to Aidan, I can fix this with a timer that spawns a new fish, regardless of the number of enemies. This stops the two issues I was having because the spawning of the fish is independent of the number of enemies left.</a:t>
            </a:r>
          </a:p>
        </p:txBody>
      </p:sp>
    </p:spTree>
    <p:extLst>
      <p:ext uri="{BB962C8B-B14F-4D97-AF65-F5344CB8AC3E}">
        <p14:creationId xmlns:p14="http://schemas.microsoft.com/office/powerpoint/2010/main" val="393661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355-D836-DD81-C625-2BB384E99942}"/>
              </a:ext>
            </a:extLst>
          </p:cNvPr>
          <p:cNvSpPr>
            <a:spLocks noGrp="1"/>
          </p:cNvSpPr>
          <p:nvPr>
            <p:ph type="title"/>
          </p:nvPr>
        </p:nvSpPr>
        <p:spPr/>
        <p:txBody>
          <a:bodyPr/>
          <a:lstStyle/>
          <a:p>
            <a:r>
              <a:rPr lang="en-US" dirty="0"/>
              <a:t>Discussion 2 - </a:t>
            </a:r>
          </a:p>
        </p:txBody>
      </p:sp>
      <p:sp>
        <p:nvSpPr>
          <p:cNvPr id="3" name="Content Placeholder 2">
            <a:extLst>
              <a:ext uri="{FF2B5EF4-FFF2-40B4-BE49-F238E27FC236}">
                <a16:creationId xmlns:a16="http://schemas.microsoft.com/office/drawing/2014/main" id="{6534613F-5579-2485-6545-97DB7A90B568}"/>
              </a:ext>
            </a:extLst>
          </p:cNvPr>
          <p:cNvSpPr>
            <a:spLocks noGrp="1"/>
          </p:cNvSpPr>
          <p:nvPr>
            <p:ph idx="1"/>
          </p:nvPr>
        </p:nvSpPr>
        <p:spPr/>
        <p:txBody>
          <a:bodyPr/>
          <a:lstStyle/>
          <a:p>
            <a:pPr lvl="1"/>
            <a:r>
              <a:rPr lang="en-US" dirty="0"/>
              <a:t>The balance of my game is pretty good, but I think I could add a limit to the number of birds you get per level. As it is, the player gets as many birds that they need to beat the level.</a:t>
            </a:r>
          </a:p>
          <a:p>
            <a:pPr lvl="1"/>
            <a:r>
              <a:rPr lang="en-US" dirty="0"/>
              <a:t>I’m putting a lot of emphasis on how smoothly the birds respawn and </a:t>
            </a:r>
            <a:r>
              <a:rPr lang="en-US" dirty="0" err="1"/>
              <a:t>despawn</a:t>
            </a:r>
            <a:r>
              <a:rPr lang="en-US" dirty="0"/>
              <a:t>. If they didn’t get disabled after they were flung, the player would be able to keep flinging the birds over and over again. After they are flung, a timer is started, and once it ends a new fish is spawned.</a:t>
            </a:r>
          </a:p>
          <a:p>
            <a:pPr lvl="1"/>
            <a:r>
              <a:rPr lang="en-US" dirty="0"/>
              <a:t>For movement, once a bird is flung from its starting position, it’s no longer able to be flung again. You can’t fling another bird until a new one is spawned.</a:t>
            </a:r>
          </a:p>
        </p:txBody>
      </p:sp>
    </p:spTree>
    <p:extLst>
      <p:ext uri="{BB962C8B-B14F-4D97-AF65-F5344CB8AC3E}">
        <p14:creationId xmlns:p14="http://schemas.microsoft.com/office/powerpoint/2010/main" val="4081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3AFC-C1A1-5843-48AF-FDA035CD2FD5}"/>
              </a:ext>
            </a:extLst>
          </p:cNvPr>
          <p:cNvSpPr>
            <a:spLocks noGrp="1"/>
          </p:cNvSpPr>
          <p:nvPr>
            <p:ph type="title"/>
          </p:nvPr>
        </p:nvSpPr>
        <p:spPr/>
        <p:txBody>
          <a:bodyPr/>
          <a:lstStyle/>
          <a:p>
            <a:r>
              <a:rPr lang="en-US" dirty="0"/>
              <a:t>Discussion 2 –Reflection</a:t>
            </a:r>
          </a:p>
        </p:txBody>
      </p:sp>
      <p:sp>
        <p:nvSpPr>
          <p:cNvPr id="3" name="Content Placeholder 2">
            <a:extLst>
              <a:ext uri="{FF2B5EF4-FFF2-40B4-BE49-F238E27FC236}">
                <a16:creationId xmlns:a16="http://schemas.microsoft.com/office/drawing/2014/main" id="{A6466B45-1293-F8D1-F5F2-C487632F5D96}"/>
              </a:ext>
            </a:extLst>
          </p:cNvPr>
          <p:cNvSpPr>
            <a:spLocks noGrp="1"/>
          </p:cNvSpPr>
          <p:nvPr>
            <p:ph idx="1"/>
          </p:nvPr>
        </p:nvSpPr>
        <p:spPr/>
        <p:txBody>
          <a:bodyPr/>
          <a:lstStyle/>
          <a:p>
            <a:pPr lvl="1"/>
            <a:r>
              <a:rPr lang="en-US" dirty="0"/>
              <a:t>I’ve been saving everything as its own scene and putting each thing (scenes, assets, scripts, etc.) in its own folder. This makes it much easier to go in and edit a small part of the game without accidentally messing up something else. It’s also much easier to add in and take out new objects because I don’t have to worry about deleting something else’s child.</a:t>
            </a:r>
          </a:p>
          <a:p>
            <a:pPr lvl="1"/>
            <a:r>
              <a:rPr lang="en-US" dirty="0"/>
              <a:t>I think I still have a lot to learn about connecting signals to scripts. Everything I have works, but I think they could work a bit </a:t>
            </a:r>
            <a:r>
              <a:rPr lang="en-US" i="1" dirty="0"/>
              <a:t>better</a:t>
            </a:r>
            <a:r>
              <a:rPr lang="en-US" dirty="0"/>
              <a:t>. My connections could probably be much cleaner than they currently are.</a:t>
            </a:r>
          </a:p>
          <a:p>
            <a:pPr lvl="1"/>
            <a:endParaRPr lang="en-US" dirty="0"/>
          </a:p>
        </p:txBody>
      </p:sp>
    </p:spTree>
    <p:extLst>
      <p:ext uri="{BB962C8B-B14F-4D97-AF65-F5344CB8AC3E}">
        <p14:creationId xmlns:p14="http://schemas.microsoft.com/office/powerpoint/2010/main" val="189324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6C586012-0723-A423-D555-BC98DF885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A8F1-83BA-D84D-C9BB-C853D0230AF0}"/>
              </a:ext>
            </a:extLst>
          </p:cNvPr>
          <p:cNvSpPr>
            <a:spLocks noGrp="1"/>
          </p:cNvSpPr>
          <p:nvPr>
            <p:ph type="title"/>
          </p:nvPr>
        </p:nvSpPr>
        <p:spPr/>
        <p:txBody>
          <a:bodyPr/>
          <a:lstStyle/>
          <a:p>
            <a:r>
              <a:rPr lang="en-US" dirty="0"/>
              <a:t>Discussion 2 – Self </a:t>
            </a:r>
            <a:r>
              <a:rPr lang="en-US" dirty="0" err="1"/>
              <a:t>Asssessment</a:t>
            </a:r>
            <a:endParaRPr lang="en-US" dirty="0"/>
          </a:p>
        </p:txBody>
      </p:sp>
      <p:sp>
        <p:nvSpPr>
          <p:cNvPr id="3" name="Content Placeholder 2">
            <a:extLst>
              <a:ext uri="{FF2B5EF4-FFF2-40B4-BE49-F238E27FC236}">
                <a16:creationId xmlns:a16="http://schemas.microsoft.com/office/drawing/2014/main" id="{3E495E12-4BD8-F183-39B9-94E0836F40AE}"/>
              </a:ext>
            </a:extLst>
          </p:cNvPr>
          <p:cNvSpPr>
            <a:spLocks noGrp="1"/>
          </p:cNvSpPr>
          <p:nvPr>
            <p:ph idx="1"/>
          </p:nvPr>
        </p:nvSpPr>
        <p:spPr/>
        <p:txBody>
          <a:bodyPr/>
          <a:lstStyle/>
          <a:p>
            <a:pPr marL="0" indent="0">
              <a:buNone/>
            </a:pPr>
            <a:r>
              <a:rPr lang="en-US" dirty="0"/>
              <a:t>Bold your self-assessment on the following areas</a:t>
            </a:r>
          </a:p>
          <a:p>
            <a:pPr marL="0" indent="0">
              <a:buNone/>
            </a:pPr>
            <a:endParaRPr lang="en-US" dirty="0"/>
          </a:p>
          <a:p>
            <a:pPr marL="0" indent="0">
              <a:buNone/>
            </a:pPr>
            <a:r>
              <a:rPr lang="en-US" dirty="0"/>
              <a:t>Project progress			poor	acceptable	</a:t>
            </a:r>
            <a:r>
              <a:rPr lang="en-US" b="1" dirty="0">
                <a:solidFill>
                  <a:srgbClr val="FF0000"/>
                </a:solidFill>
              </a:rPr>
              <a:t>excellent</a:t>
            </a:r>
          </a:p>
          <a:p>
            <a:pPr marL="0" indent="0">
              <a:buNone/>
            </a:pPr>
            <a:r>
              <a:rPr lang="en-US" dirty="0"/>
              <a:t>Variable naming			poor	acceptable	</a:t>
            </a:r>
            <a:r>
              <a:rPr lang="en-US" b="1" dirty="0">
                <a:solidFill>
                  <a:srgbClr val="FF0000"/>
                </a:solidFill>
              </a:rPr>
              <a:t>excellent</a:t>
            </a:r>
          </a:p>
          <a:p>
            <a:pPr marL="0" indent="0">
              <a:buNone/>
            </a:pPr>
            <a:r>
              <a:rPr lang="en-US" dirty="0"/>
              <a:t>Debugging / problem solving	poor	acceptable	</a:t>
            </a:r>
            <a:r>
              <a:rPr lang="en-US" b="1" dirty="0">
                <a:solidFill>
                  <a:srgbClr val="FF0000"/>
                </a:solidFill>
              </a:rPr>
              <a:t>excellent</a:t>
            </a:r>
          </a:p>
          <a:p>
            <a:pPr marL="0" indent="0">
              <a:buNone/>
            </a:pPr>
            <a:r>
              <a:rPr lang="en-US" dirty="0"/>
              <a:t>Godot exploration			poor	acceptable	</a:t>
            </a:r>
            <a:r>
              <a:rPr lang="en-US" b="1" dirty="0">
                <a:solidFill>
                  <a:srgbClr val="FF0000"/>
                </a:solidFill>
              </a:rPr>
              <a:t>excellent</a:t>
            </a:r>
          </a:p>
          <a:p>
            <a:pPr marL="0" indent="0">
              <a:buNone/>
            </a:pPr>
            <a:r>
              <a:rPr lang="en-US" dirty="0"/>
              <a:t>Polish plans				poor	acceptable	</a:t>
            </a:r>
            <a:r>
              <a:rPr lang="en-US" b="1" dirty="0">
                <a:solidFill>
                  <a:srgbClr val="FF0000"/>
                </a:solidFill>
              </a:rPr>
              <a:t>excellent</a:t>
            </a:r>
          </a:p>
          <a:p>
            <a:pPr marL="0" indent="0">
              <a:buNone/>
            </a:pPr>
            <a:endParaRPr lang="en-US" dirty="0"/>
          </a:p>
        </p:txBody>
      </p:sp>
    </p:spTree>
    <p:extLst>
      <p:ext uri="{BB962C8B-B14F-4D97-AF65-F5344CB8AC3E}">
        <p14:creationId xmlns:p14="http://schemas.microsoft.com/office/powerpoint/2010/main" val="359570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2F86-6734-D25D-C6DC-EEF90CE77C15}"/>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A8E29053-7A91-C1E6-E964-D0307E19286E}"/>
              </a:ext>
            </a:extLst>
          </p:cNvPr>
          <p:cNvSpPr>
            <a:spLocks noGrp="1"/>
          </p:cNvSpPr>
          <p:nvPr>
            <p:ph idx="1"/>
          </p:nvPr>
        </p:nvSpPr>
        <p:spPr/>
        <p:txBody>
          <a:bodyPr/>
          <a:lstStyle/>
          <a:p>
            <a:r>
              <a:rPr lang="en-US" dirty="0"/>
              <a:t>Screenshot of final product here</a:t>
            </a:r>
          </a:p>
        </p:txBody>
      </p:sp>
    </p:spTree>
    <p:extLst>
      <p:ext uri="{BB962C8B-B14F-4D97-AF65-F5344CB8AC3E}">
        <p14:creationId xmlns:p14="http://schemas.microsoft.com/office/powerpoint/2010/main" val="289976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FD36-34CC-4937-82F6-118F854B65AF}"/>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C56E788E-970E-6F16-B39A-7BB9CE697CDC}"/>
              </a:ext>
            </a:extLst>
          </p:cNvPr>
          <p:cNvSpPr>
            <a:spLocks noGrp="1"/>
          </p:cNvSpPr>
          <p:nvPr>
            <p:ph idx="1"/>
          </p:nvPr>
        </p:nvSpPr>
        <p:spPr/>
        <p:txBody>
          <a:bodyPr/>
          <a:lstStyle/>
          <a:p>
            <a:r>
              <a:rPr lang="en-US" dirty="0"/>
              <a:t>Delete and add 5-ish bullet points about your project. Cover at least one of each below</a:t>
            </a:r>
          </a:p>
          <a:p>
            <a:r>
              <a:rPr lang="en-US" dirty="0"/>
              <a:t>Technique</a:t>
            </a:r>
          </a:p>
          <a:p>
            <a:pPr lvl="1"/>
            <a:r>
              <a:rPr lang="en-US" dirty="0"/>
              <a:t>Use some of these words: variables, code blocks, conditions, control flow, algorithm, planning, files, readability, debugging</a:t>
            </a:r>
          </a:p>
          <a:p>
            <a:r>
              <a:rPr lang="en-US" dirty="0"/>
              <a:t>Aesthetics</a:t>
            </a:r>
          </a:p>
          <a:p>
            <a:pPr lvl="1"/>
            <a:r>
              <a:rPr lang="en-US" dirty="0"/>
              <a:t>Use some of these words: reactive, eye-catching, guiding, alert, joyful, unintended, contrast, similarity, flow</a:t>
            </a:r>
          </a:p>
          <a:p>
            <a:r>
              <a:rPr lang="en-US" dirty="0"/>
              <a:t>Major concepts learned </a:t>
            </a:r>
          </a:p>
        </p:txBody>
      </p:sp>
    </p:spTree>
    <p:extLst>
      <p:ext uri="{BB962C8B-B14F-4D97-AF65-F5344CB8AC3E}">
        <p14:creationId xmlns:p14="http://schemas.microsoft.com/office/powerpoint/2010/main" val="216623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AEF-0668-4A1A-87A5-6FF060F5B98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EFC3362-BE8E-BB9B-F46A-0464325FD189}"/>
              </a:ext>
            </a:extLst>
          </p:cNvPr>
          <p:cNvSpPr>
            <a:spLocks noGrp="1"/>
          </p:cNvSpPr>
          <p:nvPr>
            <p:ph idx="1"/>
          </p:nvPr>
        </p:nvSpPr>
        <p:spPr/>
        <p:txBody>
          <a:bodyPr/>
          <a:lstStyle/>
          <a:p>
            <a:r>
              <a:rPr lang="en-US" dirty="0"/>
              <a:t>I don’t want a static “</a:t>
            </a:r>
            <a:r>
              <a:rPr lang="en-US" dirty="0" err="1"/>
              <a:t>num_enemies</a:t>
            </a:r>
            <a:r>
              <a:rPr lang="en-US" dirty="0"/>
              <a:t>” variable. I want it to change based on how many enemies are on the screen, that way I can freely change the levels without going in and tweaking the code.</a:t>
            </a:r>
          </a:p>
          <a:p>
            <a:r>
              <a:rPr lang="en-US" dirty="0"/>
              <a:t>By using </a:t>
            </a:r>
            <a:r>
              <a:rPr lang="en-US" dirty="0" err="1"/>
              <a:t>get_parent</a:t>
            </a:r>
            <a:r>
              <a:rPr lang="en-US" dirty="0"/>
              <a:t>().</a:t>
            </a:r>
            <a:r>
              <a:rPr lang="en-US" dirty="0" err="1"/>
              <a:t>find_child</a:t>
            </a:r>
            <a:r>
              <a:rPr lang="en-US" dirty="0"/>
              <a:t>()…… I am able to search for a specific node, in this case, called “Enemies”. This node contains all of the enemy objects for the level, so by using </a:t>
            </a:r>
            <a:r>
              <a:rPr lang="en-US" dirty="0" err="1"/>
              <a:t>get_child_count</a:t>
            </a:r>
            <a:r>
              <a:rPr lang="en-US" dirty="0"/>
              <a:t>(), I’m able to find the number of enemies on the screen. Now I don’t have to tweak the code every time I change a level.</a:t>
            </a:r>
          </a:p>
          <a:p>
            <a:pPr marL="0" indent="0">
              <a:buNone/>
            </a:pPr>
            <a:endParaRPr lang="en-US" dirty="0"/>
          </a:p>
        </p:txBody>
      </p:sp>
    </p:spTree>
    <p:extLst>
      <p:ext uri="{BB962C8B-B14F-4D97-AF65-F5344CB8AC3E}">
        <p14:creationId xmlns:p14="http://schemas.microsoft.com/office/powerpoint/2010/main" val="427065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BF36-C3FB-7074-C08A-928F7DBB0694}"/>
              </a:ext>
            </a:extLst>
          </p:cNvPr>
          <p:cNvSpPr>
            <a:spLocks noGrp="1"/>
          </p:cNvSpPr>
          <p:nvPr>
            <p:ph type="title"/>
          </p:nvPr>
        </p:nvSpPr>
        <p:spPr/>
        <p:txBody>
          <a:bodyPr/>
          <a:lstStyle/>
          <a:p>
            <a:r>
              <a:rPr lang="en-US" dirty="0"/>
              <a:t>Discussion 1 – Screenshot / image</a:t>
            </a:r>
          </a:p>
        </p:txBody>
      </p:sp>
      <p:pic>
        <p:nvPicPr>
          <p:cNvPr id="13" name="Picture 12" descr="A computer screen shot of text&#10;&#10;Description automatically generated">
            <a:extLst>
              <a:ext uri="{FF2B5EF4-FFF2-40B4-BE49-F238E27FC236}">
                <a16:creationId xmlns:a16="http://schemas.microsoft.com/office/drawing/2014/main" id="{8F02A5D6-0689-91E6-EF20-D2CD6D308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49" y="3429000"/>
            <a:ext cx="9093827" cy="2292350"/>
          </a:xfrm>
          <a:prstGeom prst="rect">
            <a:avLst/>
          </a:prstGeom>
        </p:spPr>
      </p:pic>
      <p:pic>
        <p:nvPicPr>
          <p:cNvPr id="17" name="Content Placeholder 16">
            <a:extLst>
              <a:ext uri="{FF2B5EF4-FFF2-40B4-BE49-F238E27FC236}">
                <a16:creationId xmlns:a16="http://schemas.microsoft.com/office/drawing/2014/main" id="{94939421-9640-C67B-630C-46CC5BB9E9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374" y="1690688"/>
            <a:ext cx="10587207" cy="540544"/>
          </a:xfrm>
        </p:spPr>
      </p:pic>
    </p:spTree>
    <p:extLst>
      <p:ext uri="{BB962C8B-B14F-4D97-AF65-F5344CB8AC3E}">
        <p14:creationId xmlns:p14="http://schemas.microsoft.com/office/powerpoint/2010/main" val="15349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CC57-6308-DD92-9141-E3E39F00AADC}"/>
              </a:ext>
            </a:extLst>
          </p:cNvPr>
          <p:cNvSpPr>
            <a:spLocks noGrp="1"/>
          </p:cNvSpPr>
          <p:nvPr>
            <p:ph type="title"/>
          </p:nvPr>
        </p:nvSpPr>
        <p:spPr/>
        <p:txBody>
          <a:bodyPr/>
          <a:lstStyle/>
          <a:p>
            <a:r>
              <a:rPr lang="en-US" dirty="0"/>
              <a:t>Discussion 1 – Question</a:t>
            </a:r>
          </a:p>
        </p:txBody>
      </p:sp>
      <p:sp>
        <p:nvSpPr>
          <p:cNvPr id="3" name="Content Placeholder 2">
            <a:extLst>
              <a:ext uri="{FF2B5EF4-FFF2-40B4-BE49-F238E27FC236}">
                <a16:creationId xmlns:a16="http://schemas.microsoft.com/office/drawing/2014/main" id="{4EBBCC92-41D4-E5CE-AA73-32412261B37D}"/>
              </a:ext>
            </a:extLst>
          </p:cNvPr>
          <p:cNvSpPr>
            <a:spLocks noGrp="1"/>
          </p:cNvSpPr>
          <p:nvPr>
            <p:ph idx="1"/>
          </p:nvPr>
        </p:nvSpPr>
        <p:spPr/>
        <p:txBody>
          <a:bodyPr/>
          <a:lstStyle/>
          <a:p>
            <a:r>
              <a:rPr lang="en-US" dirty="0"/>
              <a:t>How do I make it so that when there are multiple player fish on the screen, they move independently? Right now, if a new fish is spawned and I fling it, all of the other fish also fling.</a:t>
            </a:r>
          </a:p>
        </p:txBody>
      </p:sp>
    </p:spTree>
    <p:extLst>
      <p:ext uri="{BB962C8B-B14F-4D97-AF65-F5344CB8AC3E}">
        <p14:creationId xmlns:p14="http://schemas.microsoft.com/office/powerpoint/2010/main" val="80757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C42DAD6-2EA0-4258-79BE-5DDD93E91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BEF41-A6DC-725D-1802-B6222D5B07CC}"/>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6B8D691-809F-995D-E93C-32912BBEB486}"/>
              </a:ext>
            </a:extLst>
          </p:cNvPr>
          <p:cNvSpPr>
            <a:spLocks noGrp="1"/>
          </p:cNvSpPr>
          <p:nvPr>
            <p:ph idx="1"/>
          </p:nvPr>
        </p:nvSpPr>
        <p:spPr/>
        <p:txBody>
          <a:bodyPr/>
          <a:lstStyle/>
          <a:p>
            <a:r>
              <a:rPr lang="en-US" dirty="0"/>
              <a:t>Have a peer / group look through your code and comment on</a:t>
            </a:r>
          </a:p>
          <a:p>
            <a:pPr lvl="1"/>
            <a:r>
              <a:rPr lang="en-US" dirty="0"/>
              <a:t>File structure</a:t>
            </a:r>
          </a:p>
          <a:p>
            <a:pPr lvl="2"/>
            <a:r>
              <a:rPr lang="en-US" dirty="0"/>
              <a:t>Evan said my structure is well organized and he could find where everything was.</a:t>
            </a:r>
          </a:p>
          <a:p>
            <a:pPr lvl="1"/>
            <a:r>
              <a:rPr lang="en-US" dirty="0"/>
              <a:t>Commenting / algorithm planning</a:t>
            </a:r>
          </a:p>
          <a:p>
            <a:pPr lvl="2"/>
            <a:r>
              <a:rPr lang="en-US" dirty="0"/>
              <a:t>The comments make the code easily understandable.</a:t>
            </a:r>
          </a:p>
          <a:p>
            <a:pPr lvl="1"/>
            <a:r>
              <a:rPr lang="en-US" dirty="0"/>
              <a:t>Repetitiveness</a:t>
            </a:r>
          </a:p>
          <a:p>
            <a:pPr lvl="2"/>
            <a:r>
              <a:rPr lang="en-US" dirty="0"/>
              <a:t>There is no unnecessary repetitions. Any repeated lines of code are in functions.</a:t>
            </a:r>
          </a:p>
          <a:p>
            <a:pPr lvl="1"/>
            <a:r>
              <a:rPr lang="en-US" dirty="0"/>
              <a:t>Readability</a:t>
            </a:r>
          </a:p>
          <a:p>
            <a:pPr lvl="2"/>
            <a:r>
              <a:rPr lang="en-US" dirty="0"/>
              <a:t>Very readable. Everything makes sense.</a:t>
            </a:r>
          </a:p>
          <a:p>
            <a:pPr lvl="1"/>
            <a:r>
              <a:rPr lang="en-US" dirty="0"/>
              <a:t>Succinctness </a:t>
            </a:r>
          </a:p>
          <a:p>
            <a:pPr lvl="2"/>
            <a:r>
              <a:rPr lang="en-US" dirty="0"/>
              <a:t>There are some lines of the code that could </a:t>
            </a:r>
            <a:r>
              <a:rPr lang="en-US" i="1" dirty="0"/>
              <a:t>probably</a:t>
            </a:r>
            <a:r>
              <a:rPr lang="en-US" dirty="0"/>
              <a:t> be shortened. </a:t>
            </a:r>
          </a:p>
        </p:txBody>
      </p:sp>
    </p:spTree>
    <p:extLst>
      <p:ext uri="{BB962C8B-B14F-4D97-AF65-F5344CB8AC3E}">
        <p14:creationId xmlns:p14="http://schemas.microsoft.com/office/powerpoint/2010/main" val="362877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8A88-C543-FCC6-DB1E-200647A01DB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F1BB424B-648E-CA98-63A1-6C47084DBEF4}"/>
              </a:ext>
            </a:extLst>
          </p:cNvPr>
          <p:cNvSpPr>
            <a:spLocks noGrp="1"/>
          </p:cNvSpPr>
          <p:nvPr>
            <p:ph idx="1"/>
          </p:nvPr>
        </p:nvSpPr>
        <p:spPr/>
        <p:txBody>
          <a:bodyPr/>
          <a:lstStyle/>
          <a:p>
            <a:r>
              <a:rPr lang="en-US" dirty="0"/>
              <a:t>I learned how to get specific nodes from the node tree within a script, which will allow me to manipulate more aspects of my game.</a:t>
            </a:r>
          </a:p>
          <a:p>
            <a:r>
              <a:rPr lang="en-US" dirty="0"/>
              <a:t>Next, I’m going to focus on getting the birds to move independently, rather than all moving off of one input.</a:t>
            </a:r>
          </a:p>
          <a:p>
            <a:r>
              <a:rPr lang="en-US" dirty="0"/>
              <a:t>I’m very happy with my quality of code in terms of readability, variable names, etc., but I’m sure there are more efficient ways to do some of it. I’ll find those ways later on in the project.</a:t>
            </a:r>
          </a:p>
          <a:p>
            <a:pPr lvl="1"/>
            <a:endParaRPr lang="en-US" dirty="0"/>
          </a:p>
        </p:txBody>
      </p:sp>
    </p:spTree>
    <p:extLst>
      <p:ext uri="{BB962C8B-B14F-4D97-AF65-F5344CB8AC3E}">
        <p14:creationId xmlns:p14="http://schemas.microsoft.com/office/powerpoint/2010/main" val="14115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0B44-6535-EE25-C8F3-42DB18819551}"/>
              </a:ext>
            </a:extLst>
          </p:cNvPr>
          <p:cNvSpPr>
            <a:spLocks noGrp="1"/>
          </p:cNvSpPr>
          <p:nvPr>
            <p:ph type="title"/>
          </p:nvPr>
        </p:nvSpPr>
        <p:spPr/>
        <p:txBody>
          <a:bodyPr/>
          <a:lstStyle/>
          <a:p>
            <a:r>
              <a:rPr lang="en-US" dirty="0"/>
              <a:t>Discussion 1 –Reflection</a:t>
            </a:r>
          </a:p>
        </p:txBody>
      </p:sp>
      <p:sp>
        <p:nvSpPr>
          <p:cNvPr id="3" name="Content Placeholder 2">
            <a:extLst>
              <a:ext uri="{FF2B5EF4-FFF2-40B4-BE49-F238E27FC236}">
                <a16:creationId xmlns:a16="http://schemas.microsoft.com/office/drawing/2014/main" id="{A5EEE90A-52B2-D429-03B3-3EC46C252AA2}"/>
              </a:ext>
            </a:extLst>
          </p:cNvPr>
          <p:cNvSpPr>
            <a:spLocks noGrp="1"/>
          </p:cNvSpPr>
          <p:nvPr>
            <p:ph idx="1"/>
          </p:nvPr>
        </p:nvSpPr>
        <p:spPr/>
        <p:txBody>
          <a:bodyPr>
            <a:normAutofit fontScale="92500" lnSpcReduction="10000"/>
          </a:bodyPr>
          <a:lstStyle/>
          <a:p>
            <a:r>
              <a:rPr lang="en-US" dirty="0"/>
              <a:t>Delete and add your own reflection on:</a:t>
            </a:r>
          </a:p>
          <a:p>
            <a:pPr lvl="1"/>
            <a:r>
              <a:rPr lang="en-US" dirty="0"/>
              <a:t>I gained a better understanding of how export variables work. I’m also more comfortable with referencing other nodes within my code.</a:t>
            </a:r>
          </a:p>
          <a:p>
            <a:pPr lvl="1"/>
            <a:r>
              <a:rPr lang="en-US" dirty="0"/>
              <a:t>I really like that you can use </a:t>
            </a:r>
            <a:r>
              <a:rPr lang="en-US" dirty="0" err="1"/>
              <a:t>find_child</a:t>
            </a:r>
            <a:r>
              <a:rPr lang="en-US" dirty="0"/>
              <a:t>() to get a specific node in a tree, rather than searching for it using an index. I feel like by searching with an index, it would be easy for things to break because the order of nodes in a tree is always subject to change.</a:t>
            </a:r>
          </a:p>
          <a:p>
            <a:pPr lvl="1"/>
            <a:r>
              <a:rPr lang="en-US" dirty="0"/>
              <a:t>One thing I’m not happy with is that every time an enemy is killed, a new player fish is spawned. I need to look into that.</a:t>
            </a:r>
          </a:p>
          <a:p>
            <a:pPr lvl="1"/>
            <a:r>
              <a:rPr lang="en-US" dirty="0"/>
              <a:t>One helpful piece of feedback I received was from Evan about how a specific line of code seemed longer than it needs to be. I just need to do some more research and figure out how to cut it down.</a:t>
            </a:r>
          </a:p>
          <a:p>
            <a:pPr lvl="2"/>
            <a:r>
              <a:rPr lang="en-US" dirty="0"/>
              <a:t>I can give helpful feedback by being specific about what I think should be done differently. Just saying “some of your comments are unnecessary” is not helpful. Instead, ”this comment on this line is bad” would be much </a:t>
            </a:r>
            <a:r>
              <a:rPr lang="en-US"/>
              <a:t>more insightful. </a:t>
            </a:r>
            <a:endParaRPr lang="en-US" dirty="0"/>
          </a:p>
        </p:txBody>
      </p:sp>
    </p:spTree>
    <p:extLst>
      <p:ext uri="{BB962C8B-B14F-4D97-AF65-F5344CB8AC3E}">
        <p14:creationId xmlns:p14="http://schemas.microsoft.com/office/powerpoint/2010/main" val="80719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7F1461D-C349-B567-4E0F-76251C4CD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E62EB-518C-A101-25A5-96062E9ADD21}"/>
              </a:ext>
            </a:extLst>
          </p:cNvPr>
          <p:cNvSpPr>
            <a:spLocks noGrp="1"/>
          </p:cNvSpPr>
          <p:nvPr>
            <p:ph type="title"/>
          </p:nvPr>
        </p:nvSpPr>
        <p:spPr/>
        <p:txBody>
          <a:bodyPr/>
          <a:lstStyle/>
          <a:p>
            <a:r>
              <a:rPr lang="en-US" dirty="0"/>
              <a:t>Discussion 1 –Self Assessment  </a:t>
            </a:r>
          </a:p>
        </p:txBody>
      </p:sp>
      <p:sp>
        <p:nvSpPr>
          <p:cNvPr id="3" name="Content Placeholder 2">
            <a:extLst>
              <a:ext uri="{FF2B5EF4-FFF2-40B4-BE49-F238E27FC236}">
                <a16:creationId xmlns:a16="http://schemas.microsoft.com/office/drawing/2014/main" id="{D87AF36C-8975-2486-9856-AA1CC7EA2794}"/>
              </a:ext>
            </a:extLst>
          </p:cNvPr>
          <p:cNvSpPr>
            <a:spLocks noGrp="1"/>
          </p:cNvSpPr>
          <p:nvPr>
            <p:ph idx="1"/>
          </p:nvPr>
        </p:nvSpPr>
        <p:spPr/>
        <p:txBody>
          <a:bodyPr/>
          <a:lstStyle/>
          <a:p>
            <a:pPr marL="0" indent="0">
              <a:buNone/>
            </a:pPr>
            <a:endParaRPr lang="en-US" dirty="0"/>
          </a:p>
          <a:p>
            <a:pPr marL="0" indent="0">
              <a:buNone/>
            </a:pPr>
            <a:r>
              <a:rPr lang="en-US" dirty="0"/>
              <a:t>Project progress			poor	</a:t>
            </a:r>
            <a:r>
              <a:rPr lang="en-US" b="1" dirty="0">
                <a:solidFill>
                  <a:srgbClr val="FF0000"/>
                </a:solidFill>
              </a:rPr>
              <a:t>acceptable</a:t>
            </a:r>
            <a:r>
              <a:rPr lang="en-US" dirty="0"/>
              <a:t>	excellent</a:t>
            </a:r>
          </a:p>
          <a:p>
            <a:pPr marL="0" indent="0">
              <a:buNone/>
            </a:pPr>
            <a:r>
              <a:rPr lang="en-US" dirty="0"/>
              <a:t>Variable naming			poor	acceptable	</a:t>
            </a:r>
            <a:r>
              <a:rPr lang="en-US" b="1" dirty="0">
                <a:solidFill>
                  <a:srgbClr val="FF0000"/>
                </a:solidFill>
              </a:rPr>
              <a:t>excellent</a:t>
            </a:r>
          </a:p>
          <a:p>
            <a:pPr marL="0" indent="0">
              <a:buNone/>
            </a:pPr>
            <a:r>
              <a:rPr lang="en-US" dirty="0"/>
              <a:t>Debugging / problem solving	poor	acceptable	</a:t>
            </a:r>
            <a:r>
              <a:rPr lang="en-US" b="1" dirty="0">
                <a:solidFill>
                  <a:srgbClr val="FF0000"/>
                </a:solidFill>
              </a:rPr>
              <a:t>excellent</a:t>
            </a:r>
          </a:p>
          <a:p>
            <a:pPr marL="0" indent="0">
              <a:buNone/>
            </a:pPr>
            <a:r>
              <a:rPr lang="en-US" dirty="0"/>
              <a:t>Godot exploration			poor	acceptable	</a:t>
            </a:r>
            <a:r>
              <a:rPr lang="en-US" b="1" dirty="0">
                <a:solidFill>
                  <a:srgbClr val="FF0000"/>
                </a:solidFill>
              </a:rPr>
              <a:t>excellent</a:t>
            </a:r>
          </a:p>
          <a:p>
            <a:pPr marL="0" indent="0">
              <a:buNone/>
            </a:pPr>
            <a:r>
              <a:rPr lang="en-US" dirty="0"/>
              <a:t>Polish plans				poor	</a:t>
            </a:r>
            <a:r>
              <a:rPr lang="en-US" b="1" dirty="0">
                <a:solidFill>
                  <a:srgbClr val="FF0000"/>
                </a:solidFill>
              </a:rPr>
              <a:t>acceptable</a:t>
            </a:r>
            <a:r>
              <a:rPr lang="en-US" dirty="0"/>
              <a:t>	excellent</a:t>
            </a:r>
          </a:p>
        </p:txBody>
      </p:sp>
    </p:spTree>
    <p:extLst>
      <p:ext uri="{BB962C8B-B14F-4D97-AF65-F5344CB8AC3E}">
        <p14:creationId xmlns:p14="http://schemas.microsoft.com/office/powerpoint/2010/main" val="203755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C6D-E782-C1AD-A65D-B50CF2A95081}"/>
              </a:ext>
            </a:extLst>
          </p:cNvPr>
          <p:cNvSpPr>
            <a:spLocks noGrp="1"/>
          </p:cNvSpPr>
          <p:nvPr>
            <p:ph type="title"/>
          </p:nvPr>
        </p:nvSpPr>
        <p:spPr/>
        <p:txBody>
          <a:bodyPr/>
          <a:lstStyle/>
          <a:p>
            <a:r>
              <a:rPr lang="en-US" dirty="0"/>
              <a:t>Discussion 2</a:t>
            </a:r>
          </a:p>
        </p:txBody>
      </p:sp>
      <p:sp>
        <p:nvSpPr>
          <p:cNvPr id="3" name="Content Placeholder 2">
            <a:extLst>
              <a:ext uri="{FF2B5EF4-FFF2-40B4-BE49-F238E27FC236}">
                <a16:creationId xmlns:a16="http://schemas.microsoft.com/office/drawing/2014/main" id="{727F5119-B652-5A91-9AF9-B5C272576BB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5951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338</TotalTime>
  <Words>1198</Words>
  <Application>Microsoft Macintosh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Mad Flyers</vt:lpstr>
      <vt:lpstr>Discussion 1</vt:lpstr>
      <vt:lpstr>Discussion 1 – Screenshot / image</vt:lpstr>
      <vt:lpstr>Discussion 1 – Question</vt:lpstr>
      <vt:lpstr>Discussion 1</vt:lpstr>
      <vt:lpstr>Discussion 1</vt:lpstr>
      <vt:lpstr>Discussion 1 –Reflection</vt:lpstr>
      <vt:lpstr>Discussion 1 –Self Assessment  </vt:lpstr>
      <vt:lpstr>Discussion 2</vt:lpstr>
      <vt:lpstr>Discussion 2 – Screenshot / Image</vt:lpstr>
      <vt:lpstr>Discussion 2 - Question</vt:lpstr>
      <vt:lpstr>Discussion 2 - </vt:lpstr>
      <vt:lpstr>Discussion 2 –Reflection</vt:lpstr>
      <vt:lpstr>Discussion 2 – Self Asssessment</vt:lpstr>
      <vt:lpstr>P1 – Final Reflection</vt:lpstr>
      <vt:lpstr>P1 – Final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game title here }</dc:title>
  <dc:creator>Travis Faas</dc:creator>
  <cp:lastModifiedBy>Smith, Spencer</cp:lastModifiedBy>
  <cp:revision>18</cp:revision>
  <dcterms:created xsi:type="dcterms:W3CDTF">2023-08-18T12:11:00Z</dcterms:created>
  <dcterms:modified xsi:type="dcterms:W3CDTF">2024-09-27T18:51:11Z</dcterms:modified>
</cp:coreProperties>
</file>