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EAA0-CEA8-4860-9757-7A11AC3F23C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BC7-577C-51C5-2C3C-2C2F81548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 your game title here 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ABAB-8A61-2330-FCC4-923DD94B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N315 – Project One</a:t>
            </a:r>
          </a:p>
          <a:p>
            <a:r>
              <a:rPr lang="en-US" dirty="0"/>
              <a:t>{ your name here } { yes your actual name you goof. }</a:t>
            </a:r>
            <a:br>
              <a:rPr lang="en-US" dirty="0"/>
            </a:br>
            <a:r>
              <a:rPr lang="en-US" dirty="0"/>
              <a:t>{mm/</a:t>
            </a:r>
            <a:r>
              <a:rPr lang="en-US" dirty="0" err="1"/>
              <a:t>yy</a:t>
            </a:r>
            <a:r>
              <a:rPr lang="en-US" dirty="0"/>
              <a:t>}</a:t>
            </a:r>
          </a:p>
        </p:txBody>
      </p:sp>
      <p:pic>
        <p:nvPicPr>
          <p:cNvPr id="7" name="Graphic 6" descr="Artificial Intelligence outline">
            <a:extLst>
              <a:ext uri="{FF2B5EF4-FFF2-40B4-BE49-F238E27FC236}">
                <a16:creationId xmlns:a16="http://schemas.microsoft.com/office/drawing/2014/main" id="{2DE18CDE-710B-3971-C8C2-72DA0580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867" y="5730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2B84B-7EF7-7F6C-5BF1-0C24E30B3D5D}"/>
              </a:ext>
            </a:extLst>
          </p:cNvPr>
          <p:cNvSpPr txBox="1"/>
          <p:nvPr/>
        </p:nvSpPr>
        <p:spPr>
          <a:xfrm>
            <a:off x="1126067" y="338721"/>
            <a:ext cx="418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Feel free to insert images here or delete }</a:t>
            </a:r>
          </a:p>
        </p:txBody>
      </p:sp>
    </p:spTree>
    <p:extLst>
      <p:ext uri="{BB962C8B-B14F-4D97-AF65-F5344CB8AC3E}">
        <p14:creationId xmlns:p14="http://schemas.microsoft.com/office/powerpoint/2010/main" val="424399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283-EE23-35B5-374A-856EC04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 Screenshot /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7D8B-8C08-4E66-DB2C-0EF8F1D7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FBD-9246-A86D-26C2-D2A1243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29A-DF35-F432-8BF5-6DFF86F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something you are struggling with in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93661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D355-D836-DD81-C625-2BB384E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613F-5579-2485-6545-97DB7A90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replace with summary bullet points about the aesthetics of your game: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40812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3AFC-C1A1-5843-48AF-FDA035C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6B45-1293-F8D1-F5F2-C487632F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your own reflection on</a:t>
            </a:r>
          </a:p>
          <a:p>
            <a:pPr lvl="1"/>
            <a:r>
              <a:rPr lang="en-US" dirty="0"/>
              <a:t>How you are learning to “structure” your project so it is maintainable long term</a:t>
            </a:r>
          </a:p>
          <a:p>
            <a:pPr lvl="1"/>
            <a:r>
              <a:rPr lang="en-US" dirty="0"/>
              <a:t>Your approaches and strategies to messaging between objects in Godot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86012-0723-A423-D555-BC98DF885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A8F1-83BA-D84D-C9BB-C853D023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 Self </a:t>
            </a:r>
            <a:r>
              <a:rPr lang="en-US" dirty="0" err="1"/>
              <a:t>Asssessment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E12-4BD8-F183-39B9-94E0836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Bold your self-assessment on the following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progress			poor	acceptable	excellent</a:t>
            </a:r>
          </a:p>
          <a:p>
            <a:pPr marL="0" indent="0">
              <a:buNone/>
            </a:pPr>
            <a:r>
              <a:rPr lang="en-US" dirty="0"/>
              <a:t>Variable naming			poor	acceptable	excellent</a:t>
            </a:r>
          </a:p>
          <a:p>
            <a:pPr marL="0" indent="0">
              <a:buNone/>
            </a:pPr>
            <a:r>
              <a:rPr lang="en-US" dirty="0"/>
              <a:t>Debugging / problem solving	poor	acceptable	excellent</a:t>
            </a:r>
          </a:p>
          <a:p>
            <a:pPr marL="0" indent="0">
              <a:buNone/>
            </a:pPr>
            <a:r>
              <a:rPr lang="en-US" dirty="0"/>
              <a:t>Godot exploration			poor	acceptable	excellent</a:t>
            </a:r>
          </a:p>
          <a:p>
            <a:pPr marL="0" indent="0">
              <a:buNone/>
            </a:pPr>
            <a:r>
              <a:rPr lang="en-US" dirty="0"/>
              <a:t>Polish plans				poor	acceptable	excellent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F86-6734-D25D-C6DC-EEF90CE7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9053-7A91-C1E6-E964-D0307E19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final product here</a:t>
            </a:r>
          </a:p>
        </p:txBody>
      </p:sp>
    </p:spTree>
    <p:extLst>
      <p:ext uri="{BB962C8B-B14F-4D97-AF65-F5344CB8AC3E}">
        <p14:creationId xmlns:p14="http://schemas.microsoft.com/office/powerpoint/2010/main" val="289976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D36-34CC-4937-82F6-118F854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788E-970E-6F16-B39A-7BB9CE69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5-ish bullet points about your project. Cover at least one of each below</a:t>
            </a:r>
          </a:p>
          <a:p>
            <a:r>
              <a:rPr lang="en-US" dirty="0"/>
              <a:t>Technique</a:t>
            </a:r>
          </a:p>
          <a:p>
            <a:pPr lvl="1"/>
            <a:r>
              <a:rPr lang="en-US" dirty="0"/>
              <a:t>Use some of these words: variables, code blocks, conditions, control flow, algorithm, planning, files, readability, debugging</a:t>
            </a:r>
          </a:p>
          <a:p>
            <a:r>
              <a:rPr lang="en-US" dirty="0"/>
              <a:t>Aesthetics</a:t>
            </a:r>
          </a:p>
          <a:p>
            <a:pPr lvl="1"/>
            <a:r>
              <a:rPr lang="en-US" dirty="0"/>
              <a:t>Use some of these words: reactive, eye-catching, guiding, alert, joyful, unintended, contrast, similarity, flow</a:t>
            </a:r>
          </a:p>
          <a:p>
            <a:r>
              <a:rPr lang="en-US" dirty="0"/>
              <a:t>Major concepts learned </a:t>
            </a:r>
          </a:p>
        </p:txBody>
      </p:sp>
    </p:spTree>
    <p:extLst>
      <p:ext uri="{BB962C8B-B14F-4D97-AF65-F5344CB8AC3E}">
        <p14:creationId xmlns:p14="http://schemas.microsoft.com/office/powerpoint/2010/main" val="21662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AEF-0668-4A1A-87A5-6FF060F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362-BE8E-BB9B-F46A-0464325F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F36-C3FB-7074-C08A-928F7DB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 Screenshot /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B72D-90B3-6696-1D14-3B7EEC9C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C57-6308-DD92-9141-E3E39F0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C92-41D4-E5CE-AA73-32412261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something you are struggling with in your game?</a:t>
            </a:r>
          </a:p>
        </p:txBody>
      </p:sp>
    </p:spTree>
    <p:extLst>
      <p:ext uri="{BB962C8B-B14F-4D97-AF65-F5344CB8AC3E}">
        <p14:creationId xmlns:p14="http://schemas.microsoft.com/office/powerpoint/2010/main" val="8075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2DAD6-2EA0-4258-79BE-5DDD93E91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F41-A6DC-725D-1802-B6222D5B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D691-809F-995D-E93C-32912BBE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peer / group look through your code and comment on</a:t>
            </a:r>
          </a:p>
          <a:p>
            <a:pPr lvl="1"/>
            <a:r>
              <a:rPr lang="en-US" dirty="0"/>
              <a:t>File structure</a:t>
            </a:r>
          </a:p>
          <a:p>
            <a:pPr lvl="1"/>
            <a:r>
              <a:rPr lang="en-US" dirty="0"/>
              <a:t>Commenting / algorithm planning</a:t>
            </a:r>
          </a:p>
          <a:p>
            <a:pPr lvl="1"/>
            <a:r>
              <a:rPr lang="en-US" dirty="0"/>
              <a:t>Repetitiveness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Succinctness </a:t>
            </a:r>
          </a:p>
        </p:txBody>
      </p:sp>
    </p:spTree>
    <p:extLst>
      <p:ext uri="{BB962C8B-B14F-4D97-AF65-F5344CB8AC3E}">
        <p14:creationId xmlns:p14="http://schemas.microsoft.com/office/powerpoint/2010/main" val="362877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8A88-C543-FCC6-DB1E-200647A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24B-648E-CA98-63A1-6C47084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this and add 2-3 takeaways from your discussion with your peer</a:t>
            </a:r>
          </a:p>
          <a:p>
            <a:r>
              <a:rPr lang="en-US" dirty="0"/>
              <a:t>Learned X</a:t>
            </a:r>
          </a:p>
          <a:p>
            <a:r>
              <a:rPr lang="en-US" dirty="0"/>
              <a:t>Decided Y would be important to focus on next</a:t>
            </a:r>
          </a:p>
          <a:p>
            <a:r>
              <a:rPr lang="en-US" dirty="0"/>
              <a:t>Focus on coding principles:</a:t>
            </a:r>
          </a:p>
          <a:p>
            <a:pPr lvl="1"/>
            <a:r>
              <a:rPr lang="en-US" dirty="0"/>
              <a:t>Commenting, indentation, good variable names, general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B44-6535-EE25-C8F3-42DB1881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E90A-52B2-D429-03B3-3EC46C2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your own reflection on:</a:t>
            </a:r>
          </a:p>
          <a:p>
            <a:pPr lvl="1"/>
            <a:r>
              <a:rPr lang="en-US" dirty="0"/>
              <a:t>Unknowns about Godot</a:t>
            </a:r>
          </a:p>
          <a:p>
            <a:pPr lvl="1"/>
            <a:r>
              <a:rPr lang="en-US" dirty="0"/>
              <a:t>New resources found</a:t>
            </a:r>
          </a:p>
          <a:p>
            <a:pPr lvl="1"/>
            <a:r>
              <a:rPr lang="en-US" dirty="0"/>
              <a:t>What you tried that didn’t work – and how you’re going to try something new</a:t>
            </a:r>
          </a:p>
        </p:txBody>
      </p:sp>
    </p:spTree>
    <p:extLst>
      <p:ext uri="{BB962C8B-B14F-4D97-AF65-F5344CB8AC3E}">
        <p14:creationId xmlns:p14="http://schemas.microsoft.com/office/powerpoint/2010/main" val="8071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1461D-C349-B567-4E0F-76251C4C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2EB-518C-A101-25A5-96062E9A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–Self Assessment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36C-8975-2486-9856-AA1CC7EA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Bold your self-assessment on the following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progress			poor	acceptable	excellent</a:t>
            </a:r>
          </a:p>
          <a:p>
            <a:pPr marL="0" indent="0">
              <a:buNone/>
            </a:pPr>
            <a:r>
              <a:rPr lang="en-US" dirty="0"/>
              <a:t>Variable naming			poor	acceptable	excellent</a:t>
            </a:r>
          </a:p>
          <a:p>
            <a:pPr marL="0" indent="0">
              <a:buNone/>
            </a:pPr>
            <a:r>
              <a:rPr lang="en-US" dirty="0"/>
              <a:t>Debugging / problem solving	poor	acceptable	excellent</a:t>
            </a:r>
          </a:p>
          <a:p>
            <a:pPr marL="0" indent="0">
              <a:buNone/>
            </a:pPr>
            <a:r>
              <a:rPr lang="en-US" dirty="0"/>
              <a:t>Godot exploration			poor	acceptable	excellent</a:t>
            </a:r>
          </a:p>
          <a:p>
            <a:pPr marL="0" indent="0">
              <a:buNone/>
            </a:pPr>
            <a:r>
              <a:rPr lang="en-US" dirty="0"/>
              <a:t>Polish plans				poor	acceptable	excellent</a:t>
            </a:r>
          </a:p>
        </p:txBody>
      </p:sp>
    </p:spTree>
    <p:extLst>
      <p:ext uri="{BB962C8B-B14F-4D97-AF65-F5344CB8AC3E}">
        <p14:creationId xmlns:p14="http://schemas.microsoft.com/office/powerpoint/2010/main" val="20375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C6D-E782-C1AD-A65D-B50CF2A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5119-B652-5A91-9AF9-B5C27257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448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{ your game title here }</vt:lpstr>
      <vt:lpstr>Discussion 1</vt:lpstr>
      <vt:lpstr>Discussion 1 – Screenshot / image</vt:lpstr>
      <vt:lpstr>Discussion 1 – Question</vt:lpstr>
      <vt:lpstr>Discussion 1</vt:lpstr>
      <vt:lpstr>Discussion 1</vt:lpstr>
      <vt:lpstr>Discussion 1 –Reflection</vt:lpstr>
      <vt:lpstr>Discussion 1 –Self Assessment  </vt:lpstr>
      <vt:lpstr>Discussion 2</vt:lpstr>
      <vt:lpstr>Discussion 2 – Screenshot / Image</vt:lpstr>
      <vt:lpstr>Discussion 2 - Question</vt:lpstr>
      <vt:lpstr>Discussion 2 - </vt:lpstr>
      <vt:lpstr>Discussion 2 –Reflection</vt:lpstr>
      <vt:lpstr>Discussion 2 – Self Asssessment</vt:lpstr>
      <vt:lpstr>P1 – Final Reflection</vt:lpstr>
      <vt:lpstr>P1 – Final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your game title here }</dc:title>
  <dc:creator>Travis Faas</dc:creator>
  <cp:lastModifiedBy>Faas, Travis Byron</cp:lastModifiedBy>
  <cp:revision>18</cp:revision>
  <dcterms:created xsi:type="dcterms:W3CDTF">2023-08-18T12:11:00Z</dcterms:created>
  <dcterms:modified xsi:type="dcterms:W3CDTF">2024-09-06T14:31:46Z</dcterms:modified>
</cp:coreProperties>
</file>